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7" r:id="rId3"/>
    <p:sldId id="257" r:id="rId4"/>
    <p:sldId id="270" r:id="rId5"/>
    <p:sldId id="276" r:id="rId6"/>
    <p:sldId id="272" r:id="rId7"/>
    <p:sldId id="274" r:id="rId8"/>
    <p:sldId id="449" r:id="rId9"/>
    <p:sldId id="278" r:id="rId10"/>
    <p:sldId id="275" r:id="rId11"/>
    <p:sldId id="266" r:id="rId1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aRada" initials="MMR" lastIdx="1" clrIdx="0">
    <p:extLst>
      <p:ext uri="{19B8F6BF-5375-455C-9EA6-DF929625EA0E}">
        <p15:presenceInfo xmlns:p15="http://schemas.microsoft.com/office/powerpoint/2012/main" userId="MenaRa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962D"/>
    <a:srgbClr val="E75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C7048-E51E-4A99-9442-EBEEC83136A7}" v="48" dt="2023-11-27T17:16:26.077"/>
    <p1510:client id="{68BBB54B-EFA8-4709-BA04-1FF4C60B5751}" v="13" dt="2023-11-27T17:18:34.049"/>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Помір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енська міська рада" clId="Web-{68BBB54B-EFA8-4709-BA04-1FF4C60B5751}"/>
    <pc:docChg chg="modSld">
      <pc:chgData name="Менська міська рада" userId="" providerId="" clId="Web-{68BBB54B-EFA8-4709-BA04-1FF4C60B5751}" dt="2023-11-27T17:18:34.049" v="12" actId="14100"/>
      <pc:docMkLst>
        <pc:docMk/>
      </pc:docMkLst>
      <pc:sldChg chg="modSp">
        <pc:chgData name="Менська міська рада" userId="" providerId="" clId="Web-{68BBB54B-EFA8-4709-BA04-1FF4C60B5751}" dt="2023-11-27T17:18:13.142" v="8"/>
        <pc:sldMkLst>
          <pc:docMk/>
          <pc:sldMk cId="21263906" sldId="257"/>
        </pc:sldMkLst>
        <pc:spChg chg="mod">
          <ac:chgData name="Менська міська рада" userId="" providerId="" clId="Web-{68BBB54B-EFA8-4709-BA04-1FF4C60B5751}" dt="2023-11-27T17:18:13.142" v="8"/>
          <ac:spMkLst>
            <pc:docMk/>
            <pc:sldMk cId="21263906" sldId="257"/>
            <ac:spMk id="2" creationId="{00000000-0000-0000-0000-000000000000}"/>
          </ac:spMkLst>
        </pc:spChg>
      </pc:sldChg>
      <pc:sldChg chg="modSp">
        <pc:chgData name="Менська міська рада" userId="" providerId="" clId="Web-{68BBB54B-EFA8-4709-BA04-1FF4C60B5751}" dt="2023-11-27T17:18:22.940" v="10" actId="1076"/>
        <pc:sldMkLst>
          <pc:docMk/>
          <pc:sldMk cId="111482304" sldId="270"/>
        </pc:sldMkLst>
        <pc:spChg chg="mod">
          <ac:chgData name="Менська міська рада" userId="" providerId="" clId="Web-{68BBB54B-EFA8-4709-BA04-1FF4C60B5751}" dt="2023-11-27T17:17:55.298" v="3" actId="14100"/>
          <ac:spMkLst>
            <pc:docMk/>
            <pc:sldMk cId="111482304" sldId="270"/>
            <ac:spMk id="2" creationId="{00000000-0000-0000-0000-000000000000}"/>
          </ac:spMkLst>
        </pc:spChg>
        <pc:picChg chg="mod">
          <ac:chgData name="Менська міська рада" userId="" providerId="" clId="Web-{68BBB54B-EFA8-4709-BA04-1FF4C60B5751}" dt="2023-11-27T17:18:22.940" v="10" actId="1076"/>
          <ac:picMkLst>
            <pc:docMk/>
            <pc:sldMk cId="111482304" sldId="270"/>
            <ac:picMk id="13" creationId="{00000000-0000-0000-0000-000000000000}"/>
          </ac:picMkLst>
        </pc:picChg>
      </pc:sldChg>
      <pc:sldChg chg="modSp">
        <pc:chgData name="Менська міська рада" userId="" providerId="" clId="Web-{68BBB54B-EFA8-4709-BA04-1FF4C60B5751}" dt="2023-11-27T17:18:34.049" v="12" actId="14100"/>
        <pc:sldMkLst>
          <pc:docMk/>
          <pc:sldMk cId="4040718364" sldId="276"/>
        </pc:sldMkLst>
        <pc:spChg chg="mod">
          <ac:chgData name="Менська міська рада" userId="" providerId="" clId="Web-{68BBB54B-EFA8-4709-BA04-1FF4C60B5751}" dt="2023-11-27T17:18:34.049" v="12" actId="14100"/>
          <ac:spMkLst>
            <pc:docMk/>
            <pc:sldMk cId="4040718364" sldId="276"/>
            <ac:spMk id="2" creationId="{00000000-0000-0000-0000-000000000000}"/>
          </ac:spMkLst>
        </pc:spChg>
      </pc:sldChg>
      <pc:sldChg chg="modSp">
        <pc:chgData name="Менська міська рада" userId="" providerId="" clId="Web-{68BBB54B-EFA8-4709-BA04-1FF4C60B5751}" dt="2023-11-27T17:18:07.033" v="7" actId="1076"/>
        <pc:sldMkLst>
          <pc:docMk/>
          <pc:sldMk cId="487860293" sldId="277"/>
        </pc:sldMkLst>
        <pc:spChg chg="mod">
          <ac:chgData name="Менська міська рада" userId="" providerId="" clId="Web-{68BBB54B-EFA8-4709-BA04-1FF4C60B5751}" dt="2023-11-27T17:18:07.033" v="7" actId="1076"/>
          <ac:spMkLst>
            <pc:docMk/>
            <pc:sldMk cId="487860293" sldId="277"/>
            <ac:spMk id="2" creationId="{00000000-0000-0000-0000-000000000000}"/>
          </ac:spMkLst>
        </pc:spChg>
      </pc:sldChg>
    </pc:docChg>
  </pc:docChgLst>
  <pc:docChgLst>
    <pc:chgData name="Менська міська рада" clId="Web-{20FC7048-E51E-4A99-9442-EBEEC83136A7}"/>
    <pc:docChg chg="modSld">
      <pc:chgData name="Менська міська рада" userId="" providerId="" clId="Web-{20FC7048-E51E-4A99-9442-EBEEC83136A7}" dt="2023-11-27T17:16:25.530" v="37" actId="20577"/>
      <pc:docMkLst>
        <pc:docMk/>
      </pc:docMkLst>
      <pc:sldChg chg="modSp">
        <pc:chgData name="Менська міська рада" userId="" providerId="" clId="Web-{20FC7048-E51E-4A99-9442-EBEEC83136A7}" dt="2023-11-27T17:15:23.185" v="25" actId="20577"/>
        <pc:sldMkLst>
          <pc:docMk/>
          <pc:sldMk cId="21263906" sldId="257"/>
        </pc:sldMkLst>
        <pc:spChg chg="mod">
          <ac:chgData name="Менська міська рада" userId="" providerId="" clId="Web-{20FC7048-E51E-4A99-9442-EBEEC83136A7}" dt="2023-11-27T17:15:23.185" v="25" actId="20577"/>
          <ac:spMkLst>
            <pc:docMk/>
            <pc:sldMk cId="21263906" sldId="257"/>
            <ac:spMk id="2" creationId="{00000000-0000-0000-0000-000000000000}"/>
          </ac:spMkLst>
        </pc:spChg>
      </pc:sldChg>
      <pc:sldChg chg="modSp">
        <pc:chgData name="Менська міська рада" userId="" providerId="" clId="Web-{20FC7048-E51E-4A99-9442-EBEEC83136A7}" dt="2023-11-27T17:16:25.530" v="37" actId="20577"/>
        <pc:sldMkLst>
          <pc:docMk/>
          <pc:sldMk cId="226491131" sldId="266"/>
        </pc:sldMkLst>
        <pc:spChg chg="mod">
          <ac:chgData name="Менська міська рада" userId="" providerId="" clId="Web-{20FC7048-E51E-4A99-9442-EBEEC83136A7}" dt="2023-11-27T17:16:25.530" v="37" actId="20577"/>
          <ac:spMkLst>
            <pc:docMk/>
            <pc:sldMk cId="226491131" sldId="266"/>
            <ac:spMk id="9" creationId="{9C2950A2-1AB7-4C7E-8F46-A5A020022CAE}"/>
          </ac:spMkLst>
        </pc:spChg>
      </pc:sldChg>
      <pc:sldChg chg="modSp">
        <pc:chgData name="Менська міська рада" userId="" providerId="" clId="Web-{20FC7048-E51E-4A99-9442-EBEEC83136A7}" dt="2023-11-27T17:15:17.872" v="23" actId="1076"/>
        <pc:sldMkLst>
          <pc:docMk/>
          <pc:sldMk cId="111482304" sldId="270"/>
        </pc:sldMkLst>
        <pc:spChg chg="mod">
          <ac:chgData name="Менська міська рада" userId="" providerId="" clId="Web-{20FC7048-E51E-4A99-9442-EBEEC83136A7}" dt="2023-11-27T17:15:17.872" v="23" actId="1076"/>
          <ac:spMkLst>
            <pc:docMk/>
            <pc:sldMk cId="111482304" sldId="270"/>
            <ac:spMk id="2" creationId="{00000000-0000-0000-0000-000000000000}"/>
          </ac:spMkLst>
        </pc:spChg>
      </pc:sldChg>
      <pc:sldChg chg="modSp">
        <pc:chgData name="Менська міська рада" userId="" providerId="" clId="Web-{20FC7048-E51E-4A99-9442-EBEEC83136A7}" dt="2023-11-27T17:15:57.983" v="30" actId="14100"/>
        <pc:sldMkLst>
          <pc:docMk/>
          <pc:sldMk cId="483769065" sldId="449"/>
        </pc:sldMkLst>
        <pc:spChg chg="mod">
          <ac:chgData name="Менська міська рада" userId="" providerId="" clId="Web-{20FC7048-E51E-4A99-9442-EBEEC83136A7}" dt="2023-11-27T17:15:57.983" v="30" actId="14100"/>
          <ac:spMkLst>
            <pc:docMk/>
            <pc:sldMk cId="483769065" sldId="449"/>
            <ac:spMk id="25" creationId="{C234206A-E07E-4C74-AAD0-9C17C97A98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8FAD8-1EC6-431B-9D32-6645FCA126B2}" type="datetimeFigureOut">
              <a:rPr lang="uk-UA" smtClean="0"/>
              <a:t>27.11.2023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EDEE4-4B16-4159-86AE-EFB659D08E1C}" type="slidenum">
              <a:rPr lang="uk-UA" smtClean="0"/>
              <a:t>‹№›</a:t>
            </a:fld>
            <a:endParaRPr lang="uk-UA"/>
          </a:p>
        </p:txBody>
      </p:sp>
    </p:spTree>
    <p:extLst>
      <p:ext uri="{BB962C8B-B14F-4D97-AF65-F5344CB8AC3E}">
        <p14:creationId xmlns:p14="http://schemas.microsoft.com/office/powerpoint/2010/main" val="134909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Слова привітання</a:t>
            </a:r>
          </a:p>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1</a:t>
            </a:fld>
            <a:endParaRPr lang="uk-UA"/>
          </a:p>
        </p:txBody>
      </p:sp>
    </p:spTree>
    <p:extLst>
      <p:ext uri="{BB962C8B-B14F-4D97-AF65-F5344CB8AC3E}">
        <p14:creationId xmlns:p14="http://schemas.microsoft.com/office/powerpoint/2010/main" val="10140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У рамках інвестиційного форуму RE:THINK. </a:t>
            </a:r>
            <a:r>
              <a:rPr lang="uk-UA" sz="1200" kern="1200" dirty="0" err="1">
                <a:solidFill>
                  <a:schemeClr val="tx1"/>
                </a:solidFill>
                <a:effectLst/>
                <a:latin typeface="+mn-lt"/>
                <a:ea typeface="+mn-ea"/>
                <a:cs typeface="+mn-cs"/>
              </a:rPr>
              <a:t>Invest</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in</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Ukraine</a:t>
            </a:r>
            <a:r>
              <a:rPr lang="uk-UA" sz="1200" kern="1200" dirty="0">
                <a:solidFill>
                  <a:schemeClr val="tx1"/>
                </a:solidFill>
                <a:effectLst/>
                <a:latin typeface="+mn-lt"/>
                <a:ea typeface="+mn-ea"/>
                <a:cs typeface="+mn-cs"/>
              </a:rPr>
              <a:t>, який наприкінці </a:t>
            </a:r>
            <a:r>
              <a:rPr lang="en-US" sz="1200" kern="1200" dirty="0">
                <a:solidFill>
                  <a:schemeClr val="tx1"/>
                </a:solidFill>
                <a:effectLst/>
                <a:latin typeface="+mn-lt"/>
                <a:ea typeface="+mn-ea"/>
                <a:cs typeface="+mn-cs"/>
              </a:rPr>
              <a:t>021 </a:t>
            </a:r>
            <a:r>
              <a:rPr lang="uk-UA" sz="1200" kern="1200" dirty="0">
                <a:solidFill>
                  <a:schemeClr val="tx1"/>
                </a:solidFill>
                <a:effectLst/>
                <a:latin typeface="+mn-lt"/>
                <a:ea typeface="+mn-ea"/>
                <a:cs typeface="+mn-cs"/>
              </a:rPr>
              <a:t>року відбувся у місті Маріуполь, - Чернігівською обласною державною адміністрацією було презентовано проект «Створення індустріального парку «Менський» перед Президентом України Володимиром Олександровичем Зеленським.</a:t>
            </a:r>
          </a:p>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10</a:t>
            </a:fld>
            <a:endParaRPr lang="uk-UA"/>
          </a:p>
        </p:txBody>
      </p:sp>
    </p:spTree>
    <p:extLst>
      <p:ext uri="{BB962C8B-B14F-4D97-AF65-F5344CB8AC3E}">
        <p14:creationId xmlns:p14="http://schemas.microsoft.com/office/powerpoint/2010/main" val="380633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l"/>
            <a:r>
              <a:rPr lang="uk-UA" b="0" i="0" dirty="0">
                <a:effectLst/>
                <a:latin typeface="Söhne"/>
              </a:rPr>
              <a:t>Якщо ви шукаєте перспективні інвестиційні можливості, то індустріальний парк "Менський" та Менська громада можуть бути саме тим, що вам потрібно. Інфраструктура парку готова до використання, що забезпечує швидкий запуск нових виробництв та зниження вартості будівництва. Плюс до цього, стратегічне розташування парку забезпечує логістичну перевагу та доступ до ринків збуту. Активний розвиток соціальної та комунальної інфраструктури у Менській громаді створює сприятливе середовище для життя та бізнесу, що є додатковим плюсом для інвесторів. Якщо ви бажаєте отримати високу дохідність від своїх інвестицій, то розгляньте можливість інвестування в індустріальний парк "Менський" та Менську громаду.</a:t>
            </a:r>
          </a:p>
          <a:p>
            <a:pPr algn="l"/>
            <a:endParaRPr lang="uk-UA" b="0" i="0" dirty="0">
              <a:effectLst/>
              <a:latin typeface="Söhne"/>
            </a:endParaRPr>
          </a:p>
          <a:p>
            <a:pPr algn="l"/>
            <a:endParaRPr lang="uk-UA" b="0" i="0" dirty="0">
              <a:effectLst/>
              <a:latin typeface="Söhne"/>
            </a:endParaRPr>
          </a:p>
          <a:p>
            <a:pPr algn="l"/>
            <a:endParaRPr lang="uk-UA" b="0" i="0" dirty="0">
              <a:effectLst/>
              <a:latin typeface="Söhne"/>
            </a:endParaRPr>
          </a:p>
          <a:p>
            <a:pPr algn="l"/>
            <a:endParaRPr lang="uk-UA" b="0" i="0" dirty="0">
              <a:effectLst/>
              <a:latin typeface="Söhne"/>
            </a:endParaRPr>
          </a:p>
          <a:p>
            <a:pPr algn="l"/>
            <a:endParaRPr lang="uk-UA" b="0" i="0" dirty="0">
              <a:effectLst/>
              <a:latin typeface="Söhne"/>
            </a:endParaRPr>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11</a:t>
            </a:fld>
            <a:endParaRPr lang="uk-UA"/>
          </a:p>
        </p:txBody>
      </p:sp>
    </p:spTree>
    <p:extLst>
      <p:ext uri="{BB962C8B-B14F-4D97-AF65-F5344CB8AC3E}">
        <p14:creationId xmlns:p14="http://schemas.microsoft.com/office/powerpoint/2010/main" val="236955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kern="1200" dirty="0">
                <a:solidFill>
                  <a:schemeClr val="tx1"/>
                </a:solidFill>
                <a:effectLst/>
                <a:latin typeface="+mn-lt"/>
                <a:ea typeface="+mn-ea"/>
                <a:cs typeface="+mn-cs"/>
              </a:rPr>
              <a:t>Ми хочемо бачити нашу громаду, як успішну громада північного </a:t>
            </a:r>
            <a:r>
              <a:rPr lang="uk-UA" sz="1200" kern="1200" dirty="0" err="1">
                <a:solidFill>
                  <a:schemeClr val="tx1"/>
                </a:solidFill>
                <a:effectLst/>
                <a:latin typeface="+mn-lt"/>
                <a:ea typeface="+mn-ea"/>
                <a:cs typeface="+mn-cs"/>
              </a:rPr>
              <a:t>Придесення</a:t>
            </a:r>
            <a:r>
              <a:rPr lang="uk-UA" sz="1200" kern="1200" dirty="0">
                <a:solidFill>
                  <a:schemeClr val="tx1"/>
                </a:solidFill>
                <a:effectLst/>
                <a:latin typeface="+mn-lt"/>
                <a:ea typeface="+mn-ea"/>
                <a:cs typeface="+mn-cs"/>
              </a:rPr>
              <a:t> з успішним підприємництвом, з високотехнологічним агропромисловим виробництвом та розвинутою, нешкідливою для навколишнього середовища промисловістю, сучасною інфраструктурою, з безпечними та комфортними умовами життя і відпочинку, туристичний центр, де живуть здорові соціально активні та гостинні люди, які є патріотами рідного краю.</a:t>
            </a:r>
          </a:p>
          <a:p>
            <a:r>
              <a:rPr lang="uk-UA" sz="1200" kern="1200" dirty="0">
                <a:solidFill>
                  <a:schemeClr val="tx1"/>
                </a:solidFill>
                <a:effectLst/>
                <a:latin typeface="+mn-lt"/>
                <a:ea typeface="+mn-ea"/>
                <a:cs typeface="+mn-cs"/>
              </a:rPr>
              <a:t>У стратегії розвитку Менської міської об’єднаної територіальної громади, яка розроблена і затверджена до 2025 року, передбачено 4 основних  стратегічних цілі, а саме:</a:t>
            </a:r>
          </a:p>
          <a:p>
            <a:r>
              <a:rPr lang="uk-UA" sz="1200" kern="1200" dirty="0">
                <a:solidFill>
                  <a:schemeClr val="tx1"/>
                </a:solidFill>
                <a:effectLst/>
                <a:latin typeface="+mn-lt"/>
                <a:ea typeface="+mn-ea"/>
                <a:cs typeface="+mn-cs"/>
              </a:rPr>
              <a:t>1.Створення сприятливих умов для економічного розвитку громади</a:t>
            </a:r>
          </a:p>
          <a:p>
            <a:r>
              <a:rPr lang="uk-UA" sz="1200" kern="1200" dirty="0">
                <a:solidFill>
                  <a:schemeClr val="tx1"/>
                </a:solidFill>
                <a:effectLst/>
                <a:latin typeface="+mn-lt"/>
                <a:ea typeface="+mn-ea"/>
                <a:cs typeface="+mn-cs"/>
              </a:rPr>
              <a:t>2.Збереження навколишнього середовища та захист здоров`я мешканців</a:t>
            </a:r>
          </a:p>
          <a:p>
            <a:r>
              <a:rPr lang="uk-UA" sz="1200" kern="1200" dirty="0">
                <a:solidFill>
                  <a:schemeClr val="tx1"/>
                </a:solidFill>
                <a:effectLst/>
                <a:latin typeface="+mn-lt"/>
                <a:ea typeface="+mn-ea"/>
                <a:cs typeface="+mn-cs"/>
              </a:rPr>
              <a:t>3.Покращення умов життя та його безпеки</a:t>
            </a:r>
          </a:p>
          <a:p>
            <a:r>
              <a:rPr lang="uk-UA" sz="1200" kern="1200" dirty="0">
                <a:solidFill>
                  <a:schemeClr val="tx1"/>
                </a:solidFill>
                <a:effectLst/>
                <a:latin typeface="+mn-lt"/>
                <a:ea typeface="+mn-ea"/>
                <a:cs typeface="+mn-cs"/>
              </a:rPr>
              <a:t>4.Розвиток соціального капіталу громади </a:t>
            </a:r>
          </a:p>
          <a:p>
            <a:r>
              <a:rPr lang="uk-UA" sz="1200" kern="1200" dirty="0">
                <a:solidFill>
                  <a:schemeClr val="tx1"/>
                </a:solidFill>
                <a:effectLst/>
                <a:latin typeface="+mn-lt"/>
                <a:ea typeface="+mn-ea"/>
                <a:cs typeface="+mn-cs"/>
              </a:rPr>
              <a:t> </a:t>
            </a:r>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2</a:t>
            </a:fld>
            <a:endParaRPr lang="uk-UA"/>
          </a:p>
        </p:txBody>
      </p:sp>
    </p:spTree>
    <p:extLst>
      <p:ext uri="{BB962C8B-B14F-4D97-AF65-F5344CB8AC3E}">
        <p14:creationId xmlns:p14="http://schemas.microsoft.com/office/powerpoint/2010/main" val="197045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kern="1200" dirty="0">
                <a:solidFill>
                  <a:schemeClr val="tx1"/>
                </a:solidFill>
                <a:effectLst/>
                <a:latin typeface="+mn-lt"/>
                <a:ea typeface="+mn-ea"/>
                <a:cs typeface="+mn-cs"/>
              </a:rPr>
              <a:t>На нашу думку, одним із основних завдань для розвитку не тільки нашої громади, а й Чернігівщини, є реалізація стратегічного завдання  «</a:t>
            </a:r>
            <a:r>
              <a:rPr lang="uk-UA" sz="1200" b="1" kern="1200" dirty="0">
                <a:solidFill>
                  <a:schemeClr val="tx1"/>
                </a:solidFill>
                <a:effectLst/>
                <a:latin typeface="+mn-lt"/>
                <a:ea typeface="+mn-ea"/>
                <a:cs typeface="+mn-cs"/>
              </a:rPr>
              <a:t>Сприяння розвитку на теренах громади переробної промисловості та логістичних центрів»</a:t>
            </a:r>
            <a:r>
              <a:rPr lang="uk-UA" sz="1200" kern="1200" dirty="0">
                <a:solidFill>
                  <a:schemeClr val="tx1"/>
                </a:solidFill>
                <a:effectLst/>
                <a:latin typeface="+mn-lt"/>
                <a:ea typeface="+mn-ea"/>
                <a:cs typeface="+mn-cs"/>
              </a:rPr>
              <a:t>, в рамках якого заплановано реалізація проекту </a:t>
            </a:r>
            <a:r>
              <a:rPr lang="uk-UA" sz="1200" b="1" kern="1200" dirty="0">
                <a:solidFill>
                  <a:schemeClr val="tx1"/>
                </a:solidFill>
                <a:effectLst/>
                <a:latin typeface="+mn-lt"/>
                <a:ea typeface="+mn-ea"/>
                <a:cs typeface="+mn-cs"/>
              </a:rPr>
              <a:t>«Створення індустріального парку "Менський"»</a:t>
            </a:r>
            <a:endParaRPr lang="uk-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Ціллю цього проекту є створення індустріального парку в південно-східній частині міста Мена,  шляхом формування єдиної облаштованої території для розміщення нових об’єктів у сфері промислового виробництва, інновацій, супутнього сервісу та ін. Створення та розвиток індустріального парку "Менський" дозволить економічно, екологічно та естетично структурувати адміністративний центр Менської громади, розділивши житлові та виробничі території, а також дозволить здійснити промислову модернізацію міста та громади відновивши конкурентоспроможність місцевого товаровиробника на ринку глобальних інвестицій.</a:t>
            </a:r>
          </a:p>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3</a:t>
            </a:fld>
            <a:endParaRPr lang="uk-UA"/>
          </a:p>
        </p:txBody>
      </p:sp>
    </p:spTree>
    <p:extLst>
      <p:ext uri="{BB962C8B-B14F-4D97-AF65-F5344CB8AC3E}">
        <p14:creationId xmlns:p14="http://schemas.microsoft.com/office/powerpoint/2010/main" val="409692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Ще при розробці Генерального плану міста в 2014-2015 роках, було передбачено дану територію для створення великого промислового логістичного об’єкту, оскільки наше місто знаходиться в самому «серці Чернігівщини» і маю досить зручну розвинену інфраструктуру. За 200 км. від місця розташування «індустріального парку» розташовані 2 міжнародні аеропорти, містом проходить дорога державного значення Н-27 Чернігів-</a:t>
            </a:r>
            <a:r>
              <a:rPr lang="uk-UA" sz="1200" kern="1200" dirty="0" err="1">
                <a:solidFill>
                  <a:schemeClr val="tx1"/>
                </a:solidFill>
                <a:effectLst/>
                <a:latin typeface="+mn-lt"/>
                <a:ea typeface="+mn-ea"/>
                <a:cs typeface="+mn-cs"/>
              </a:rPr>
              <a:t>Грем’яч</a:t>
            </a:r>
            <a:r>
              <a:rPr lang="uk-UA" sz="1200" kern="1200" dirty="0">
                <a:solidFill>
                  <a:schemeClr val="tx1"/>
                </a:solidFill>
                <a:effectLst/>
                <a:latin typeface="+mn-lt"/>
                <a:ea typeface="+mn-ea"/>
                <a:cs typeface="+mn-cs"/>
              </a:rPr>
              <a:t> (1 км.), та Чернігів-Семенівка (3 км.). Менш ніж за км. від території майбутнього парку розташована Залізнична станція «Мена, а до Залізничної колії «С-Петербург-Адлер» менше 100 м.  За 105 км. від «Індустріального парку» розташований міжнародний пункт пропуску «</a:t>
            </a:r>
            <a:r>
              <a:rPr lang="uk-UA" sz="1200" kern="1200" dirty="0" err="1">
                <a:solidFill>
                  <a:schemeClr val="tx1"/>
                </a:solidFill>
                <a:effectLst/>
                <a:latin typeface="+mn-lt"/>
                <a:ea typeface="+mn-ea"/>
                <a:cs typeface="+mn-cs"/>
              </a:rPr>
              <a:t>Сеньківка</a:t>
            </a:r>
            <a:r>
              <a:rPr lang="uk-UA" sz="1200" kern="1200" dirty="0">
                <a:solidFill>
                  <a:schemeClr val="tx1"/>
                </a:solidFill>
                <a:effectLst/>
                <a:latin typeface="+mn-lt"/>
                <a:ea typeface="+mn-ea"/>
                <a:cs typeface="+mn-cs"/>
              </a:rPr>
              <a:t>». За 10 км. – наша водна артерія –річка Десна.</a:t>
            </a:r>
          </a:p>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4</a:t>
            </a:fld>
            <a:endParaRPr lang="uk-UA"/>
          </a:p>
        </p:txBody>
      </p:sp>
    </p:spTree>
    <p:extLst>
      <p:ext uri="{BB962C8B-B14F-4D97-AF65-F5344CB8AC3E}">
        <p14:creationId xmlns:p14="http://schemas.microsoft.com/office/powerpoint/2010/main" val="237303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kern="1200" dirty="0">
                <a:solidFill>
                  <a:schemeClr val="tx1"/>
                </a:solidFill>
                <a:effectLst/>
                <a:latin typeface="+mn-lt"/>
                <a:ea typeface="+mn-ea"/>
                <a:cs typeface="+mn-cs"/>
              </a:rPr>
              <a:t>В безпосередній близькості до території парку знаходяться 2 потужних </a:t>
            </a:r>
            <a:r>
              <a:rPr lang="uk-UA" sz="1200" kern="1200" dirty="0" err="1">
                <a:solidFill>
                  <a:schemeClr val="tx1"/>
                </a:solidFill>
                <a:effectLst/>
                <a:latin typeface="+mn-lt"/>
                <a:ea typeface="+mn-ea"/>
                <a:cs typeface="+mn-cs"/>
              </a:rPr>
              <a:t>електропостачальних</a:t>
            </a:r>
            <a:r>
              <a:rPr lang="uk-UA" sz="1200" kern="1200" dirty="0">
                <a:solidFill>
                  <a:schemeClr val="tx1"/>
                </a:solidFill>
                <a:effectLst/>
                <a:latin typeface="+mn-lt"/>
                <a:ea typeface="+mn-ea"/>
                <a:cs typeface="+mn-cs"/>
              </a:rPr>
              <a:t> об’єкти, це підстанція «Мена – 1» 35/110, а станція сонячних </a:t>
            </a:r>
            <a:r>
              <a:rPr lang="uk-UA" sz="1200" kern="1200" dirty="0" err="1">
                <a:solidFill>
                  <a:schemeClr val="tx1"/>
                </a:solidFill>
                <a:effectLst/>
                <a:latin typeface="+mn-lt"/>
                <a:ea typeface="+mn-ea"/>
                <a:cs typeface="+mn-cs"/>
              </a:rPr>
              <a:t>батарей</a:t>
            </a:r>
            <a:r>
              <a:rPr lang="uk-UA" sz="1200" kern="1200" dirty="0">
                <a:solidFill>
                  <a:schemeClr val="tx1"/>
                </a:solidFill>
                <a:effectLst/>
                <a:latin typeface="+mn-lt"/>
                <a:ea typeface="+mn-ea"/>
                <a:cs typeface="+mn-cs"/>
              </a:rPr>
              <a:t> потужністю 9 </a:t>
            </a:r>
            <a:r>
              <a:rPr lang="uk-UA" sz="1200" kern="1200" dirty="0" err="1">
                <a:solidFill>
                  <a:schemeClr val="tx1"/>
                </a:solidFill>
                <a:effectLst/>
                <a:latin typeface="+mn-lt"/>
                <a:ea typeface="+mn-ea"/>
                <a:cs typeface="+mn-cs"/>
              </a:rPr>
              <a:t>МВт</a:t>
            </a:r>
            <a:r>
              <a:rPr lang="uk-UA" sz="1200" kern="1200" dirty="0">
                <a:solidFill>
                  <a:schemeClr val="tx1"/>
                </a:solidFill>
                <a:effectLst/>
                <a:latin typeface="+mn-lt"/>
                <a:ea typeface="+mn-ea"/>
                <a:cs typeface="+mn-cs"/>
              </a:rPr>
              <a:t>. </a:t>
            </a:r>
          </a:p>
          <a:p>
            <a:r>
              <a:rPr lang="uk-UA" sz="1200" kern="1200" dirty="0">
                <a:solidFill>
                  <a:schemeClr val="tx1"/>
                </a:solidFill>
                <a:effectLst/>
                <a:latin typeface="+mn-lt"/>
                <a:ea typeface="+mn-ea"/>
                <a:cs typeface="+mn-cs"/>
              </a:rPr>
              <a:t>Поряд із </a:t>
            </a:r>
            <a:r>
              <a:rPr lang="uk-UA" sz="1200" kern="1200" dirty="0" err="1">
                <a:solidFill>
                  <a:schemeClr val="tx1"/>
                </a:solidFill>
                <a:effectLst/>
                <a:latin typeface="+mn-lt"/>
                <a:ea typeface="+mn-ea"/>
                <a:cs typeface="+mn-cs"/>
              </a:rPr>
              <a:t>фотовольтанічною</a:t>
            </a:r>
            <a:r>
              <a:rPr lang="uk-UA" sz="1200" kern="1200" dirty="0">
                <a:solidFill>
                  <a:schemeClr val="tx1"/>
                </a:solidFill>
                <a:effectLst/>
                <a:latin typeface="+mn-lt"/>
                <a:ea typeface="+mn-ea"/>
                <a:cs typeface="+mn-cs"/>
              </a:rPr>
              <a:t> електростанцією розташована Газонаповнювальна станція, яка може вмістити до  600  т. рідкого газу, одночасно </a:t>
            </a:r>
            <a:r>
              <a:rPr lang="uk-UA" sz="1200" kern="1200" dirty="0" err="1">
                <a:solidFill>
                  <a:schemeClr val="tx1"/>
                </a:solidFill>
                <a:effectLst/>
                <a:latin typeface="+mn-lt"/>
                <a:ea typeface="+mn-ea"/>
                <a:cs typeface="+mn-cs"/>
              </a:rPr>
              <a:t>вигрузку</a:t>
            </a:r>
            <a:r>
              <a:rPr lang="uk-UA" sz="1200" kern="1200" dirty="0">
                <a:solidFill>
                  <a:schemeClr val="tx1"/>
                </a:solidFill>
                <a:effectLst/>
                <a:latin typeface="+mn-lt"/>
                <a:ea typeface="+mn-ea"/>
                <a:cs typeface="+mn-cs"/>
              </a:rPr>
              <a:t> можуть забезпечити із 30 цистерн. Це один з найбільших в області місць для резервування зрідженого газу, який може забезпечити потреби всієї північної частини Чернігівщини.</a:t>
            </a:r>
          </a:p>
          <a:p>
            <a:r>
              <a:rPr lang="uk-UA" sz="1200" kern="1200" dirty="0">
                <a:solidFill>
                  <a:schemeClr val="tx1"/>
                </a:solidFill>
                <a:effectLst/>
                <a:latin typeface="+mn-lt"/>
                <a:ea typeface="+mn-ea"/>
                <a:cs typeface="+mn-cs"/>
              </a:rPr>
              <a:t>За 800 м. розташовані міські очисні споруди, які на сьогодні нагально потребують реконструкції.</a:t>
            </a:r>
          </a:p>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5</a:t>
            </a:fld>
            <a:endParaRPr lang="uk-UA"/>
          </a:p>
        </p:txBody>
      </p:sp>
    </p:spTree>
    <p:extLst>
      <p:ext uri="{BB962C8B-B14F-4D97-AF65-F5344CB8AC3E}">
        <p14:creationId xmlns:p14="http://schemas.microsoft.com/office/powerpoint/2010/main" val="183650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kern="1200" dirty="0">
                <a:solidFill>
                  <a:schemeClr val="tx1"/>
                </a:solidFill>
                <a:effectLst/>
                <a:latin typeface="+mn-lt"/>
                <a:ea typeface="+mn-ea"/>
                <a:cs typeface="+mn-cs"/>
              </a:rPr>
              <a:t>На етапі розробки концепції, основною сферою діяльності для майбутнього «якірного інвестора» ми вбачаємо «Виробництво харчових продуктів та напоїв, відновлювальна енергетика, легка промисловість». Орієнтовна інвестиція: </a:t>
            </a:r>
          </a:p>
          <a:p>
            <a:r>
              <a:rPr lang="uk-UA" sz="1200" kern="1200" dirty="0">
                <a:solidFill>
                  <a:schemeClr val="tx1"/>
                </a:solidFill>
                <a:effectLst/>
                <a:latin typeface="+mn-lt"/>
                <a:ea typeface="+mn-ea"/>
                <a:cs typeface="+mn-cs"/>
              </a:rPr>
              <a:t>10,0-20,0  млн </a:t>
            </a:r>
            <a:r>
              <a:rPr lang="uk-UA" sz="1200" kern="1200" dirty="0" err="1">
                <a:solidFill>
                  <a:schemeClr val="tx1"/>
                </a:solidFill>
                <a:effectLst/>
                <a:latin typeface="+mn-lt"/>
                <a:ea typeface="+mn-ea"/>
                <a:cs typeface="+mn-cs"/>
              </a:rPr>
              <a:t>дол</a:t>
            </a:r>
            <a:r>
              <a:rPr lang="uk-UA" sz="1200" kern="1200" dirty="0">
                <a:solidFill>
                  <a:schemeClr val="tx1"/>
                </a:solidFill>
                <a:effectLst/>
                <a:latin typeface="+mn-lt"/>
                <a:ea typeface="+mn-ea"/>
                <a:cs typeface="+mn-cs"/>
              </a:rPr>
              <a:t>. $ в залежності від бізнес-проекту. </a:t>
            </a:r>
          </a:p>
          <a:p>
            <a:r>
              <a:rPr lang="uk-UA" sz="1200" kern="1200" dirty="0">
                <a:solidFill>
                  <a:schemeClr val="tx1"/>
                </a:solidFill>
                <a:effectLst/>
                <a:latin typeface="+mn-lt"/>
                <a:ea typeface="+mn-ea"/>
                <a:cs typeface="+mn-cs"/>
              </a:rPr>
              <a:t>Але ці бізнес-можливості не є остаточними, і після розробки необхідної документації та проведених відповідних обрахунків, робочою групою, яка діє при обласній державній адміністрації будуть розглянуті і інші можливості.</a:t>
            </a:r>
          </a:p>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6</a:t>
            </a:fld>
            <a:endParaRPr lang="uk-UA"/>
          </a:p>
        </p:txBody>
      </p:sp>
    </p:spTree>
    <p:extLst>
      <p:ext uri="{BB962C8B-B14F-4D97-AF65-F5344CB8AC3E}">
        <p14:creationId xmlns:p14="http://schemas.microsoft.com/office/powerpoint/2010/main" val="311891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7</a:t>
            </a:fld>
            <a:endParaRPr lang="uk-UA"/>
          </a:p>
        </p:txBody>
      </p:sp>
    </p:spTree>
    <p:extLst>
      <p:ext uri="{BB962C8B-B14F-4D97-AF65-F5344CB8AC3E}">
        <p14:creationId xmlns:p14="http://schemas.microsoft.com/office/powerpoint/2010/main" val="66407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6877ED66-A13B-4B52-AB58-DD7970C5A575}" type="slidenum">
              <a:rPr lang="uk-UA" smtClean="0"/>
              <a:pPr/>
              <a:t>8</a:t>
            </a:fld>
            <a:endParaRPr lang="uk-UA"/>
          </a:p>
        </p:txBody>
      </p:sp>
    </p:spTree>
    <p:extLst>
      <p:ext uri="{BB962C8B-B14F-4D97-AF65-F5344CB8AC3E}">
        <p14:creationId xmlns:p14="http://schemas.microsoft.com/office/powerpoint/2010/main" val="64584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kern="1200" dirty="0">
                <a:solidFill>
                  <a:schemeClr val="tx1"/>
                </a:solidFill>
                <a:effectLst/>
                <a:latin typeface="+mn-lt"/>
                <a:ea typeface="+mn-ea"/>
                <a:cs typeface="+mn-cs"/>
              </a:rPr>
              <a:t>Успішна реалізація проекту зі створення «Індустріального парку» дасть можливість створення чималої кількості нових робочих місць, де зможуть знайти постійну високооплачувану роботу не тільки жителі нашої громади, а й інших громад Чернігівщини та України.</a:t>
            </a:r>
          </a:p>
          <a:p>
            <a:r>
              <a:rPr lang="uk-UA" sz="1200" kern="1200" dirty="0">
                <a:solidFill>
                  <a:schemeClr val="tx1"/>
                </a:solidFill>
                <a:effectLst/>
                <a:latin typeface="+mn-lt"/>
                <a:ea typeface="+mn-ea"/>
                <a:cs typeface="+mn-cs"/>
              </a:rPr>
              <a:t>При будівництві нових виробничих </a:t>
            </a:r>
            <a:r>
              <a:rPr lang="uk-UA" sz="1200" kern="1200" dirty="0" err="1">
                <a:solidFill>
                  <a:schemeClr val="tx1"/>
                </a:solidFill>
                <a:effectLst/>
                <a:latin typeface="+mn-lt"/>
                <a:ea typeface="+mn-ea"/>
                <a:cs typeface="+mn-cs"/>
              </a:rPr>
              <a:t>потужностей</a:t>
            </a:r>
            <a:r>
              <a:rPr lang="uk-UA" sz="1200" kern="1200" dirty="0">
                <a:solidFill>
                  <a:schemeClr val="tx1"/>
                </a:solidFill>
                <a:effectLst/>
                <a:latin typeface="+mn-lt"/>
                <a:ea typeface="+mn-ea"/>
                <a:cs typeface="+mn-cs"/>
              </a:rPr>
              <a:t> на території парку беззаперечно будуть використані інноваційні, високотехнологічні технології. Наявність індустріального парку в нашому сільськогосподарському регіоні дасть нові можливості для розвитку малого та середнього підприємництва, підвищення рівня ділової активності. Це буде сприяти налагодженню нових взаємозв`язків  та ділового співробітництва між учасниками. І звичайно ж збільшиться виробничий експортний потенціалу підприємств громади та регіону та активізується їх зовнішньоекономічної діяльності.</a:t>
            </a:r>
          </a:p>
          <a:p>
            <a:endParaRPr lang="uk-UA" dirty="0"/>
          </a:p>
        </p:txBody>
      </p:sp>
      <p:sp>
        <p:nvSpPr>
          <p:cNvPr id="4" name="Місце для номера слайда 3"/>
          <p:cNvSpPr>
            <a:spLocks noGrp="1"/>
          </p:cNvSpPr>
          <p:nvPr>
            <p:ph type="sldNum" sz="quarter" idx="10"/>
          </p:nvPr>
        </p:nvSpPr>
        <p:spPr/>
        <p:txBody>
          <a:bodyPr/>
          <a:lstStyle/>
          <a:p>
            <a:fld id="{2C2EDEE4-4B16-4159-86AE-EFB659D08E1C}" type="slidenum">
              <a:rPr lang="uk-UA" smtClean="0"/>
              <a:t>9</a:t>
            </a:fld>
            <a:endParaRPr lang="uk-UA"/>
          </a:p>
        </p:txBody>
      </p:sp>
    </p:spTree>
    <p:extLst>
      <p:ext uri="{BB962C8B-B14F-4D97-AF65-F5344CB8AC3E}">
        <p14:creationId xmlns:p14="http://schemas.microsoft.com/office/powerpoint/2010/main" val="25038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A1AD3C2B-C3E6-4490-8814-C18D8BBDD675}" type="datetimeFigureOut">
              <a:rPr lang="uk-UA" smtClean="0"/>
              <a:t>27.11.2023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159309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A1AD3C2B-C3E6-4490-8814-C18D8BBDD675}" type="datetimeFigureOut">
              <a:rPr lang="uk-UA" smtClean="0"/>
              <a:t>27.11.2023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19703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A1AD3C2B-C3E6-4490-8814-C18D8BBDD675}" type="datetimeFigureOut">
              <a:rPr lang="uk-UA" smtClean="0"/>
              <a:t>27.11.2023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411519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A1AD3C2B-C3E6-4490-8814-C18D8BBDD675}" type="datetimeFigureOut">
              <a:rPr lang="uk-UA" smtClean="0"/>
              <a:t>27.11.2023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195543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A1AD3C2B-C3E6-4490-8814-C18D8BBDD675}" type="datetimeFigureOut">
              <a:rPr lang="uk-UA" smtClean="0"/>
              <a:t>27.11.2023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12705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A1AD3C2B-C3E6-4490-8814-C18D8BBDD675}" type="datetimeFigureOut">
              <a:rPr lang="uk-UA" smtClean="0"/>
              <a:t>27.11.2023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210177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A1AD3C2B-C3E6-4490-8814-C18D8BBDD675}" type="datetimeFigureOut">
              <a:rPr lang="uk-UA" smtClean="0"/>
              <a:t>27.11.2023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259140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A1AD3C2B-C3E6-4490-8814-C18D8BBDD675}" type="datetimeFigureOut">
              <a:rPr lang="uk-UA" smtClean="0"/>
              <a:t>27.11.2023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342769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A1AD3C2B-C3E6-4490-8814-C18D8BBDD675}" type="datetimeFigureOut">
              <a:rPr lang="uk-UA" smtClean="0"/>
              <a:t>27.11.2023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267893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A1AD3C2B-C3E6-4490-8814-C18D8BBDD675}" type="datetimeFigureOut">
              <a:rPr lang="uk-UA" smtClean="0"/>
              <a:t>27.11.2023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412261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A1AD3C2B-C3E6-4490-8814-C18D8BBDD675}" type="datetimeFigureOut">
              <a:rPr lang="uk-UA" smtClean="0"/>
              <a:t>27.11.2023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3B7F783-9BED-477B-AD95-BA664A80A0A2}" type="slidenum">
              <a:rPr lang="uk-UA" smtClean="0"/>
              <a:t>‹№›</a:t>
            </a:fld>
            <a:endParaRPr lang="uk-UA"/>
          </a:p>
        </p:txBody>
      </p:sp>
    </p:spTree>
    <p:extLst>
      <p:ext uri="{BB962C8B-B14F-4D97-AF65-F5344CB8AC3E}">
        <p14:creationId xmlns:p14="http://schemas.microsoft.com/office/powerpoint/2010/main" val="293200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D3C2B-C3E6-4490-8814-C18D8BBDD675}" type="datetimeFigureOut">
              <a:rPr lang="uk-UA" smtClean="0"/>
              <a:t>27.11.2023</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7F783-9BED-477B-AD95-BA664A80A0A2}" type="slidenum">
              <a:rPr lang="uk-UA" smtClean="0"/>
              <a:t>‹№›</a:t>
            </a:fld>
            <a:endParaRPr lang="uk-UA"/>
          </a:p>
        </p:txBody>
      </p:sp>
    </p:spTree>
    <p:extLst>
      <p:ext uri="{BB962C8B-B14F-4D97-AF65-F5344CB8AC3E}">
        <p14:creationId xmlns:p14="http://schemas.microsoft.com/office/powerpoint/2010/main" val="80282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3.jpeg"/><Relationship Id="rId4" Type="http://schemas.microsoft.com/office/2007/relationships/hdphoto" Target="../media/hdphoto1.wdp"/><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8.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jpeg"/><Relationship Id="rId5" Type="http://schemas.openxmlformats.org/officeDocument/2006/relationships/image" Target="../media/image9.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ppt\slides\NULL"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jpg"/><Relationship Id="rId4" Type="http://schemas.microsoft.com/office/2007/relationships/hdphoto" Target="../media/hdphoto1.wdp"/><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B205FAB-C091-45E8-8AE0-F9C06997B12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156571" y="1829322"/>
            <a:ext cx="10169416" cy="2387600"/>
          </a:xfrm>
        </p:spPr>
        <p:txBody>
          <a:bodyPr>
            <a:normAutofit/>
            <a:scene3d>
              <a:camera prst="orthographicFront"/>
              <a:lightRig rig="threePt" dir="t"/>
            </a:scene3d>
            <a:sp3d extrusionH="57150">
              <a:bevelT w="38100" h="38100" prst="relaxedInset"/>
            </a:sp3d>
          </a:bodyPr>
          <a:lstStyle/>
          <a:p>
            <a:r>
              <a:rPr lang="uk-UA" sz="8000" b="1" dirty="0">
                <a:solidFill>
                  <a:srgbClr val="00B050"/>
                </a:solidFill>
                <a:effectLst>
                  <a:outerShdw blurRad="50800" dist="63500" dir="7800000" sx="98000" sy="98000" algn="tl">
                    <a:srgbClr val="000000">
                      <a:alpha val="47000"/>
                    </a:srgbClr>
                  </a:outerShdw>
                </a:effectLst>
                <a:latin typeface="+mn-lt"/>
              </a:rPr>
              <a:t>І</a:t>
            </a:r>
            <a:r>
              <a:rPr lang="en-US" sz="8000" b="1" dirty="0" err="1">
                <a:solidFill>
                  <a:srgbClr val="00B050"/>
                </a:solidFill>
                <a:effectLst>
                  <a:outerShdw blurRad="50800" dist="63500" dir="7800000" sx="98000" sy="98000" algn="tl">
                    <a:srgbClr val="000000">
                      <a:alpha val="47000"/>
                    </a:srgbClr>
                  </a:outerShdw>
                </a:effectLst>
                <a:latin typeface="+mn-lt"/>
              </a:rPr>
              <a:t>ndustrial</a:t>
            </a:r>
            <a:r>
              <a:rPr lang="en-US" sz="8000" b="1" dirty="0">
                <a:solidFill>
                  <a:srgbClr val="00B050"/>
                </a:solidFill>
                <a:effectLst>
                  <a:outerShdw blurRad="50800" dist="63500" dir="7800000" sx="98000" sy="98000" algn="tl">
                    <a:srgbClr val="000000">
                      <a:alpha val="47000"/>
                    </a:srgbClr>
                  </a:outerShdw>
                </a:effectLst>
                <a:latin typeface="+mn-lt"/>
              </a:rPr>
              <a:t> park "</a:t>
            </a:r>
            <a:r>
              <a:rPr lang="en-US" sz="8000" b="1" dirty="0" err="1">
                <a:solidFill>
                  <a:srgbClr val="00B050"/>
                </a:solidFill>
                <a:effectLst>
                  <a:outerShdw blurRad="50800" dist="63500" dir="7800000" sx="98000" sy="98000" algn="tl">
                    <a:srgbClr val="000000">
                      <a:alpha val="47000"/>
                    </a:srgbClr>
                  </a:outerShdw>
                </a:effectLst>
                <a:latin typeface="+mn-lt"/>
              </a:rPr>
              <a:t>Mensky</a:t>
            </a:r>
            <a:r>
              <a:rPr lang="en-US" sz="8000" b="1" dirty="0">
                <a:solidFill>
                  <a:srgbClr val="00B050"/>
                </a:solidFill>
                <a:effectLst>
                  <a:outerShdw blurRad="50800" dist="63500" dir="7800000" sx="98000" sy="98000" algn="tl">
                    <a:srgbClr val="000000">
                      <a:alpha val="47000"/>
                    </a:srgbClr>
                  </a:outerShdw>
                </a:effectLst>
                <a:latin typeface="+mn-lt"/>
              </a:rPr>
              <a:t>"</a:t>
            </a:r>
            <a:r>
              <a:rPr lang="uk-UA" sz="8000" b="1" dirty="0">
                <a:solidFill>
                  <a:srgbClr val="00B050"/>
                </a:solidFill>
                <a:effectLst>
                  <a:outerShdw blurRad="50800" dist="63500" dir="7800000" sx="98000" sy="98000" algn="tl">
                    <a:srgbClr val="000000">
                      <a:alpha val="47000"/>
                    </a:srgbClr>
                  </a:outerShdw>
                </a:effectLst>
                <a:latin typeface="+mn-lt"/>
              </a:rPr>
              <a:t> </a:t>
            </a:r>
          </a:p>
        </p:txBody>
      </p:sp>
      <p:pic>
        <p:nvPicPr>
          <p:cNvPr id="5" name="Рисунок 4"/>
          <p:cNvPicPr>
            <a:picLocks noChangeAspect="1"/>
          </p:cNvPicPr>
          <p:nvPr/>
        </p:nvPicPr>
        <p:blipFill>
          <a:blip r:embed="rId4"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8" name="Групувати 7"/>
          <p:cNvGrpSpPr/>
          <p:nvPr/>
        </p:nvGrpSpPr>
        <p:grpSpPr>
          <a:xfrm>
            <a:off x="254285" y="79070"/>
            <a:ext cx="1910608" cy="1260000"/>
            <a:chOff x="564776" y="508120"/>
            <a:chExt cx="3278782" cy="2618575"/>
          </a:xfrm>
        </p:grpSpPr>
        <p:pic>
          <p:nvPicPr>
            <p:cNvPr id="7" name="Рисунок 6"/>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4" name="Рисунок 3"/>
            <p:cNvPicPr>
              <a:picLocks noChangeAspect="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pic>
        <p:nvPicPr>
          <p:cNvPr id="3074" name="Picture 2" descr="Зображення, що містить текст, піксель, Графіка, візерунок&#10;&#10;Опис створено автоматично">
            <a:extLst>
              <a:ext uri="{FF2B5EF4-FFF2-40B4-BE49-F238E27FC236}">
                <a16:creationId xmlns:a16="http://schemas.microsoft.com/office/drawing/2014/main" id="{7CBCD422-E8D6-4E38-A77A-A6AE9D33D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4479" y="4100569"/>
            <a:ext cx="21336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1">
            <a:extLst>
              <a:ext uri="{FF2B5EF4-FFF2-40B4-BE49-F238E27FC236}">
                <a16:creationId xmlns:a16="http://schemas.microsoft.com/office/drawing/2014/main" id="{8D85A5FA-A0B3-43B4-8A6A-7F7623ED2271}"/>
              </a:ext>
            </a:extLst>
          </p:cNvPr>
          <p:cNvPicPr>
            <a:picLocks noChangeAspect="1"/>
          </p:cNvPicPr>
          <p:nvPr/>
        </p:nvPicPr>
        <p:blipFill>
          <a:blip r:embed="rId8"/>
          <a:stretch>
            <a:fillRect/>
          </a:stretch>
        </p:blipFill>
        <p:spPr>
          <a:xfrm>
            <a:off x="4906098" y="302789"/>
            <a:ext cx="2670362" cy="934772"/>
          </a:xfrm>
          <a:prstGeom prst="rect">
            <a:avLst/>
          </a:prstGeom>
        </p:spPr>
      </p:pic>
    </p:spTree>
    <p:extLst>
      <p:ext uri="{BB962C8B-B14F-4D97-AF65-F5344CB8AC3E}">
        <p14:creationId xmlns:p14="http://schemas.microsoft.com/office/powerpoint/2010/main" val="210674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268" y="0"/>
            <a:ext cx="12200268" cy="6989736"/>
          </a:xfrm>
          <a:prstGeom prst="rect">
            <a:avLst/>
          </a:prstGeom>
          <a:noFill/>
          <a:effectLst>
            <a:glow rad="63500">
              <a:schemeClr val="accent1">
                <a:satMod val="175000"/>
                <a:alpha val="40000"/>
              </a:schemeClr>
            </a:glow>
          </a:effectLst>
        </p:spPr>
      </p:pic>
      <p:pic>
        <p:nvPicPr>
          <p:cNvPr id="20" name="Picture 51">
            <a:extLst>
              <a:ext uri="{FF2B5EF4-FFF2-40B4-BE49-F238E27FC236}">
                <a16:creationId xmlns:a16="http://schemas.microsoft.com/office/drawing/2014/main" id="{01DF7240-0BE5-4C4F-BEA1-CCA998660BA5}"/>
              </a:ext>
            </a:extLst>
          </p:cNvPr>
          <p:cNvPicPr>
            <a:picLocks noChangeAspect="1"/>
          </p:cNvPicPr>
          <p:nvPr/>
        </p:nvPicPr>
        <p:blipFill>
          <a:blip r:embed="rId5"/>
          <a:stretch>
            <a:fillRect/>
          </a:stretch>
        </p:blipFill>
        <p:spPr>
          <a:xfrm>
            <a:off x="4906098" y="302789"/>
            <a:ext cx="2670362" cy="934772"/>
          </a:xfrm>
          <a:prstGeom prst="rect">
            <a:avLst/>
          </a:prstGeom>
        </p:spPr>
      </p:pic>
      <p:sp>
        <p:nvSpPr>
          <p:cNvPr id="5" name="Прямокутник 4"/>
          <p:cNvSpPr/>
          <p:nvPr/>
        </p:nvSpPr>
        <p:spPr>
          <a:xfrm>
            <a:off x="272091" y="2331113"/>
            <a:ext cx="5819775" cy="2677656"/>
          </a:xfrm>
          <a:prstGeom prst="rect">
            <a:avLst/>
          </a:prstGeom>
        </p:spPr>
        <p:txBody>
          <a:bodyPr wrap="square">
            <a:spAutoFit/>
          </a:bodyPr>
          <a:lstStyle/>
          <a:p>
            <a:pPr algn="ctr"/>
            <a:r>
              <a:rPr lang="en-US" sz="2800" dirty="0">
                <a:solidFill>
                  <a:srgbClr val="22962D"/>
                </a:solidFill>
                <a:latin typeface="Georgia" panose="02040502050405020303" pitchFamily="18" charset="0"/>
              </a:rPr>
              <a:t>As part of the investment forum RE:THINK. Invest in Ukraine</a:t>
            </a:r>
          </a:p>
          <a:p>
            <a:pPr algn="ctr"/>
            <a:r>
              <a:rPr lang="en-US" sz="2800" dirty="0">
                <a:solidFill>
                  <a:srgbClr val="22962D"/>
                </a:solidFill>
                <a:latin typeface="Georgia" panose="02040502050405020303" pitchFamily="18" charset="0"/>
              </a:rPr>
              <a:t>in Mariupol before the start of a full-scale invasion, the project was presented to the President of Ukraine</a:t>
            </a:r>
            <a:endParaRPr lang="uk-UA" sz="2800" dirty="0">
              <a:solidFill>
                <a:srgbClr val="22962D"/>
              </a:solidFill>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7487" y="3299802"/>
            <a:ext cx="3350732" cy="2234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4487" y="1650103"/>
            <a:ext cx="3350732" cy="2234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5494" y="4079743"/>
            <a:ext cx="3350732" cy="2234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a:extLst>
              <a:ext uri="{FF2B5EF4-FFF2-40B4-BE49-F238E27FC236}">
                <a16:creationId xmlns:a16="http://schemas.microsoft.com/office/drawing/2014/main" id="{4F8856FC-2A47-4CF9-9D64-4FE257C920FA}"/>
              </a:ext>
            </a:extLst>
          </p:cNvPr>
          <p:cNvPicPr>
            <a:picLocks noChangeAspect="1"/>
          </p:cNvPicPr>
          <p:nvPr/>
        </p:nvPicPr>
        <p:blipFill>
          <a:blip r:embed="rId9"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21" name="Групувати 20">
            <a:extLst>
              <a:ext uri="{FF2B5EF4-FFF2-40B4-BE49-F238E27FC236}">
                <a16:creationId xmlns:a16="http://schemas.microsoft.com/office/drawing/2014/main" id="{26CE4470-1482-4858-A3EB-37BE9AB69CBB}"/>
              </a:ext>
            </a:extLst>
          </p:cNvPr>
          <p:cNvGrpSpPr/>
          <p:nvPr/>
        </p:nvGrpSpPr>
        <p:grpSpPr>
          <a:xfrm>
            <a:off x="254285" y="79070"/>
            <a:ext cx="1910608" cy="1260000"/>
            <a:chOff x="564776" y="508120"/>
            <a:chExt cx="3278782" cy="2618575"/>
          </a:xfrm>
        </p:grpSpPr>
        <p:pic>
          <p:nvPicPr>
            <p:cNvPr id="22" name="Рисунок 21">
              <a:extLst>
                <a:ext uri="{FF2B5EF4-FFF2-40B4-BE49-F238E27FC236}">
                  <a16:creationId xmlns:a16="http://schemas.microsoft.com/office/drawing/2014/main" id="{882F1CD1-2844-426E-B21E-BD8156E6F4FD}"/>
                </a:ext>
              </a:extLst>
            </p:cNvPr>
            <p:cNvPicPr>
              <a:picLocks noChangeAspect="1"/>
            </p:cNvPicPr>
            <p:nvPr/>
          </p:nvPicPr>
          <p:blipFill>
            <a:blip r:embed="rId10"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23" name="Рисунок 22">
              <a:extLst>
                <a:ext uri="{FF2B5EF4-FFF2-40B4-BE49-F238E27FC236}">
                  <a16:creationId xmlns:a16="http://schemas.microsoft.com/office/drawing/2014/main" id="{73B097FC-B3DA-4C95-892E-147CF89A92F7}"/>
                </a:ext>
              </a:extLst>
            </p:cNvPr>
            <p:cNvPicPr>
              <a:picLocks noChangeAspect="1"/>
            </p:cNvPicPr>
            <p:nvPr/>
          </p:nvPicPr>
          <p:blipFill>
            <a:blip r:embed="rId11">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323006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DFFDA85-1305-4520-9F62-59B54F12D75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1843088" y="2443419"/>
            <a:ext cx="9401175" cy="14465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endParaRPr lang="ru-RU" sz="8800" b="1" spc="50" dirty="0">
              <a:ln w="11430"/>
              <a:solidFill>
                <a:srgbClr val="92D05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2620963" y="6092826"/>
            <a:ext cx="6767512" cy="8302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endParaRPr lang="ru-RU" sz="4800"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9" name="TextBox 8">
            <a:extLst>
              <a:ext uri="{FF2B5EF4-FFF2-40B4-BE49-F238E27FC236}">
                <a16:creationId xmlns:a16="http://schemas.microsoft.com/office/drawing/2014/main" id="{9C2950A2-1AB7-4C7E-8F46-A5A020022CAE}"/>
              </a:ext>
            </a:extLst>
          </p:cNvPr>
          <p:cNvSpPr txBox="1"/>
          <p:nvPr/>
        </p:nvSpPr>
        <p:spPr>
          <a:xfrm>
            <a:off x="696686" y="1889421"/>
            <a:ext cx="10907485" cy="2800767"/>
          </a:xfrm>
          <a:prstGeom prst="rect">
            <a:avLst/>
          </a:prstGeom>
          <a:noFill/>
          <a:effectLst>
            <a:glow rad="101600">
              <a:schemeClr val="accent4">
                <a:satMod val="175000"/>
                <a:alpha val="40000"/>
              </a:schemeClr>
            </a:glow>
          </a:effectLst>
        </p:spPr>
        <p:txBody>
          <a:bodyPr wrap="square" lIns="91440" tIns="45720" rIns="91440" bIns="45720" anchor="t">
            <a:spAutoFit/>
          </a:bodyPr>
          <a:lstStyle/>
          <a:p>
            <a:pPr algn="ctr"/>
            <a:r>
              <a:rPr lang="en-US" sz="4400" b="1" dirty="0">
                <a:solidFill>
                  <a:srgbClr val="22962D"/>
                </a:solidFill>
                <a:effectLst>
                  <a:outerShdw blurRad="38100" dist="38100" dir="2700000" algn="tl">
                    <a:srgbClr val="FFFF00">
                      <a:alpha val="43000"/>
                    </a:srgbClr>
                  </a:outerShdw>
                </a:effectLst>
              </a:rPr>
              <a:t>We invite you to become a part of the promising and innovative development of the "</a:t>
            </a:r>
            <a:r>
              <a:rPr lang="en-US" sz="4400" b="1" dirty="0" err="1">
                <a:solidFill>
                  <a:srgbClr val="22962D"/>
                </a:solidFill>
                <a:effectLst>
                  <a:outerShdw blurRad="38100" dist="38100" dir="2700000" algn="tl">
                    <a:srgbClr val="FFFF00">
                      <a:alpha val="43000"/>
                    </a:srgbClr>
                  </a:outerShdw>
                </a:effectLst>
              </a:rPr>
              <a:t>Mensky</a:t>
            </a:r>
            <a:r>
              <a:rPr lang="en-US" sz="4400" b="1" dirty="0">
                <a:solidFill>
                  <a:srgbClr val="22962D"/>
                </a:solidFill>
                <a:effectLst>
                  <a:outerShdw blurRad="38100" dist="38100" dir="2700000" algn="tl">
                    <a:srgbClr val="FFFF00">
                      <a:alpha val="43000"/>
                    </a:srgbClr>
                  </a:outerShdw>
                </a:effectLst>
              </a:rPr>
              <a:t>" industrial park and</a:t>
            </a:r>
          </a:p>
          <a:p>
            <a:pPr algn="ctr"/>
            <a:r>
              <a:rPr lang="en-US" sz="4400" b="1" dirty="0">
                <a:solidFill>
                  <a:srgbClr val="22962D"/>
                </a:solidFill>
                <a:effectLst>
                  <a:outerShdw blurRad="38100" dist="38100" dir="2700000" algn="tl">
                    <a:srgbClr val="FFFF00">
                      <a:alpha val="43000"/>
                    </a:srgbClr>
                  </a:outerShdw>
                </a:effectLst>
              </a:rPr>
              <a:t>community of Mena!</a:t>
            </a:r>
            <a:endParaRPr lang="uk-UA" sz="4400" b="1" dirty="0">
              <a:solidFill>
                <a:srgbClr val="22962D"/>
              </a:solidFill>
              <a:effectLst>
                <a:outerShdw blurRad="38100" dist="38100" dir="2700000" algn="tl">
                  <a:srgbClr val="FFFF00">
                    <a:alpha val="43000"/>
                  </a:srgbClr>
                </a:outerShdw>
              </a:effectLst>
            </a:endParaRPr>
          </a:p>
        </p:txBody>
      </p:sp>
      <p:pic>
        <p:nvPicPr>
          <p:cNvPr id="11" name="Рисунок 10">
            <a:extLst>
              <a:ext uri="{FF2B5EF4-FFF2-40B4-BE49-F238E27FC236}">
                <a16:creationId xmlns:a16="http://schemas.microsoft.com/office/drawing/2014/main" id="{0A7BE9BE-B962-4770-B9F4-772C9FA8422B}"/>
              </a:ext>
            </a:extLst>
          </p:cNvPr>
          <p:cNvPicPr>
            <a:picLocks noChangeAspect="1"/>
          </p:cNvPicPr>
          <p:nvPr/>
        </p:nvPicPr>
        <p:blipFill>
          <a:blip r:embed="rId4"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12" name="Групувати 11">
            <a:extLst>
              <a:ext uri="{FF2B5EF4-FFF2-40B4-BE49-F238E27FC236}">
                <a16:creationId xmlns:a16="http://schemas.microsoft.com/office/drawing/2014/main" id="{65FA4F76-A0C7-4E96-AE13-EF36AD7C893D}"/>
              </a:ext>
            </a:extLst>
          </p:cNvPr>
          <p:cNvGrpSpPr/>
          <p:nvPr/>
        </p:nvGrpSpPr>
        <p:grpSpPr>
          <a:xfrm>
            <a:off x="254285" y="79070"/>
            <a:ext cx="1910608" cy="1260000"/>
            <a:chOff x="564776" y="508120"/>
            <a:chExt cx="3278782" cy="2618575"/>
          </a:xfrm>
        </p:grpSpPr>
        <p:pic>
          <p:nvPicPr>
            <p:cNvPr id="13" name="Рисунок 12">
              <a:extLst>
                <a:ext uri="{FF2B5EF4-FFF2-40B4-BE49-F238E27FC236}">
                  <a16:creationId xmlns:a16="http://schemas.microsoft.com/office/drawing/2014/main" id="{A5646EEF-2B8F-4529-A954-FDF8953F49EB}"/>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14" name="Рисунок 13">
              <a:extLst>
                <a:ext uri="{FF2B5EF4-FFF2-40B4-BE49-F238E27FC236}">
                  <a16:creationId xmlns:a16="http://schemas.microsoft.com/office/drawing/2014/main" id="{DD31E445-A75F-4D74-A7DB-3754F5C91292}"/>
                </a:ext>
              </a:extLst>
            </p:cNvPr>
            <p:cNvPicPr>
              <a:picLocks noChangeAspect="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pic>
        <p:nvPicPr>
          <p:cNvPr id="15" name="Picture 51">
            <a:extLst>
              <a:ext uri="{FF2B5EF4-FFF2-40B4-BE49-F238E27FC236}">
                <a16:creationId xmlns:a16="http://schemas.microsoft.com/office/drawing/2014/main" id="{993E9B8C-499D-4B29-8CA1-DAE4872A6773}"/>
              </a:ext>
            </a:extLst>
          </p:cNvPr>
          <p:cNvPicPr>
            <a:picLocks noChangeAspect="1"/>
          </p:cNvPicPr>
          <p:nvPr/>
        </p:nvPicPr>
        <p:blipFill>
          <a:blip r:embed="rId7"/>
          <a:stretch>
            <a:fillRect/>
          </a:stretch>
        </p:blipFill>
        <p:spPr>
          <a:xfrm>
            <a:off x="4906098" y="302789"/>
            <a:ext cx="2670362" cy="934772"/>
          </a:xfrm>
          <a:prstGeom prst="rect">
            <a:avLst/>
          </a:prstGeom>
        </p:spPr>
      </p:pic>
      <p:pic>
        <p:nvPicPr>
          <p:cNvPr id="4098" name="Picture 2" descr="Зображення, що містить текст, піксель, Графіка, візерунок&#10;&#10;Опис створено автоматично">
            <a:extLst>
              <a:ext uri="{FF2B5EF4-FFF2-40B4-BE49-F238E27FC236}">
                <a16:creationId xmlns:a16="http://schemas.microsoft.com/office/drawing/2014/main" id="{D2034D34-B2C8-4A75-B8B3-C3792AF1D0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4479" y="4605666"/>
            <a:ext cx="21336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268" y="-131736"/>
            <a:ext cx="12200268" cy="6989736"/>
          </a:xfrm>
          <a:prstGeom prst="rect">
            <a:avLst/>
          </a:prstGeom>
          <a:noFill/>
          <a:effectLst>
            <a:glow rad="63500">
              <a:schemeClr val="accent1">
                <a:satMod val="175000"/>
                <a:alpha val="40000"/>
              </a:schemeClr>
            </a:glow>
          </a:effectLst>
        </p:spPr>
      </p:pic>
      <p:sp>
        <p:nvSpPr>
          <p:cNvPr id="2" name="Заголовок 1"/>
          <p:cNvSpPr>
            <a:spLocks noGrp="1"/>
          </p:cNvSpPr>
          <p:nvPr>
            <p:ph type="ctrTitle"/>
          </p:nvPr>
        </p:nvSpPr>
        <p:spPr>
          <a:xfrm>
            <a:off x="3049925" y="706536"/>
            <a:ext cx="7056770" cy="648372"/>
          </a:xfrm>
        </p:spPr>
        <p:txBody>
          <a:bodyPr>
            <a:noAutofit/>
            <a:scene3d>
              <a:camera prst="orthographicFront"/>
              <a:lightRig rig="threePt" dir="t"/>
            </a:scene3d>
            <a:sp3d extrusionH="57150">
              <a:bevelT w="38100" h="38100" prst="relaxedInset"/>
            </a:sp3d>
          </a:bodyPr>
          <a:lstStyle/>
          <a:p>
            <a:r>
              <a:rPr lang="en-US" sz="4000" b="1" dirty="0">
                <a:solidFill>
                  <a:srgbClr val="00B050"/>
                </a:solidFill>
                <a:effectLst>
                  <a:outerShdw blurRad="38100" dist="38100" dir="2700000" algn="tl">
                    <a:srgbClr val="000000">
                      <a:alpha val="43137"/>
                    </a:srgbClr>
                  </a:outerShdw>
                </a:effectLst>
                <a:latin typeface="+mn-lt"/>
              </a:rPr>
              <a:t>CITY OF MENA COMMUNITY DEVELOPMENT STRATEGY</a:t>
            </a:r>
            <a:endParaRPr lang="uk-UA" sz="4000" b="1">
              <a:solidFill>
                <a:srgbClr val="00B050"/>
              </a:solidFill>
              <a:effectLst>
                <a:outerShdw blurRad="38100" dist="38100" dir="2700000" algn="tl">
                  <a:srgbClr val="000000">
                    <a:alpha val="43137"/>
                  </a:srgbClr>
                </a:outerShdw>
              </a:effectLst>
              <a:latin typeface="+mn-lt"/>
              <a:cs typeface="Calibri"/>
            </a:endParaRPr>
          </a:p>
        </p:txBody>
      </p:sp>
      <p:graphicFrame>
        <p:nvGraphicFramePr>
          <p:cNvPr id="10" name="Таблиця 9"/>
          <p:cNvGraphicFramePr>
            <a:graphicFrameLocks noGrp="1"/>
          </p:cNvGraphicFramePr>
          <p:nvPr>
            <p:extLst>
              <p:ext uri="{D42A27DB-BD31-4B8C-83A1-F6EECF244321}">
                <p14:modId xmlns:p14="http://schemas.microsoft.com/office/powerpoint/2010/main" val="530322894"/>
              </p:ext>
            </p:extLst>
          </p:nvPr>
        </p:nvGraphicFramePr>
        <p:xfrm>
          <a:off x="5805713" y="1823479"/>
          <a:ext cx="6212115" cy="4266969"/>
        </p:xfrm>
        <a:graphic>
          <a:graphicData uri="http://schemas.openxmlformats.org/drawingml/2006/table">
            <a:tbl>
              <a:tblPr firstRow="1" firstCol="1" bandRow="1">
                <a:tableStyleId>{5C22544A-7EE6-4342-B048-85BDC9FD1C3A}</a:tableStyleId>
              </a:tblPr>
              <a:tblGrid>
                <a:gridCol w="6212115">
                  <a:extLst>
                    <a:ext uri="{9D8B030D-6E8A-4147-A177-3AD203B41FA5}">
                      <a16:colId xmlns:a16="http://schemas.microsoft.com/office/drawing/2014/main" val="2338873393"/>
                    </a:ext>
                  </a:extLst>
                </a:gridCol>
              </a:tblGrid>
              <a:tr h="995603">
                <a:tc>
                  <a:txBody>
                    <a:bodyPr/>
                    <a:lstStyle/>
                    <a:p>
                      <a:pPr marL="0" indent="0" algn="ctr">
                        <a:spcAft>
                          <a:spcPts val="0"/>
                        </a:spcAft>
                      </a:pPr>
                      <a:r>
                        <a:rPr lang="en-US" sz="2800" dirty="0">
                          <a:solidFill>
                            <a:schemeClr val="bg1"/>
                          </a:solidFill>
                          <a:effectLst/>
                        </a:rPr>
                        <a:t>1. Creation of favorable conditions for the economic development of the community</a:t>
                      </a:r>
                      <a:endParaRPr lang="uk-UA"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22962D"/>
                    </a:solidFill>
                  </a:tcPr>
                </a:tc>
                <a:extLst>
                  <a:ext uri="{0D108BD9-81ED-4DB2-BD59-A6C34878D82A}">
                    <a16:rowId xmlns:a16="http://schemas.microsoft.com/office/drawing/2014/main" val="955007960"/>
                  </a:ext>
                </a:extLst>
              </a:tr>
              <a:tr h="995603">
                <a:tc>
                  <a:txBody>
                    <a:bodyPr/>
                    <a:lstStyle/>
                    <a:p>
                      <a:pPr marL="0" indent="0" algn="ctr">
                        <a:spcAft>
                          <a:spcPts val="0"/>
                        </a:spcAft>
                      </a:pPr>
                      <a:r>
                        <a:rPr lang="en-US" sz="2800" b="1" kern="1200" dirty="0">
                          <a:solidFill>
                            <a:schemeClr val="bg1"/>
                          </a:solidFill>
                          <a:effectLst/>
                          <a:latin typeface="+mn-lt"/>
                          <a:ea typeface="+mn-ea"/>
                          <a:cs typeface="+mn-cs"/>
                        </a:rPr>
                        <a:t>2. Preservation of the environment and protection of the health of residents</a:t>
                      </a:r>
                      <a:endParaRPr lang="uk-UA"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50000"/>
                      </a:schemeClr>
                    </a:solidFill>
                  </a:tcPr>
                </a:tc>
                <a:extLst>
                  <a:ext uri="{0D108BD9-81ED-4DB2-BD59-A6C34878D82A}">
                    <a16:rowId xmlns:a16="http://schemas.microsoft.com/office/drawing/2014/main" val="3735742840"/>
                  </a:ext>
                </a:extLst>
              </a:tr>
              <a:tr h="995603">
                <a:tc>
                  <a:txBody>
                    <a:bodyPr/>
                    <a:lstStyle/>
                    <a:p>
                      <a:pPr marL="0" indent="0" algn="ctr">
                        <a:spcAft>
                          <a:spcPts val="0"/>
                        </a:spcAft>
                      </a:pPr>
                      <a:r>
                        <a:rPr lang="en-US" sz="2800" dirty="0">
                          <a:effectLst/>
                        </a:rPr>
                        <a:t>3. Improvement of living conditions and its safety</a:t>
                      </a:r>
                      <a:endParaRPr lang="uk-UA"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22962D"/>
                    </a:solidFill>
                  </a:tcPr>
                </a:tc>
                <a:extLst>
                  <a:ext uri="{0D108BD9-81ED-4DB2-BD59-A6C34878D82A}">
                    <a16:rowId xmlns:a16="http://schemas.microsoft.com/office/drawing/2014/main" val="2069591729"/>
                  </a:ext>
                </a:extLst>
              </a:tr>
              <a:tr h="995603">
                <a:tc>
                  <a:txBody>
                    <a:bodyPr/>
                    <a:lstStyle/>
                    <a:p>
                      <a:pPr marL="0" indent="0" algn="ctr">
                        <a:spcAft>
                          <a:spcPts val="0"/>
                        </a:spcAft>
                      </a:pPr>
                      <a:r>
                        <a:rPr lang="en-US" sz="2800" b="1" kern="1200" dirty="0">
                          <a:solidFill>
                            <a:schemeClr val="lt1"/>
                          </a:solidFill>
                          <a:effectLst/>
                          <a:latin typeface="+mn-lt"/>
                          <a:ea typeface="+mn-ea"/>
                          <a:cs typeface="+mn-cs"/>
                        </a:rPr>
                        <a:t>4. Development of social capital of the community</a:t>
                      </a:r>
                      <a:endParaRPr lang="uk-UA" sz="2800" b="1" kern="1200" dirty="0">
                        <a:solidFill>
                          <a:schemeClr val="lt1"/>
                        </a:solidFill>
                        <a:effectLst/>
                        <a:latin typeface="+mn-lt"/>
                        <a:ea typeface="+mn-ea"/>
                        <a:cs typeface="+mn-cs"/>
                      </a:endParaRPr>
                    </a:p>
                  </a:txBody>
                  <a:tcPr marL="68580" marR="68580" marT="0" marB="0" anchor="ctr">
                    <a:solidFill>
                      <a:schemeClr val="accent6">
                        <a:lumMod val="50000"/>
                      </a:schemeClr>
                    </a:solidFill>
                  </a:tcPr>
                </a:tc>
                <a:extLst>
                  <a:ext uri="{0D108BD9-81ED-4DB2-BD59-A6C34878D82A}">
                    <a16:rowId xmlns:a16="http://schemas.microsoft.com/office/drawing/2014/main" val="879464738"/>
                  </a:ext>
                </a:extLst>
              </a:tr>
            </a:tbl>
          </a:graphicData>
        </a:graphic>
      </p:graphicFrame>
      <p:pic>
        <p:nvPicPr>
          <p:cNvPr id="13" name="Місце для вмісту 3"/>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9038" y="2373752"/>
            <a:ext cx="5312421" cy="29835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Рисунок 13">
            <a:extLst>
              <a:ext uri="{FF2B5EF4-FFF2-40B4-BE49-F238E27FC236}">
                <a16:creationId xmlns:a16="http://schemas.microsoft.com/office/drawing/2014/main" id="{956DC3C3-97AF-4229-A2E0-670BE9047BA4}"/>
              </a:ext>
            </a:extLst>
          </p:cNvPr>
          <p:cNvPicPr>
            <a:picLocks noChangeAspect="1"/>
          </p:cNvPicPr>
          <p:nvPr/>
        </p:nvPicPr>
        <p:blipFill>
          <a:blip r:embed="rId6"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15" name="Групувати 14">
            <a:extLst>
              <a:ext uri="{FF2B5EF4-FFF2-40B4-BE49-F238E27FC236}">
                <a16:creationId xmlns:a16="http://schemas.microsoft.com/office/drawing/2014/main" id="{533DB5D4-F45E-4206-9BAA-E1D1595E65DF}"/>
              </a:ext>
            </a:extLst>
          </p:cNvPr>
          <p:cNvGrpSpPr/>
          <p:nvPr/>
        </p:nvGrpSpPr>
        <p:grpSpPr>
          <a:xfrm>
            <a:off x="254285" y="79070"/>
            <a:ext cx="1910608" cy="1260000"/>
            <a:chOff x="564776" y="508120"/>
            <a:chExt cx="3278782" cy="2618575"/>
          </a:xfrm>
        </p:grpSpPr>
        <p:pic>
          <p:nvPicPr>
            <p:cNvPr id="16" name="Рисунок 15">
              <a:extLst>
                <a:ext uri="{FF2B5EF4-FFF2-40B4-BE49-F238E27FC236}">
                  <a16:creationId xmlns:a16="http://schemas.microsoft.com/office/drawing/2014/main" id="{2D71B625-F8CE-4419-BFB9-3795465BAC4C}"/>
                </a:ext>
              </a:extLst>
            </p:cNvPr>
            <p:cNvPicPr>
              <a:picLocks noChangeAspect="1"/>
            </p:cNvPicPr>
            <p:nvPr/>
          </p:nvPicPr>
          <p:blipFill>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17" name="Рисунок 16">
              <a:extLst>
                <a:ext uri="{FF2B5EF4-FFF2-40B4-BE49-F238E27FC236}">
                  <a16:creationId xmlns:a16="http://schemas.microsoft.com/office/drawing/2014/main" id="{75521A2C-5487-4E6F-AE45-29ACACF5CFA3}"/>
                </a:ext>
              </a:extLst>
            </p:cNvPr>
            <p:cNvPicPr>
              <a:picLocks noChangeAspect="1"/>
            </p:cNvPicPr>
            <p:nvPr/>
          </p:nvPicPr>
          <p:blipFill>
            <a:blip r:embed="rId8">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48786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200268" cy="6989736"/>
          </a:xfrm>
          <a:prstGeom prst="rect">
            <a:avLst/>
          </a:prstGeom>
          <a:noFill/>
          <a:effectLst>
            <a:glow rad="63500">
              <a:schemeClr val="accent1">
                <a:satMod val="175000"/>
                <a:alpha val="40000"/>
              </a:schemeClr>
            </a:glow>
          </a:effectLst>
        </p:spPr>
      </p:pic>
      <p:sp>
        <p:nvSpPr>
          <p:cNvPr id="2" name="Заголовок 1"/>
          <p:cNvSpPr>
            <a:spLocks noGrp="1"/>
          </p:cNvSpPr>
          <p:nvPr>
            <p:ph type="title"/>
          </p:nvPr>
        </p:nvSpPr>
        <p:spPr>
          <a:xfrm>
            <a:off x="2803384" y="365125"/>
            <a:ext cx="7650833" cy="1336146"/>
          </a:xfrm>
        </p:spPr>
        <p:txBody>
          <a:bodyPr>
            <a:normAutofit fontScale="90000"/>
          </a:bodyPr>
          <a:lstStyle/>
          <a:p>
            <a:pPr algn="ctr"/>
            <a:r>
              <a:rPr lang="uk-UA" sz="4000" b="1" err="1">
                <a:solidFill>
                  <a:srgbClr val="00B050"/>
                </a:solidFill>
                <a:effectLst>
                  <a:outerShdw blurRad="38100" dist="38100" dir="2700000" algn="tl">
                    <a:srgbClr val="000000">
                      <a:alpha val="43137"/>
                    </a:srgbClr>
                  </a:outerShdw>
                </a:effectLst>
                <a:latin typeface="+mn-lt"/>
              </a:rPr>
              <a:t>Industrial</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park</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Mensky</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in</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the</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Strategy</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for</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the</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development</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of</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the</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community</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of</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the</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city</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of</a:t>
            </a:r>
            <a:r>
              <a:rPr lang="uk-UA" sz="4000" b="1" dirty="0">
                <a:solidFill>
                  <a:srgbClr val="00B050"/>
                </a:solidFill>
                <a:effectLst>
                  <a:outerShdw blurRad="38100" dist="38100" dir="2700000" algn="tl">
                    <a:srgbClr val="000000">
                      <a:alpha val="43137"/>
                    </a:srgbClr>
                  </a:outerShdw>
                </a:effectLst>
                <a:latin typeface="+mn-lt"/>
              </a:rPr>
              <a:t> </a:t>
            </a:r>
            <a:r>
              <a:rPr lang="uk-UA" sz="4000" b="1" err="1">
                <a:solidFill>
                  <a:srgbClr val="00B050"/>
                </a:solidFill>
                <a:effectLst>
                  <a:outerShdw blurRad="38100" dist="38100" dir="2700000" algn="tl">
                    <a:srgbClr val="000000">
                      <a:alpha val="43137"/>
                    </a:srgbClr>
                  </a:outerShdw>
                </a:effectLst>
                <a:latin typeface="+mn-lt"/>
              </a:rPr>
              <a:t>Mena</a:t>
            </a:r>
            <a:endParaRPr lang="uk-UA" sz="4000" b="1">
              <a:solidFill>
                <a:srgbClr val="00B050"/>
              </a:solidFill>
              <a:effectLst>
                <a:outerShdw blurRad="38100" dist="38100" dir="2700000" algn="tl">
                  <a:srgbClr val="000000">
                    <a:alpha val="43137"/>
                  </a:srgbClr>
                </a:outerShdw>
              </a:effectLst>
              <a:latin typeface="+mn-lt"/>
            </a:endParaRPr>
          </a:p>
        </p:txBody>
      </p:sp>
      <p:graphicFrame>
        <p:nvGraphicFramePr>
          <p:cNvPr id="12" name="Таблиця 11"/>
          <p:cNvGraphicFramePr>
            <a:graphicFrameLocks noGrp="1"/>
          </p:cNvGraphicFramePr>
          <p:nvPr>
            <p:extLst>
              <p:ext uri="{D42A27DB-BD31-4B8C-83A1-F6EECF244321}">
                <p14:modId xmlns:p14="http://schemas.microsoft.com/office/powerpoint/2010/main" val="3014172325"/>
              </p:ext>
            </p:extLst>
          </p:nvPr>
        </p:nvGraphicFramePr>
        <p:xfrm>
          <a:off x="310420" y="1830387"/>
          <a:ext cx="11195779" cy="4192271"/>
        </p:xfrm>
        <a:graphic>
          <a:graphicData uri="http://schemas.openxmlformats.org/drawingml/2006/table">
            <a:tbl>
              <a:tblPr firstRow="1" firstCol="1" bandRow="1">
                <a:tableStyleId>{16D9F66E-5EB9-4882-86FB-DCBF35E3C3E4}</a:tableStyleId>
              </a:tblPr>
              <a:tblGrid>
                <a:gridCol w="2813780">
                  <a:extLst>
                    <a:ext uri="{9D8B030D-6E8A-4147-A177-3AD203B41FA5}">
                      <a16:colId xmlns:a16="http://schemas.microsoft.com/office/drawing/2014/main" val="83879819"/>
                    </a:ext>
                  </a:extLst>
                </a:gridCol>
                <a:gridCol w="8381999">
                  <a:extLst>
                    <a:ext uri="{9D8B030D-6E8A-4147-A177-3AD203B41FA5}">
                      <a16:colId xmlns:a16="http://schemas.microsoft.com/office/drawing/2014/main" val="2260034745"/>
                    </a:ext>
                  </a:extLst>
                </a:gridCol>
              </a:tblGrid>
              <a:tr h="741363">
                <a:tc>
                  <a:txBody>
                    <a:bodyPr/>
                    <a:lstStyle/>
                    <a:p>
                      <a:pPr indent="0" algn="l">
                        <a:lnSpc>
                          <a:spcPct val="115000"/>
                        </a:lnSpc>
                        <a:spcAft>
                          <a:spcPts val="0"/>
                        </a:spcAft>
                      </a:pPr>
                      <a:r>
                        <a:rPr lang="en-US" sz="2000" dirty="0">
                          <a:effectLst/>
                        </a:rPr>
                        <a:t>Task of the Strategy to which the project corresponds</a:t>
                      </a:r>
                      <a:endParaRPr lang="uk-UA" sz="2400" dirty="0">
                        <a:effectLst/>
                        <a:latin typeface="Times New Roman" panose="02020603050405020304" pitchFamily="18" charset="0"/>
                        <a:ea typeface="Calibri" panose="020F0502020204030204" pitchFamily="34" charset="0"/>
                      </a:endParaRPr>
                    </a:p>
                  </a:txBody>
                  <a:tcPr marL="68580" marR="68580" marT="0" marB="0">
                    <a:noFill/>
                  </a:tcPr>
                </a:tc>
                <a:tc>
                  <a:txBody>
                    <a:bodyPr/>
                    <a:lstStyle/>
                    <a:p>
                      <a:pPr indent="0" algn="l">
                        <a:lnSpc>
                          <a:spcPct val="115000"/>
                        </a:lnSpc>
                        <a:spcAft>
                          <a:spcPts val="0"/>
                        </a:spcAft>
                      </a:pPr>
                      <a:r>
                        <a:rPr lang="en-US" sz="2400" dirty="0">
                          <a:effectLst/>
                          <a:latin typeface="Times New Roman" panose="02020603050405020304" pitchFamily="18" charset="0"/>
                          <a:ea typeface="Calibri" panose="020F0502020204030204" pitchFamily="34" charset="0"/>
                        </a:rPr>
                        <a:t>Promotion of development in the territory of the processing industry community and logistics centers</a:t>
                      </a:r>
                      <a:endParaRPr lang="uk-UA" sz="2400" dirty="0">
                        <a:effectLst/>
                        <a:latin typeface="Times New Roman" panose="02020603050405020304" pitchFamily="18" charset="0"/>
                        <a:ea typeface="Calibri" panose="020F0502020204030204" pitchFamily="34" charset="0"/>
                      </a:endParaRPr>
                    </a:p>
                  </a:txBody>
                  <a:tcPr marL="68580" marR="68580" marT="0" marB="0" anchor="b">
                    <a:noFill/>
                  </a:tcPr>
                </a:tc>
                <a:extLst>
                  <a:ext uri="{0D108BD9-81ED-4DB2-BD59-A6C34878D82A}">
                    <a16:rowId xmlns:a16="http://schemas.microsoft.com/office/drawing/2014/main" val="1096180628"/>
                  </a:ext>
                </a:extLst>
              </a:tr>
              <a:tr h="284317">
                <a:tc>
                  <a:txBody>
                    <a:bodyPr/>
                    <a:lstStyle/>
                    <a:p>
                      <a:pPr indent="0" algn="l">
                        <a:lnSpc>
                          <a:spcPct val="115000"/>
                        </a:lnSpc>
                        <a:spcAft>
                          <a:spcPts val="0"/>
                        </a:spcAft>
                      </a:pPr>
                      <a:r>
                        <a:rPr lang="en-US" sz="2000" dirty="0">
                          <a:effectLst/>
                        </a:rPr>
                        <a:t>Project name</a:t>
                      </a:r>
                      <a:endParaRPr lang="uk-UA" sz="2400" dirty="0">
                        <a:effectLst/>
                        <a:latin typeface="Times New Roman" panose="02020603050405020304" pitchFamily="18" charset="0"/>
                        <a:ea typeface="Calibri" panose="020F0502020204030204" pitchFamily="34" charset="0"/>
                      </a:endParaRPr>
                    </a:p>
                  </a:txBody>
                  <a:tcPr marL="68580" marR="68580" marT="0" marB="0">
                    <a:noFill/>
                  </a:tcPr>
                </a:tc>
                <a:tc>
                  <a:txBody>
                    <a:bodyPr/>
                    <a:lstStyle/>
                    <a:p>
                      <a:pPr indent="0" algn="l">
                        <a:lnSpc>
                          <a:spcPct val="115000"/>
                        </a:lnSpc>
                        <a:spcAft>
                          <a:spcPts val="0"/>
                        </a:spcAft>
                      </a:pPr>
                      <a:r>
                        <a:rPr lang="en-US" sz="2400" dirty="0">
                          <a:effectLst/>
                          <a:latin typeface="Times New Roman" panose="02020603050405020304" pitchFamily="18" charset="0"/>
                          <a:ea typeface="Calibri" panose="020F0502020204030204" pitchFamily="34" charset="0"/>
                        </a:rPr>
                        <a:t>Creation of the "</a:t>
                      </a:r>
                      <a:r>
                        <a:rPr lang="en-US" sz="2400" dirty="0" err="1">
                          <a:effectLst/>
                          <a:latin typeface="Times New Roman" panose="02020603050405020304" pitchFamily="18" charset="0"/>
                          <a:ea typeface="Calibri" panose="020F0502020204030204" pitchFamily="34" charset="0"/>
                        </a:rPr>
                        <a:t>Mensky</a:t>
                      </a:r>
                      <a:r>
                        <a:rPr lang="en-US" sz="2400" dirty="0">
                          <a:effectLst/>
                          <a:latin typeface="Times New Roman" panose="02020603050405020304" pitchFamily="18" charset="0"/>
                          <a:ea typeface="Calibri" panose="020F0502020204030204" pitchFamily="34" charset="0"/>
                        </a:rPr>
                        <a:t>" industrial park</a:t>
                      </a:r>
                      <a:endParaRPr lang="uk-UA" sz="2400" dirty="0">
                        <a:effectLst/>
                        <a:latin typeface="Times New Roman" panose="02020603050405020304" pitchFamily="18" charset="0"/>
                        <a:ea typeface="Calibri" panose="020F0502020204030204" pitchFamily="34" charset="0"/>
                      </a:endParaRPr>
                    </a:p>
                  </a:txBody>
                  <a:tcPr marL="68580" marR="68580" marT="0" marB="0" anchor="b">
                    <a:noFill/>
                  </a:tcPr>
                </a:tc>
                <a:extLst>
                  <a:ext uri="{0D108BD9-81ED-4DB2-BD59-A6C34878D82A}">
                    <a16:rowId xmlns:a16="http://schemas.microsoft.com/office/drawing/2014/main" val="3295475720"/>
                  </a:ext>
                </a:extLst>
              </a:tr>
              <a:tr h="2669711">
                <a:tc>
                  <a:txBody>
                    <a:bodyPr/>
                    <a:lstStyle/>
                    <a:p>
                      <a:pPr indent="0" algn="l">
                        <a:lnSpc>
                          <a:spcPct val="115000"/>
                        </a:lnSpc>
                        <a:spcAft>
                          <a:spcPts val="0"/>
                        </a:spcAft>
                      </a:pPr>
                      <a:r>
                        <a:rPr lang="en-US" sz="2000" dirty="0">
                          <a:effectLst/>
                        </a:rPr>
                        <a:t>Project goals</a:t>
                      </a:r>
                      <a:endParaRPr lang="uk-UA" sz="2400" dirty="0">
                        <a:effectLst/>
                        <a:latin typeface="Times New Roman" panose="02020603050405020304" pitchFamily="18" charset="0"/>
                        <a:ea typeface="Calibri" panose="020F0502020204030204" pitchFamily="34" charset="0"/>
                      </a:endParaRPr>
                    </a:p>
                  </a:txBody>
                  <a:tcPr marL="68580" marR="68580" marT="0" marB="0">
                    <a:noFill/>
                  </a:tcPr>
                </a:tc>
                <a:tc>
                  <a:txBody>
                    <a:bodyPr/>
                    <a:lstStyle/>
                    <a:p>
                      <a:pPr indent="0" algn="l">
                        <a:lnSpc>
                          <a:spcPct val="115000"/>
                        </a:lnSpc>
                        <a:spcAft>
                          <a:spcPts val="0"/>
                        </a:spcAft>
                      </a:pPr>
                      <a:r>
                        <a:rPr lang="en-US" sz="2000" dirty="0">
                          <a:effectLst/>
                          <a:latin typeface="Times New Roman" panose="02020603050405020304" pitchFamily="18" charset="0"/>
                          <a:ea typeface="Calibri" panose="020F0502020204030204" pitchFamily="34" charset="0"/>
                        </a:rPr>
                        <a:t>Creation of an industrial park in the south-east. part of the city of Mena, through the formation of a single equipped territory for the placement of new facilities in the field of industrial production, innovations, related services, etc. The creation and development of the industrial park "</a:t>
                      </a:r>
                      <a:r>
                        <a:rPr lang="en-US" sz="2000" dirty="0" err="1">
                          <a:effectLst/>
                          <a:latin typeface="Times New Roman" panose="02020603050405020304" pitchFamily="18" charset="0"/>
                          <a:ea typeface="Calibri" panose="020F0502020204030204" pitchFamily="34" charset="0"/>
                        </a:rPr>
                        <a:t>Mensky</a:t>
                      </a:r>
                      <a:r>
                        <a:rPr lang="en-US" sz="2000" dirty="0">
                          <a:effectLst/>
                          <a:latin typeface="Times New Roman" panose="02020603050405020304" pitchFamily="18" charset="0"/>
                          <a:ea typeface="Calibri" panose="020F0502020204030204" pitchFamily="34" charset="0"/>
                        </a:rPr>
                        <a:t>" will make it possible to economically, ecologically and aesthetically structure the administrative center of the Mena community by dividing residential and industrial territories, and will also allow the industrial modernization of the city and community, restoring the competitiveness of the local producer in the global investment market.</a:t>
                      </a:r>
                      <a:endParaRPr lang="uk-UA" sz="2000" dirty="0">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848555237"/>
                  </a:ext>
                </a:extLst>
              </a:tr>
            </a:tbl>
          </a:graphicData>
        </a:graphic>
      </p:graphicFrame>
      <p:pic>
        <p:nvPicPr>
          <p:cNvPr id="19" name="Рисунок 18">
            <a:extLst>
              <a:ext uri="{FF2B5EF4-FFF2-40B4-BE49-F238E27FC236}">
                <a16:creationId xmlns:a16="http://schemas.microsoft.com/office/drawing/2014/main" id="{BEC92741-2E65-4F49-ACAB-BFD6FD072A3D}"/>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20" name="Групувати 19">
            <a:extLst>
              <a:ext uri="{FF2B5EF4-FFF2-40B4-BE49-F238E27FC236}">
                <a16:creationId xmlns:a16="http://schemas.microsoft.com/office/drawing/2014/main" id="{652D61C0-CE38-4B98-AAE6-2321F4BA474A}"/>
              </a:ext>
            </a:extLst>
          </p:cNvPr>
          <p:cNvGrpSpPr/>
          <p:nvPr/>
        </p:nvGrpSpPr>
        <p:grpSpPr>
          <a:xfrm>
            <a:off x="254285" y="79070"/>
            <a:ext cx="1910608" cy="1260000"/>
            <a:chOff x="564776" y="508120"/>
            <a:chExt cx="3278782" cy="2618575"/>
          </a:xfrm>
        </p:grpSpPr>
        <p:pic>
          <p:nvPicPr>
            <p:cNvPr id="21" name="Рисунок 20">
              <a:extLst>
                <a:ext uri="{FF2B5EF4-FFF2-40B4-BE49-F238E27FC236}">
                  <a16:creationId xmlns:a16="http://schemas.microsoft.com/office/drawing/2014/main" id="{27E70440-3003-4425-AAD5-2208E119BE8F}"/>
                </a:ext>
              </a:extLst>
            </p:cNvPr>
            <p:cNvPicPr>
              <a:picLocks noChangeAspect="1"/>
            </p:cNvPicPr>
            <p:nvPr/>
          </p:nvPicPr>
          <p:blipFill>
            <a:blip r:embed="rId6"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22" name="Рисунок 21">
              <a:extLst>
                <a:ext uri="{FF2B5EF4-FFF2-40B4-BE49-F238E27FC236}">
                  <a16:creationId xmlns:a16="http://schemas.microsoft.com/office/drawing/2014/main" id="{E380DA25-31BD-4AF9-B0B7-60B669374CC5}"/>
                </a:ext>
              </a:extLst>
            </p:cNvPr>
            <p:cNvPicPr>
              <a:picLocks noChangeAspect="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2126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200268" cy="6989736"/>
          </a:xfrm>
          <a:prstGeom prst="rect">
            <a:avLst/>
          </a:prstGeom>
          <a:noFill/>
          <a:effectLst>
            <a:glow rad="63500">
              <a:schemeClr val="accent1">
                <a:satMod val="175000"/>
                <a:alpha val="40000"/>
              </a:schemeClr>
            </a:glow>
          </a:effectLst>
        </p:spPr>
      </p:pic>
      <p:pic>
        <p:nvPicPr>
          <p:cNvPr id="1026" name="Picture 2" descr="Чернігівська ОДА">
            <a:extLst>
              <a:ext uri="{FF2B5EF4-FFF2-40B4-BE49-F238E27FC236}">
                <a16:creationId xmlns:a16="http://schemas.microsoft.com/office/drawing/2014/main" id="{26FB5980-FADD-4864-9DAA-93C7DDD9585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705" y="1498402"/>
            <a:ext cx="7362905" cy="491011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835134" y="153458"/>
            <a:ext cx="7343916" cy="1336146"/>
          </a:xfrm>
        </p:spPr>
        <p:txBody>
          <a:bodyPr>
            <a:normAutofit/>
          </a:bodyPr>
          <a:lstStyle/>
          <a:p>
            <a:pPr algn="ctr"/>
            <a:r>
              <a:rPr lang="uk-UA" b="1" err="1">
                <a:solidFill>
                  <a:srgbClr val="00B050"/>
                </a:solidFill>
                <a:effectLst>
                  <a:outerShdw blurRad="38100" dist="38100" dir="2700000" algn="tl">
                    <a:srgbClr val="000000">
                      <a:alpha val="43137"/>
                    </a:srgbClr>
                  </a:outerShdw>
                </a:effectLst>
                <a:ea typeface="+mj-lt"/>
                <a:cs typeface="+mj-lt"/>
              </a:rPr>
              <a:t>Advantages</a:t>
            </a:r>
            <a:r>
              <a:rPr lang="uk-UA" b="1" dirty="0">
                <a:solidFill>
                  <a:srgbClr val="00B050"/>
                </a:solidFill>
                <a:effectLst>
                  <a:outerShdw blurRad="38100" dist="38100" dir="2700000" algn="tl">
                    <a:srgbClr val="000000">
                      <a:alpha val="43137"/>
                    </a:srgbClr>
                  </a:outerShdw>
                </a:effectLst>
                <a:ea typeface="+mj-lt"/>
                <a:cs typeface="+mj-lt"/>
              </a:rPr>
              <a:t> </a:t>
            </a:r>
            <a:r>
              <a:rPr lang="uk-UA" b="1" err="1">
                <a:solidFill>
                  <a:srgbClr val="00B050"/>
                </a:solidFill>
                <a:effectLst>
                  <a:outerShdw blurRad="38100" dist="38100" dir="2700000" algn="tl">
                    <a:srgbClr val="000000">
                      <a:alpha val="43137"/>
                    </a:srgbClr>
                  </a:outerShdw>
                </a:effectLst>
                <a:ea typeface="+mj-lt"/>
                <a:cs typeface="+mj-lt"/>
              </a:rPr>
              <a:t>of</a:t>
            </a:r>
            <a:r>
              <a:rPr lang="uk-UA" b="1" dirty="0">
                <a:solidFill>
                  <a:srgbClr val="00B050"/>
                </a:solidFill>
                <a:effectLst>
                  <a:outerShdw blurRad="38100" dist="38100" dir="2700000" algn="tl">
                    <a:srgbClr val="000000">
                      <a:alpha val="43137"/>
                    </a:srgbClr>
                  </a:outerShdw>
                </a:effectLst>
                <a:ea typeface="+mj-lt"/>
                <a:cs typeface="+mj-lt"/>
              </a:rPr>
              <a:t> </a:t>
            </a:r>
            <a:r>
              <a:rPr lang="uk-UA" b="1" err="1">
                <a:solidFill>
                  <a:srgbClr val="00B050"/>
                </a:solidFill>
                <a:effectLst>
                  <a:outerShdw blurRad="38100" dist="38100" dir="2700000" algn="tl">
                    <a:srgbClr val="000000">
                      <a:alpha val="43137"/>
                    </a:srgbClr>
                  </a:outerShdw>
                </a:effectLst>
                <a:ea typeface="+mj-lt"/>
                <a:cs typeface="+mj-lt"/>
              </a:rPr>
              <a:t>the</a:t>
            </a:r>
            <a:r>
              <a:rPr lang="uk-UA" b="1" dirty="0">
                <a:solidFill>
                  <a:srgbClr val="00B050"/>
                </a:solidFill>
                <a:effectLst>
                  <a:outerShdw blurRad="38100" dist="38100" dir="2700000" algn="tl">
                    <a:srgbClr val="000000">
                      <a:alpha val="43137"/>
                    </a:srgbClr>
                  </a:outerShdw>
                </a:effectLst>
                <a:ea typeface="+mj-lt"/>
                <a:cs typeface="+mj-lt"/>
              </a:rPr>
              <a:t> "</a:t>
            </a:r>
            <a:r>
              <a:rPr lang="uk-UA" b="1" err="1">
                <a:solidFill>
                  <a:srgbClr val="00B050"/>
                </a:solidFill>
                <a:effectLst>
                  <a:outerShdw blurRad="38100" dist="38100" dir="2700000" algn="tl">
                    <a:srgbClr val="000000">
                      <a:alpha val="43137"/>
                    </a:srgbClr>
                  </a:outerShdw>
                </a:effectLst>
                <a:ea typeface="+mj-lt"/>
                <a:cs typeface="+mj-lt"/>
              </a:rPr>
              <a:t>Mensky</a:t>
            </a:r>
            <a:r>
              <a:rPr lang="uk-UA" b="1" dirty="0">
                <a:solidFill>
                  <a:srgbClr val="00B050"/>
                </a:solidFill>
                <a:effectLst>
                  <a:outerShdw blurRad="38100" dist="38100" dir="2700000" algn="tl">
                    <a:srgbClr val="000000">
                      <a:alpha val="43137"/>
                    </a:srgbClr>
                  </a:outerShdw>
                </a:effectLst>
                <a:ea typeface="+mj-lt"/>
                <a:cs typeface="+mj-lt"/>
              </a:rPr>
              <a:t>" </a:t>
            </a:r>
            <a:br>
              <a:rPr lang="uk-UA" b="1" dirty="0">
                <a:effectLst>
                  <a:outerShdw blurRad="38100" dist="38100" dir="2700000" algn="tl">
                    <a:srgbClr val="000000">
                      <a:alpha val="43137"/>
                    </a:srgbClr>
                  </a:outerShdw>
                </a:effectLst>
                <a:ea typeface="+mj-lt"/>
                <a:cs typeface="+mj-lt"/>
              </a:rPr>
            </a:br>
            <a:r>
              <a:rPr lang="uk-UA" b="1" err="1">
                <a:solidFill>
                  <a:srgbClr val="00B050"/>
                </a:solidFill>
                <a:effectLst>
                  <a:outerShdw blurRad="38100" dist="38100" dir="2700000" algn="tl">
                    <a:srgbClr val="000000">
                      <a:alpha val="43137"/>
                    </a:srgbClr>
                  </a:outerShdw>
                </a:effectLst>
                <a:ea typeface="+mj-lt"/>
                <a:cs typeface="+mj-lt"/>
              </a:rPr>
              <a:t>industrial</a:t>
            </a:r>
            <a:r>
              <a:rPr lang="uk-UA" b="1" dirty="0">
                <a:solidFill>
                  <a:srgbClr val="00B050"/>
                </a:solidFill>
                <a:effectLst>
                  <a:outerShdw blurRad="38100" dist="38100" dir="2700000" algn="tl">
                    <a:srgbClr val="000000">
                      <a:alpha val="43137"/>
                    </a:srgbClr>
                  </a:outerShdw>
                </a:effectLst>
                <a:ea typeface="+mj-lt"/>
                <a:cs typeface="+mj-lt"/>
              </a:rPr>
              <a:t> </a:t>
            </a:r>
            <a:r>
              <a:rPr lang="uk-UA" b="1" err="1">
                <a:solidFill>
                  <a:srgbClr val="00B050"/>
                </a:solidFill>
                <a:effectLst>
                  <a:outerShdw blurRad="38100" dist="38100" dir="2700000" algn="tl">
                    <a:srgbClr val="000000">
                      <a:alpha val="43137"/>
                    </a:srgbClr>
                  </a:outerShdw>
                </a:effectLst>
                <a:ea typeface="+mj-lt"/>
                <a:cs typeface="+mj-lt"/>
              </a:rPr>
              <a:t>park</a:t>
            </a:r>
            <a:endParaRPr lang="uk-UA" b="1">
              <a:cs typeface="Calibri Light"/>
            </a:endParaRPr>
          </a:p>
        </p:txBody>
      </p:sp>
      <p:sp>
        <p:nvSpPr>
          <p:cNvPr id="42" name="TextBox 41"/>
          <p:cNvSpPr txBox="1"/>
          <p:nvPr/>
        </p:nvSpPr>
        <p:spPr>
          <a:xfrm>
            <a:off x="7829226" y="1935985"/>
            <a:ext cx="4016656"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International airports:</a:t>
            </a:r>
            <a:r>
              <a:rPr lang="uk-UA" dirty="0">
                <a:latin typeface="Arial" panose="020B0604020202020204" pitchFamily="34" charset="0"/>
                <a:cs typeface="Arial" panose="020B0604020202020204" pitchFamily="34" charset="0"/>
              </a:rPr>
              <a:t>«Бориспіль»</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Boryspil</a:t>
            </a:r>
            <a:r>
              <a:rPr lang="en-US" dirty="0">
                <a:latin typeface="Arial" panose="020B0604020202020204" pitchFamily="34" charset="0"/>
                <a:cs typeface="Arial" panose="020B0604020202020204" pitchFamily="34" charset="0"/>
              </a:rPr>
              <a:t> Airport</a:t>
            </a:r>
            <a:r>
              <a:rPr lang="uk-U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KBP)</a:t>
            </a:r>
            <a:r>
              <a:rPr lang="uk-U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21</a:t>
            </a:r>
            <a:r>
              <a:rPr lang="ru-RU"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км</a:t>
            </a:r>
          </a:p>
          <a:p>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Kyiv</a:t>
            </a:r>
            <a:r>
              <a:rPr lang="ru-RU"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IEV)</a:t>
            </a:r>
            <a:r>
              <a:rPr lang="uk-U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216 </a:t>
            </a:r>
            <a:r>
              <a:rPr lang="uk-UA" dirty="0">
                <a:latin typeface="Arial" panose="020B0604020202020204" pitchFamily="34" charset="0"/>
                <a:cs typeface="Arial" panose="020B0604020202020204" pitchFamily="34" charset="0"/>
              </a:rPr>
              <a:t>км</a:t>
            </a:r>
            <a:endParaRPr lang="ru-RU" dirty="0">
              <a:latin typeface="Arial" panose="020B0604020202020204" pitchFamily="34" charset="0"/>
              <a:cs typeface="Arial" panose="020B0604020202020204" pitchFamily="34" charset="0"/>
            </a:endParaRPr>
          </a:p>
        </p:txBody>
      </p:sp>
      <p:sp>
        <p:nvSpPr>
          <p:cNvPr id="43" name="Прямоугольник 92"/>
          <p:cNvSpPr/>
          <p:nvPr/>
        </p:nvSpPr>
        <p:spPr>
          <a:xfrm>
            <a:off x="7900138" y="4138310"/>
            <a:ext cx="4188563"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Convenient transport infrastructure</a:t>
            </a:r>
            <a:endParaRPr lang="ru-RU" dirty="0">
              <a:latin typeface="Arial" panose="020B0604020202020204" pitchFamily="34" charset="0"/>
              <a:cs typeface="Arial" panose="020B0604020202020204" pitchFamily="34" charset="0"/>
            </a:endParaRPr>
          </a:p>
        </p:txBody>
      </p:sp>
      <p:sp>
        <p:nvSpPr>
          <p:cNvPr id="44" name="Прямоугольник 93"/>
          <p:cNvSpPr/>
          <p:nvPr/>
        </p:nvSpPr>
        <p:spPr>
          <a:xfrm>
            <a:off x="7873448" y="2979935"/>
            <a:ext cx="3779389" cy="923330"/>
          </a:xfrm>
          <a:prstGeom prst="rect">
            <a:avLst/>
          </a:prstGeom>
        </p:spPr>
        <p:txBody>
          <a:bodyPr wrap="square">
            <a:spAutoFit/>
          </a:bodyPr>
          <a:lstStyle/>
          <a:p>
            <a:r>
              <a:rPr lang="en-US" b="1" i="1" dirty="0">
                <a:latin typeface="Arial" panose="020B0604020202020204" pitchFamily="34" charset="0"/>
                <a:cs typeface="Arial" panose="020B0604020202020204" pitchFamily="34" charset="0"/>
              </a:rPr>
              <a:t>Road of state importance:</a:t>
            </a:r>
            <a:endParaRPr lang="uk-UA" b="1"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Chernihiv-Mena-</a:t>
            </a:r>
            <a:r>
              <a:rPr lang="en-US" dirty="0" err="1">
                <a:latin typeface="Arial" panose="020B0604020202020204" pitchFamily="34" charset="0"/>
                <a:cs typeface="Arial" panose="020B0604020202020204" pitchFamily="34" charset="0"/>
              </a:rPr>
              <a:t>Sosnytsia</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Gremyach</a:t>
            </a:r>
            <a:r>
              <a:rPr lang="en-US" dirty="0">
                <a:latin typeface="Arial" panose="020B0604020202020204" pitchFamily="34" charset="0"/>
                <a:cs typeface="Arial" panose="020B0604020202020204" pitchFamily="34" charset="0"/>
              </a:rPr>
              <a:t> (H27) – 1 km.</a:t>
            </a:r>
            <a:endParaRPr lang="ru-RU" dirty="0">
              <a:latin typeface="Arial" panose="020B0604020202020204" pitchFamily="34" charset="0"/>
              <a:cs typeface="Arial" panose="020B0604020202020204" pitchFamily="34" charset="0"/>
            </a:endParaRPr>
          </a:p>
        </p:txBody>
      </p:sp>
      <p:sp>
        <p:nvSpPr>
          <p:cNvPr id="45" name="Прямоугольник 94"/>
          <p:cNvSpPr/>
          <p:nvPr/>
        </p:nvSpPr>
        <p:spPr>
          <a:xfrm>
            <a:off x="7900138" y="5233289"/>
            <a:ext cx="4291862"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"Mena" railway station - 0.4 km</a:t>
            </a:r>
            <a:endParaRPr lang="ru-RU" dirty="0">
              <a:latin typeface="Arial" panose="020B0604020202020204" pitchFamily="34" charset="0"/>
              <a:cs typeface="Arial" panose="020B0604020202020204" pitchFamily="34" charset="0"/>
            </a:endParaRPr>
          </a:p>
        </p:txBody>
      </p:sp>
      <p:pic>
        <p:nvPicPr>
          <p:cNvPr id="46" name="Picture 2" descr="C:\Documents and Settings\bild2\Мои документы\Загрузки\pl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7195" y="1973824"/>
            <a:ext cx="675491" cy="67549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Documents and Settings\bild2\Мои документы\Загрузки\motorw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7194" y="3095064"/>
            <a:ext cx="675491" cy="67549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Documents and Settings\bild2\Мои документы\Загрузки\rou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79858">
            <a:off x="7123792" y="4061081"/>
            <a:ext cx="675491" cy="6754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C:\Documents and Settings\bild2\Мои документы\Загрузки\subwa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1497" y="5109083"/>
            <a:ext cx="675491" cy="675491"/>
          </a:xfrm>
          <a:prstGeom prst="rect">
            <a:avLst/>
          </a:prstGeom>
          <a:solidFill>
            <a:schemeClr val="bg1"/>
          </a:solidFill>
        </p:spPr>
      </p:pic>
      <p:sp>
        <p:nvSpPr>
          <p:cNvPr id="50" name="Прямоугольник 94"/>
          <p:cNvSpPr/>
          <p:nvPr/>
        </p:nvSpPr>
        <p:spPr>
          <a:xfrm>
            <a:off x="7900138" y="6172841"/>
            <a:ext cx="4291862" cy="369332"/>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b="1" dirty="0">
                <a:latin typeface="Arial" panose="020B0604020202020204" pitchFamily="34" charset="0"/>
                <a:cs typeface="Arial" panose="020B0604020202020204" pitchFamily="34" charset="0"/>
              </a:rPr>
              <a:t>Railway track - 0.1 km</a:t>
            </a:r>
            <a:endParaRPr lang="ru-RU" dirty="0">
              <a:latin typeface="Arial" panose="020B0604020202020204" pitchFamily="34" charset="0"/>
              <a:cs typeface="Arial" panose="020B0604020202020204" pitchFamily="34" charset="0"/>
            </a:endParaRPr>
          </a:p>
        </p:txBody>
      </p:sp>
      <p:sp>
        <p:nvSpPr>
          <p:cNvPr id="3" name="Прямокутник 2"/>
          <p:cNvSpPr/>
          <p:nvPr/>
        </p:nvSpPr>
        <p:spPr>
          <a:xfrm>
            <a:off x="6867488" y="5707348"/>
            <a:ext cx="1087376" cy="1107996"/>
          </a:xfrm>
          <a:prstGeom prst="rect">
            <a:avLst/>
          </a:prstGeom>
        </p:spPr>
        <p:txBody>
          <a:bodyPr wrap="square">
            <a:spAutoFit/>
          </a:bodyPr>
          <a:lstStyle/>
          <a:p>
            <a:r>
              <a:rPr lang="ru-RU" sz="6600" b="1" dirty="0">
                <a:solidFill>
                  <a:schemeClr val="accent6"/>
                </a:solidFill>
                <a:latin typeface="Arial" panose="020B0604020202020204" pitchFamily="34" charset="0"/>
                <a:cs typeface="Arial" panose="020B0604020202020204" pitchFamily="34" charset="0"/>
                <a:sym typeface="Webdings" panose="05030102010509060703" pitchFamily="18" charset="2"/>
              </a:rPr>
              <a:t></a:t>
            </a:r>
            <a:endParaRPr lang="uk-UA" sz="6600" dirty="0">
              <a:solidFill>
                <a:schemeClr val="accent6"/>
              </a:solidFill>
            </a:endParaRPr>
          </a:p>
        </p:txBody>
      </p:sp>
      <p:pic>
        <p:nvPicPr>
          <p:cNvPr id="63" name="Рисунок 9" descr="Новый рисунок (1).png">
            <a:extLst>
              <a:ext uri="{FF2B5EF4-FFF2-40B4-BE49-F238E27FC236}">
                <a16:creationId xmlns:a16="http://schemas.microsoft.com/office/drawing/2014/main" id="{F73873E5-5B2D-43D6-B3CA-F9C193904A4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59615" y="2910483"/>
            <a:ext cx="454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Рисунок 34">
            <a:extLst>
              <a:ext uri="{FF2B5EF4-FFF2-40B4-BE49-F238E27FC236}">
                <a16:creationId xmlns:a16="http://schemas.microsoft.com/office/drawing/2014/main" id="{C6B3E6DE-40C5-4E97-B08A-2DCF2056EE6B}"/>
              </a:ext>
            </a:extLst>
          </p:cNvPr>
          <p:cNvPicPr>
            <a:picLocks noChangeAspect="1"/>
          </p:cNvPicPr>
          <p:nvPr/>
        </p:nvPicPr>
        <p:blipFill>
          <a:blip r:embed="rId11"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36" name="Групувати 35">
            <a:extLst>
              <a:ext uri="{FF2B5EF4-FFF2-40B4-BE49-F238E27FC236}">
                <a16:creationId xmlns:a16="http://schemas.microsoft.com/office/drawing/2014/main" id="{447771A2-9FAE-41C7-B221-3AC0CD5C0AD4}"/>
              </a:ext>
            </a:extLst>
          </p:cNvPr>
          <p:cNvGrpSpPr/>
          <p:nvPr/>
        </p:nvGrpSpPr>
        <p:grpSpPr>
          <a:xfrm>
            <a:off x="254285" y="79070"/>
            <a:ext cx="1910608" cy="1260000"/>
            <a:chOff x="564776" y="508120"/>
            <a:chExt cx="3278782" cy="2618575"/>
          </a:xfrm>
        </p:grpSpPr>
        <p:pic>
          <p:nvPicPr>
            <p:cNvPr id="37" name="Рисунок 36">
              <a:extLst>
                <a:ext uri="{FF2B5EF4-FFF2-40B4-BE49-F238E27FC236}">
                  <a16:creationId xmlns:a16="http://schemas.microsoft.com/office/drawing/2014/main" id="{EBA8EF76-4FA8-46D4-81E6-C4876EDCD9F9}"/>
                </a:ext>
              </a:extLst>
            </p:cNvPr>
            <p:cNvPicPr>
              <a:picLocks noChangeAspect="1"/>
            </p:cNvPicPr>
            <p:nvPr/>
          </p:nvPicPr>
          <p:blipFill>
            <a:blip r:embed="rId12"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38" name="Рисунок 37">
              <a:extLst>
                <a:ext uri="{FF2B5EF4-FFF2-40B4-BE49-F238E27FC236}">
                  <a16:creationId xmlns:a16="http://schemas.microsoft.com/office/drawing/2014/main" id="{9DEE3DF7-A276-478A-821C-3D29F23CF1BB}"/>
                </a:ext>
              </a:extLst>
            </p:cNvPr>
            <p:cNvPicPr>
              <a:picLocks noChangeAspect="1"/>
            </p:cNvPicPr>
            <p:nvPr/>
          </p:nvPicPr>
          <p:blipFill>
            <a:blip r:embed="rId1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1114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1000" tmFilter="0, 0; .2, .5; .8, .5; 1, 0"/>
                                        <p:tgtEl>
                                          <p:spTgt spid="63"/>
                                        </p:tgtEl>
                                      </p:cBhvr>
                                    </p:animEffect>
                                    <p:animScale>
                                      <p:cBhvr>
                                        <p:cTn id="7" dur="50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200268" cy="6989736"/>
          </a:xfrm>
          <a:prstGeom prst="rect">
            <a:avLst/>
          </a:prstGeom>
          <a:noFill/>
          <a:effectLst>
            <a:glow rad="63500">
              <a:schemeClr val="accent1">
                <a:satMod val="175000"/>
                <a:alpha val="40000"/>
              </a:schemeClr>
            </a:glow>
          </a:effectLst>
        </p:spPr>
      </p:pic>
      <p:sp>
        <p:nvSpPr>
          <p:cNvPr id="2" name="Заголовок 1"/>
          <p:cNvSpPr>
            <a:spLocks noGrp="1"/>
          </p:cNvSpPr>
          <p:nvPr>
            <p:ph type="title"/>
          </p:nvPr>
        </p:nvSpPr>
        <p:spPr>
          <a:xfrm>
            <a:off x="2598809" y="365125"/>
            <a:ext cx="7697281" cy="1336146"/>
          </a:xfrm>
        </p:spPr>
        <p:txBody>
          <a:bodyPr>
            <a:normAutofit/>
          </a:bodyPr>
          <a:lstStyle/>
          <a:p>
            <a:pPr algn="ctr"/>
            <a:r>
              <a:rPr lang="en-US" b="1" dirty="0">
                <a:solidFill>
                  <a:srgbClr val="00B050"/>
                </a:solidFill>
                <a:effectLst>
                  <a:outerShdw blurRad="38100" dist="38100" dir="2700000" algn="tl">
                    <a:srgbClr val="000000">
                      <a:alpha val="43137"/>
                    </a:srgbClr>
                  </a:outerShdw>
                </a:effectLst>
              </a:rPr>
              <a:t>Advantages of the industrial park</a:t>
            </a:r>
            <a:r>
              <a:rPr lang="uk-UA" b="1" dirty="0">
                <a:solidFill>
                  <a:srgbClr val="00B050"/>
                </a:solidFill>
                <a:effectLst>
                  <a:outerShdw blurRad="38100" dist="38100" dir="2700000" algn="tl">
                    <a:srgbClr val="000000">
                      <a:alpha val="43137"/>
                    </a:srgbClr>
                  </a:outerShdw>
                </a:effectLst>
              </a:rPr>
              <a:t> «</a:t>
            </a:r>
            <a:r>
              <a:rPr lang="en-US" b="1" dirty="0">
                <a:solidFill>
                  <a:srgbClr val="00B050"/>
                </a:solidFill>
                <a:effectLst>
                  <a:outerShdw blurRad="38100" dist="38100" dir="2700000" algn="tl">
                    <a:srgbClr val="000000">
                      <a:alpha val="43137"/>
                    </a:srgbClr>
                  </a:outerShdw>
                </a:effectLst>
              </a:rPr>
              <a:t>M</a:t>
            </a:r>
            <a:r>
              <a:rPr lang="uk-UA" b="1" dirty="0">
                <a:solidFill>
                  <a:srgbClr val="00B050"/>
                </a:solidFill>
                <a:effectLst>
                  <a:outerShdw blurRad="38100" dist="38100" dir="2700000" algn="tl">
                    <a:srgbClr val="000000">
                      <a:alpha val="43137"/>
                    </a:srgbClr>
                  </a:outerShdw>
                </a:effectLst>
              </a:rPr>
              <a:t>е</a:t>
            </a:r>
            <a:r>
              <a:rPr lang="en-US" b="1" dirty="0" err="1">
                <a:solidFill>
                  <a:srgbClr val="00B050"/>
                </a:solidFill>
                <a:effectLst>
                  <a:outerShdw blurRad="38100" dist="38100" dir="2700000" algn="tl">
                    <a:srgbClr val="000000">
                      <a:alpha val="43137"/>
                    </a:srgbClr>
                  </a:outerShdw>
                </a:effectLst>
              </a:rPr>
              <a:t>nsky</a:t>
            </a:r>
            <a:r>
              <a:rPr lang="uk-UA" b="1" dirty="0">
                <a:solidFill>
                  <a:srgbClr val="00B050"/>
                </a:solidFill>
                <a:effectLst>
                  <a:outerShdw blurRad="38100" dist="38100" dir="2700000" algn="tl">
                    <a:srgbClr val="000000">
                      <a:alpha val="43137"/>
                    </a:srgbClr>
                  </a:outerShdw>
                </a:effectLst>
              </a:rPr>
              <a:t>»</a:t>
            </a:r>
          </a:p>
        </p:txBody>
      </p:sp>
      <p:pic>
        <p:nvPicPr>
          <p:cNvPr id="50" name="Рисунок 49"/>
          <p:cNvPicPr>
            <a:picLocks noChangeAspect="1"/>
          </p:cNvPicPr>
          <p:nvPr/>
        </p:nvPicPr>
        <p:blipFill rotWithShape="1">
          <a:blip r:embed="rId5"/>
          <a:srcRect t="11592" r="6397" b="8166"/>
          <a:stretch/>
        </p:blipFill>
        <p:spPr>
          <a:xfrm>
            <a:off x="3392562" y="1248621"/>
            <a:ext cx="8384471" cy="46906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4" name="Группа 99"/>
          <p:cNvGrpSpPr/>
          <p:nvPr/>
        </p:nvGrpSpPr>
        <p:grpSpPr>
          <a:xfrm>
            <a:off x="4088255" y="4695908"/>
            <a:ext cx="3727449" cy="2121520"/>
            <a:chOff x="1407575" y="3440448"/>
            <a:chExt cx="1842738" cy="1214528"/>
          </a:xfrm>
        </p:grpSpPr>
        <p:grpSp>
          <p:nvGrpSpPr>
            <p:cNvPr id="15" name="Group 33">
              <a:extLst>
                <a:ext uri="{FF2B5EF4-FFF2-40B4-BE49-F238E27FC236}">
                  <a16:creationId xmlns:a16="http://schemas.microsoft.com/office/drawing/2014/main" id="{F49CBB0A-D94F-4098-BD46-9B8C7CC3681F}"/>
                </a:ext>
              </a:extLst>
            </p:cNvPr>
            <p:cNvGrpSpPr>
              <a:grpSpLocks noChangeAspect="1"/>
            </p:cNvGrpSpPr>
            <p:nvPr/>
          </p:nvGrpSpPr>
          <p:grpSpPr bwMode="auto">
            <a:xfrm>
              <a:off x="1407575" y="3440448"/>
              <a:ext cx="1842738" cy="1214528"/>
              <a:chOff x="563" y="1910"/>
              <a:chExt cx="2935" cy="1987"/>
            </a:xfrm>
            <a:solidFill>
              <a:schemeClr val="accent5">
                <a:lumMod val="75000"/>
                <a:alpha val="52000"/>
              </a:schemeClr>
            </a:solidFill>
          </p:grpSpPr>
          <p:sp>
            <p:nvSpPr>
              <p:cNvPr id="17" name="Freeform 5">
                <a:extLst>
                  <a:ext uri="{FF2B5EF4-FFF2-40B4-BE49-F238E27FC236}">
                    <a16:creationId xmlns:a16="http://schemas.microsoft.com/office/drawing/2014/main" id="{D372D6D5-8466-45F5-BD46-932374F8BBEB}"/>
                  </a:ext>
                </a:extLst>
              </p:cNvPr>
              <p:cNvSpPr>
                <a:spLocks noChangeAspect="1"/>
              </p:cNvSpPr>
              <p:nvPr/>
            </p:nvSpPr>
            <p:spPr bwMode="auto">
              <a:xfrm>
                <a:off x="1939" y="1910"/>
                <a:ext cx="450" cy="480"/>
              </a:xfrm>
              <a:custGeom>
                <a:avLst/>
                <a:gdLst>
                  <a:gd name="T0" fmla="*/ 365 w 467"/>
                  <a:gd name="T1" fmla="*/ 564 h 445"/>
                  <a:gd name="T2" fmla="*/ 367 w 467"/>
                  <a:gd name="T3" fmla="*/ 608 h 445"/>
                  <a:gd name="T4" fmla="*/ 341 w 467"/>
                  <a:gd name="T5" fmla="*/ 620 h 445"/>
                  <a:gd name="T6" fmla="*/ 310 w 467"/>
                  <a:gd name="T7" fmla="*/ 635 h 445"/>
                  <a:gd name="T8" fmla="*/ 286 w 467"/>
                  <a:gd name="T9" fmla="*/ 648 h 445"/>
                  <a:gd name="T10" fmla="*/ 265 w 467"/>
                  <a:gd name="T11" fmla="*/ 647 h 445"/>
                  <a:gd name="T12" fmla="*/ 254 w 467"/>
                  <a:gd name="T13" fmla="*/ 637 h 445"/>
                  <a:gd name="T14" fmla="*/ 236 w 467"/>
                  <a:gd name="T15" fmla="*/ 643 h 445"/>
                  <a:gd name="T16" fmla="*/ 218 w 467"/>
                  <a:gd name="T17" fmla="*/ 641 h 445"/>
                  <a:gd name="T18" fmla="*/ 196 w 467"/>
                  <a:gd name="T19" fmla="*/ 622 h 445"/>
                  <a:gd name="T20" fmla="*/ 201 w 467"/>
                  <a:gd name="T21" fmla="*/ 592 h 445"/>
                  <a:gd name="T22" fmla="*/ 170 w 467"/>
                  <a:gd name="T23" fmla="*/ 587 h 445"/>
                  <a:gd name="T24" fmla="*/ 150 w 467"/>
                  <a:gd name="T25" fmla="*/ 601 h 445"/>
                  <a:gd name="T26" fmla="*/ 133 w 467"/>
                  <a:gd name="T27" fmla="*/ 603 h 445"/>
                  <a:gd name="T28" fmla="*/ 105 w 467"/>
                  <a:gd name="T29" fmla="*/ 581 h 445"/>
                  <a:gd name="T30" fmla="*/ 88 w 467"/>
                  <a:gd name="T31" fmla="*/ 545 h 445"/>
                  <a:gd name="T32" fmla="*/ 69 w 467"/>
                  <a:gd name="T33" fmla="*/ 520 h 445"/>
                  <a:gd name="T34" fmla="*/ 41 w 467"/>
                  <a:gd name="T35" fmla="*/ 505 h 445"/>
                  <a:gd name="T36" fmla="*/ 13 w 467"/>
                  <a:gd name="T37" fmla="*/ 430 h 445"/>
                  <a:gd name="T38" fmla="*/ 1 w 467"/>
                  <a:gd name="T39" fmla="*/ 412 h 445"/>
                  <a:gd name="T40" fmla="*/ 4 w 467"/>
                  <a:gd name="T41" fmla="*/ 386 h 445"/>
                  <a:gd name="T42" fmla="*/ 6 w 467"/>
                  <a:gd name="T43" fmla="*/ 360 h 445"/>
                  <a:gd name="T44" fmla="*/ 13 w 467"/>
                  <a:gd name="T45" fmla="*/ 337 h 445"/>
                  <a:gd name="T46" fmla="*/ 26 w 467"/>
                  <a:gd name="T47" fmla="*/ 320 h 445"/>
                  <a:gd name="T48" fmla="*/ 36 w 467"/>
                  <a:gd name="T49" fmla="*/ 276 h 445"/>
                  <a:gd name="T50" fmla="*/ 36 w 467"/>
                  <a:gd name="T51" fmla="*/ 206 h 445"/>
                  <a:gd name="T52" fmla="*/ 42 w 467"/>
                  <a:gd name="T53" fmla="*/ 162 h 445"/>
                  <a:gd name="T54" fmla="*/ 56 w 467"/>
                  <a:gd name="T55" fmla="*/ 128 h 445"/>
                  <a:gd name="T56" fmla="*/ 62 w 467"/>
                  <a:gd name="T57" fmla="*/ 102 h 445"/>
                  <a:gd name="T58" fmla="*/ 78 w 467"/>
                  <a:gd name="T59" fmla="*/ 83 h 445"/>
                  <a:gd name="T60" fmla="*/ 81 w 467"/>
                  <a:gd name="T61" fmla="*/ 80 h 445"/>
                  <a:gd name="T62" fmla="*/ 103 w 467"/>
                  <a:gd name="T63" fmla="*/ 69 h 445"/>
                  <a:gd name="T64" fmla="*/ 118 w 467"/>
                  <a:gd name="T65" fmla="*/ 58 h 445"/>
                  <a:gd name="T66" fmla="*/ 132 w 467"/>
                  <a:gd name="T67" fmla="*/ 61 h 445"/>
                  <a:gd name="T68" fmla="*/ 170 w 467"/>
                  <a:gd name="T69" fmla="*/ 66 h 445"/>
                  <a:gd name="T70" fmla="*/ 236 w 467"/>
                  <a:gd name="T71" fmla="*/ 70 h 445"/>
                  <a:gd name="T72" fmla="*/ 248 w 467"/>
                  <a:gd name="T73" fmla="*/ 32 h 445"/>
                  <a:gd name="T74" fmla="*/ 268 w 467"/>
                  <a:gd name="T75" fmla="*/ 1 h 445"/>
                  <a:gd name="T76" fmla="*/ 285 w 467"/>
                  <a:gd name="T77" fmla="*/ 3 h 445"/>
                  <a:gd name="T78" fmla="*/ 320 w 467"/>
                  <a:gd name="T79" fmla="*/ 1 h 445"/>
                  <a:gd name="T80" fmla="*/ 368 w 467"/>
                  <a:gd name="T81" fmla="*/ 3 h 445"/>
                  <a:gd name="T82" fmla="*/ 373 w 467"/>
                  <a:gd name="T83" fmla="*/ 41 h 445"/>
                  <a:gd name="T84" fmla="*/ 385 w 467"/>
                  <a:gd name="T85" fmla="*/ 58 h 445"/>
                  <a:gd name="T86" fmla="*/ 375 w 467"/>
                  <a:gd name="T87" fmla="*/ 86 h 445"/>
                  <a:gd name="T88" fmla="*/ 356 w 467"/>
                  <a:gd name="T89" fmla="*/ 128 h 445"/>
                  <a:gd name="T90" fmla="*/ 351 w 467"/>
                  <a:gd name="T91" fmla="*/ 165 h 445"/>
                  <a:gd name="T92" fmla="*/ 347 w 467"/>
                  <a:gd name="T93" fmla="*/ 195 h 445"/>
                  <a:gd name="T94" fmla="*/ 354 w 467"/>
                  <a:gd name="T95" fmla="*/ 220 h 445"/>
                  <a:gd name="T96" fmla="*/ 351 w 467"/>
                  <a:gd name="T97" fmla="*/ 236 h 445"/>
                  <a:gd name="T98" fmla="*/ 347 w 467"/>
                  <a:gd name="T99" fmla="*/ 313 h 445"/>
                  <a:gd name="T100" fmla="*/ 336 w 467"/>
                  <a:gd name="T101" fmla="*/ 375 h 445"/>
                  <a:gd name="T102" fmla="*/ 332 w 467"/>
                  <a:gd name="T103" fmla="*/ 404 h 445"/>
                  <a:gd name="T104" fmla="*/ 351 w 467"/>
                  <a:gd name="T105" fmla="*/ 427 h 445"/>
                  <a:gd name="T106" fmla="*/ 357 w 467"/>
                  <a:gd name="T107" fmla="*/ 499 h 4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7" h="445">
                    <a:moveTo>
                      <a:pt x="431" y="319"/>
                    </a:moveTo>
                    <a:lnTo>
                      <a:pt x="432" y="337"/>
                    </a:lnTo>
                    <a:lnTo>
                      <a:pt x="434" y="352"/>
                    </a:lnTo>
                    <a:lnTo>
                      <a:pt x="435" y="366"/>
                    </a:lnTo>
                    <a:lnTo>
                      <a:pt x="437" y="377"/>
                    </a:lnTo>
                    <a:lnTo>
                      <a:pt x="439" y="387"/>
                    </a:lnTo>
                    <a:lnTo>
                      <a:pt x="440" y="395"/>
                    </a:lnTo>
                    <a:lnTo>
                      <a:pt x="442" y="402"/>
                    </a:lnTo>
                    <a:lnTo>
                      <a:pt x="443" y="407"/>
                    </a:lnTo>
                    <a:lnTo>
                      <a:pt x="444" y="412"/>
                    </a:lnTo>
                    <a:lnTo>
                      <a:pt x="443" y="415"/>
                    </a:lnTo>
                    <a:lnTo>
                      <a:pt x="442" y="417"/>
                    </a:lnTo>
                    <a:lnTo>
                      <a:pt x="440" y="420"/>
                    </a:lnTo>
                    <a:lnTo>
                      <a:pt x="436" y="421"/>
                    </a:lnTo>
                    <a:lnTo>
                      <a:pt x="430" y="422"/>
                    </a:lnTo>
                    <a:lnTo>
                      <a:pt x="423" y="423"/>
                    </a:lnTo>
                    <a:lnTo>
                      <a:pt x="414" y="424"/>
                    </a:lnTo>
                    <a:lnTo>
                      <a:pt x="410" y="425"/>
                    </a:lnTo>
                    <a:lnTo>
                      <a:pt x="407" y="427"/>
                    </a:lnTo>
                    <a:lnTo>
                      <a:pt x="404" y="427"/>
                    </a:lnTo>
                    <a:lnTo>
                      <a:pt x="400" y="427"/>
                    </a:lnTo>
                    <a:lnTo>
                      <a:pt x="389" y="430"/>
                    </a:lnTo>
                    <a:lnTo>
                      <a:pt x="379" y="433"/>
                    </a:lnTo>
                    <a:lnTo>
                      <a:pt x="374" y="435"/>
                    </a:lnTo>
                    <a:lnTo>
                      <a:pt x="370" y="437"/>
                    </a:lnTo>
                    <a:lnTo>
                      <a:pt x="360" y="438"/>
                    </a:lnTo>
                    <a:lnTo>
                      <a:pt x="356" y="440"/>
                    </a:lnTo>
                    <a:lnTo>
                      <a:pt x="353" y="442"/>
                    </a:lnTo>
                    <a:lnTo>
                      <a:pt x="350" y="442"/>
                    </a:lnTo>
                    <a:lnTo>
                      <a:pt x="345" y="443"/>
                    </a:lnTo>
                    <a:lnTo>
                      <a:pt x="339" y="443"/>
                    </a:lnTo>
                    <a:lnTo>
                      <a:pt x="332" y="444"/>
                    </a:lnTo>
                    <a:lnTo>
                      <a:pt x="326" y="444"/>
                    </a:lnTo>
                    <a:lnTo>
                      <a:pt x="321" y="443"/>
                    </a:lnTo>
                    <a:lnTo>
                      <a:pt x="320" y="443"/>
                    </a:lnTo>
                    <a:lnTo>
                      <a:pt x="319" y="442"/>
                    </a:lnTo>
                    <a:lnTo>
                      <a:pt x="318" y="440"/>
                    </a:lnTo>
                    <a:lnTo>
                      <a:pt x="316" y="440"/>
                    </a:lnTo>
                    <a:lnTo>
                      <a:pt x="314" y="439"/>
                    </a:lnTo>
                    <a:lnTo>
                      <a:pt x="311" y="437"/>
                    </a:lnTo>
                    <a:lnTo>
                      <a:pt x="309" y="437"/>
                    </a:lnTo>
                    <a:lnTo>
                      <a:pt x="306" y="437"/>
                    </a:lnTo>
                    <a:lnTo>
                      <a:pt x="302" y="438"/>
                    </a:lnTo>
                    <a:lnTo>
                      <a:pt x="294" y="440"/>
                    </a:lnTo>
                    <a:lnTo>
                      <a:pt x="290" y="440"/>
                    </a:lnTo>
                    <a:lnTo>
                      <a:pt x="287" y="441"/>
                    </a:lnTo>
                    <a:lnTo>
                      <a:pt x="285" y="441"/>
                    </a:lnTo>
                    <a:lnTo>
                      <a:pt x="284" y="441"/>
                    </a:lnTo>
                    <a:lnTo>
                      <a:pt x="280" y="442"/>
                    </a:lnTo>
                    <a:lnTo>
                      <a:pt x="276" y="442"/>
                    </a:lnTo>
                    <a:lnTo>
                      <a:pt x="273" y="442"/>
                    </a:lnTo>
                    <a:lnTo>
                      <a:pt x="269" y="442"/>
                    </a:lnTo>
                    <a:lnTo>
                      <a:pt x="265" y="440"/>
                    </a:lnTo>
                    <a:lnTo>
                      <a:pt x="263" y="439"/>
                    </a:lnTo>
                    <a:lnTo>
                      <a:pt x="260" y="437"/>
                    </a:lnTo>
                    <a:lnTo>
                      <a:pt x="257" y="434"/>
                    </a:lnTo>
                    <a:lnTo>
                      <a:pt x="253" y="432"/>
                    </a:lnTo>
                    <a:lnTo>
                      <a:pt x="248" y="431"/>
                    </a:lnTo>
                    <a:lnTo>
                      <a:pt x="237" y="429"/>
                    </a:lnTo>
                    <a:lnTo>
                      <a:pt x="236" y="426"/>
                    </a:lnTo>
                    <a:lnTo>
                      <a:pt x="236" y="423"/>
                    </a:lnTo>
                    <a:lnTo>
                      <a:pt x="236" y="421"/>
                    </a:lnTo>
                    <a:lnTo>
                      <a:pt x="237" y="419"/>
                    </a:lnTo>
                    <a:lnTo>
                      <a:pt x="241" y="414"/>
                    </a:lnTo>
                    <a:lnTo>
                      <a:pt x="244" y="409"/>
                    </a:lnTo>
                    <a:lnTo>
                      <a:pt x="243" y="406"/>
                    </a:lnTo>
                    <a:lnTo>
                      <a:pt x="243" y="405"/>
                    </a:lnTo>
                    <a:lnTo>
                      <a:pt x="240" y="402"/>
                    </a:lnTo>
                    <a:lnTo>
                      <a:pt x="236" y="401"/>
                    </a:lnTo>
                    <a:lnTo>
                      <a:pt x="230" y="400"/>
                    </a:lnTo>
                    <a:lnTo>
                      <a:pt x="216" y="401"/>
                    </a:lnTo>
                    <a:lnTo>
                      <a:pt x="204" y="401"/>
                    </a:lnTo>
                    <a:lnTo>
                      <a:pt x="202" y="403"/>
                    </a:lnTo>
                    <a:lnTo>
                      <a:pt x="201" y="405"/>
                    </a:lnTo>
                    <a:lnTo>
                      <a:pt x="198" y="407"/>
                    </a:lnTo>
                    <a:lnTo>
                      <a:pt x="195" y="407"/>
                    </a:lnTo>
                    <a:lnTo>
                      <a:pt x="189" y="410"/>
                    </a:lnTo>
                    <a:lnTo>
                      <a:pt x="181" y="411"/>
                    </a:lnTo>
                    <a:lnTo>
                      <a:pt x="178" y="412"/>
                    </a:lnTo>
                    <a:lnTo>
                      <a:pt x="175" y="412"/>
                    </a:lnTo>
                    <a:lnTo>
                      <a:pt x="170" y="413"/>
                    </a:lnTo>
                    <a:lnTo>
                      <a:pt x="166" y="414"/>
                    </a:lnTo>
                    <a:lnTo>
                      <a:pt x="162" y="414"/>
                    </a:lnTo>
                    <a:lnTo>
                      <a:pt x="160" y="413"/>
                    </a:lnTo>
                    <a:lnTo>
                      <a:pt x="157" y="413"/>
                    </a:lnTo>
                    <a:lnTo>
                      <a:pt x="154" y="409"/>
                    </a:lnTo>
                    <a:lnTo>
                      <a:pt x="148" y="406"/>
                    </a:lnTo>
                    <a:lnTo>
                      <a:pt x="143" y="404"/>
                    </a:lnTo>
                    <a:lnTo>
                      <a:pt x="138" y="402"/>
                    </a:lnTo>
                    <a:lnTo>
                      <a:pt x="126" y="399"/>
                    </a:lnTo>
                    <a:lnTo>
                      <a:pt x="121" y="397"/>
                    </a:lnTo>
                    <a:lnTo>
                      <a:pt x="116" y="393"/>
                    </a:lnTo>
                    <a:lnTo>
                      <a:pt x="113" y="389"/>
                    </a:lnTo>
                    <a:lnTo>
                      <a:pt x="111" y="385"/>
                    </a:lnTo>
                    <a:lnTo>
                      <a:pt x="108" y="377"/>
                    </a:lnTo>
                    <a:lnTo>
                      <a:pt x="106" y="373"/>
                    </a:lnTo>
                    <a:lnTo>
                      <a:pt x="104" y="369"/>
                    </a:lnTo>
                    <a:lnTo>
                      <a:pt x="101" y="366"/>
                    </a:lnTo>
                    <a:lnTo>
                      <a:pt x="97" y="363"/>
                    </a:lnTo>
                    <a:lnTo>
                      <a:pt x="94" y="359"/>
                    </a:lnTo>
                    <a:lnTo>
                      <a:pt x="89" y="357"/>
                    </a:lnTo>
                    <a:lnTo>
                      <a:pt x="84" y="356"/>
                    </a:lnTo>
                    <a:lnTo>
                      <a:pt x="77" y="354"/>
                    </a:lnTo>
                    <a:lnTo>
                      <a:pt x="64" y="354"/>
                    </a:lnTo>
                    <a:lnTo>
                      <a:pt x="59" y="353"/>
                    </a:lnTo>
                    <a:lnTo>
                      <a:pt x="54" y="353"/>
                    </a:lnTo>
                    <a:lnTo>
                      <a:pt x="52" y="349"/>
                    </a:lnTo>
                    <a:lnTo>
                      <a:pt x="51" y="346"/>
                    </a:lnTo>
                    <a:lnTo>
                      <a:pt x="49" y="342"/>
                    </a:lnTo>
                    <a:lnTo>
                      <a:pt x="48" y="339"/>
                    </a:lnTo>
                    <a:lnTo>
                      <a:pt x="37" y="324"/>
                    </a:lnTo>
                    <a:lnTo>
                      <a:pt x="25" y="308"/>
                    </a:lnTo>
                    <a:lnTo>
                      <a:pt x="22" y="302"/>
                    </a:lnTo>
                    <a:lnTo>
                      <a:pt x="18" y="295"/>
                    </a:lnTo>
                    <a:lnTo>
                      <a:pt x="16" y="294"/>
                    </a:lnTo>
                    <a:lnTo>
                      <a:pt x="12" y="292"/>
                    </a:lnTo>
                    <a:lnTo>
                      <a:pt x="9" y="292"/>
                    </a:lnTo>
                    <a:lnTo>
                      <a:pt x="6" y="290"/>
                    </a:lnTo>
                    <a:lnTo>
                      <a:pt x="3" y="286"/>
                    </a:lnTo>
                    <a:lnTo>
                      <a:pt x="1" y="282"/>
                    </a:lnTo>
                    <a:lnTo>
                      <a:pt x="0" y="279"/>
                    </a:lnTo>
                    <a:lnTo>
                      <a:pt x="0" y="276"/>
                    </a:lnTo>
                    <a:lnTo>
                      <a:pt x="0" y="273"/>
                    </a:lnTo>
                    <a:lnTo>
                      <a:pt x="2" y="269"/>
                    </a:lnTo>
                    <a:lnTo>
                      <a:pt x="4" y="267"/>
                    </a:lnTo>
                    <a:lnTo>
                      <a:pt x="4" y="265"/>
                    </a:lnTo>
                    <a:lnTo>
                      <a:pt x="4" y="263"/>
                    </a:lnTo>
                    <a:lnTo>
                      <a:pt x="2" y="259"/>
                    </a:lnTo>
                    <a:lnTo>
                      <a:pt x="1" y="256"/>
                    </a:lnTo>
                    <a:lnTo>
                      <a:pt x="0" y="252"/>
                    </a:lnTo>
                    <a:lnTo>
                      <a:pt x="4" y="250"/>
                    </a:lnTo>
                    <a:lnTo>
                      <a:pt x="6" y="247"/>
                    </a:lnTo>
                    <a:lnTo>
                      <a:pt x="8" y="243"/>
                    </a:lnTo>
                    <a:lnTo>
                      <a:pt x="11" y="239"/>
                    </a:lnTo>
                    <a:lnTo>
                      <a:pt x="12" y="236"/>
                    </a:lnTo>
                    <a:lnTo>
                      <a:pt x="13" y="233"/>
                    </a:lnTo>
                    <a:lnTo>
                      <a:pt x="13" y="231"/>
                    </a:lnTo>
                    <a:lnTo>
                      <a:pt x="13" y="230"/>
                    </a:lnTo>
                    <a:lnTo>
                      <a:pt x="15" y="229"/>
                    </a:lnTo>
                    <a:lnTo>
                      <a:pt x="16" y="228"/>
                    </a:lnTo>
                    <a:lnTo>
                      <a:pt x="18" y="227"/>
                    </a:lnTo>
                    <a:lnTo>
                      <a:pt x="21" y="224"/>
                    </a:lnTo>
                    <a:lnTo>
                      <a:pt x="24" y="222"/>
                    </a:lnTo>
                    <a:lnTo>
                      <a:pt x="31" y="219"/>
                    </a:lnTo>
                    <a:lnTo>
                      <a:pt x="34" y="217"/>
                    </a:lnTo>
                    <a:lnTo>
                      <a:pt x="37" y="215"/>
                    </a:lnTo>
                    <a:lnTo>
                      <a:pt x="39" y="212"/>
                    </a:lnTo>
                    <a:lnTo>
                      <a:pt x="40" y="208"/>
                    </a:lnTo>
                    <a:lnTo>
                      <a:pt x="41" y="198"/>
                    </a:lnTo>
                    <a:lnTo>
                      <a:pt x="42" y="189"/>
                    </a:lnTo>
                    <a:lnTo>
                      <a:pt x="41" y="179"/>
                    </a:lnTo>
                    <a:lnTo>
                      <a:pt x="40" y="175"/>
                    </a:lnTo>
                    <a:lnTo>
                      <a:pt x="38" y="170"/>
                    </a:lnTo>
                    <a:lnTo>
                      <a:pt x="39" y="159"/>
                    </a:lnTo>
                    <a:lnTo>
                      <a:pt x="40" y="150"/>
                    </a:lnTo>
                    <a:lnTo>
                      <a:pt x="41" y="141"/>
                    </a:lnTo>
                    <a:lnTo>
                      <a:pt x="43" y="137"/>
                    </a:lnTo>
                    <a:lnTo>
                      <a:pt x="45" y="132"/>
                    </a:lnTo>
                    <a:lnTo>
                      <a:pt x="45" y="125"/>
                    </a:lnTo>
                    <a:lnTo>
                      <a:pt x="46" y="118"/>
                    </a:lnTo>
                    <a:lnTo>
                      <a:pt x="49" y="113"/>
                    </a:lnTo>
                    <a:lnTo>
                      <a:pt x="52" y="111"/>
                    </a:lnTo>
                    <a:lnTo>
                      <a:pt x="55" y="109"/>
                    </a:lnTo>
                    <a:lnTo>
                      <a:pt x="58" y="101"/>
                    </a:lnTo>
                    <a:lnTo>
                      <a:pt x="58" y="97"/>
                    </a:lnTo>
                    <a:lnTo>
                      <a:pt x="60" y="94"/>
                    </a:lnTo>
                    <a:lnTo>
                      <a:pt x="63" y="91"/>
                    </a:lnTo>
                    <a:lnTo>
                      <a:pt x="66" y="88"/>
                    </a:lnTo>
                    <a:lnTo>
                      <a:pt x="69" y="85"/>
                    </a:lnTo>
                    <a:lnTo>
                      <a:pt x="71" y="81"/>
                    </a:lnTo>
                    <a:lnTo>
                      <a:pt x="72" y="78"/>
                    </a:lnTo>
                    <a:lnTo>
                      <a:pt x="72" y="75"/>
                    </a:lnTo>
                    <a:lnTo>
                      <a:pt x="73" y="72"/>
                    </a:lnTo>
                    <a:lnTo>
                      <a:pt x="75" y="70"/>
                    </a:lnTo>
                    <a:lnTo>
                      <a:pt x="78" y="66"/>
                    </a:lnTo>
                    <a:lnTo>
                      <a:pt x="79" y="63"/>
                    </a:lnTo>
                    <a:lnTo>
                      <a:pt x="83" y="61"/>
                    </a:lnTo>
                    <a:lnTo>
                      <a:pt x="87" y="58"/>
                    </a:lnTo>
                    <a:lnTo>
                      <a:pt x="89" y="58"/>
                    </a:lnTo>
                    <a:lnTo>
                      <a:pt x="93" y="57"/>
                    </a:lnTo>
                    <a:lnTo>
                      <a:pt x="96" y="56"/>
                    </a:lnTo>
                    <a:lnTo>
                      <a:pt x="97" y="55"/>
                    </a:lnTo>
                    <a:lnTo>
                      <a:pt x="98" y="55"/>
                    </a:lnTo>
                    <a:lnTo>
                      <a:pt x="97" y="56"/>
                    </a:lnTo>
                    <a:lnTo>
                      <a:pt x="97" y="55"/>
                    </a:lnTo>
                    <a:lnTo>
                      <a:pt x="97" y="53"/>
                    </a:lnTo>
                    <a:lnTo>
                      <a:pt x="100" y="51"/>
                    </a:lnTo>
                    <a:lnTo>
                      <a:pt x="103" y="50"/>
                    </a:lnTo>
                    <a:lnTo>
                      <a:pt x="107" y="48"/>
                    </a:lnTo>
                    <a:lnTo>
                      <a:pt x="115" y="47"/>
                    </a:lnTo>
                    <a:lnTo>
                      <a:pt x="124" y="47"/>
                    </a:lnTo>
                    <a:lnTo>
                      <a:pt x="131" y="46"/>
                    </a:lnTo>
                    <a:lnTo>
                      <a:pt x="136" y="45"/>
                    </a:lnTo>
                    <a:lnTo>
                      <a:pt x="139" y="43"/>
                    </a:lnTo>
                    <a:lnTo>
                      <a:pt x="140" y="43"/>
                    </a:lnTo>
                    <a:lnTo>
                      <a:pt x="142" y="42"/>
                    </a:lnTo>
                    <a:lnTo>
                      <a:pt x="142" y="40"/>
                    </a:lnTo>
                    <a:lnTo>
                      <a:pt x="143" y="40"/>
                    </a:lnTo>
                    <a:lnTo>
                      <a:pt x="144" y="40"/>
                    </a:lnTo>
                    <a:lnTo>
                      <a:pt x="146" y="41"/>
                    </a:lnTo>
                    <a:lnTo>
                      <a:pt x="148" y="41"/>
                    </a:lnTo>
                    <a:lnTo>
                      <a:pt x="153" y="42"/>
                    </a:lnTo>
                    <a:lnTo>
                      <a:pt x="159" y="42"/>
                    </a:lnTo>
                    <a:lnTo>
                      <a:pt x="166" y="43"/>
                    </a:lnTo>
                    <a:lnTo>
                      <a:pt x="177" y="43"/>
                    </a:lnTo>
                    <a:lnTo>
                      <a:pt x="189" y="43"/>
                    </a:lnTo>
                    <a:lnTo>
                      <a:pt x="193" y="44"/>
                    </a:lnTo>
                    <a:lnTo>
                      <a:pt x="198" y="44"/>
                    </a:lnTo>
                    <a:lnTo>
                      <a:pt x="204" y="45"/>
                    </a:lnTo>
                    <a:lnTo>
                      <a:pt x="210" y="48"/>
                    </a:lnTo>
                    <a:lnTo>
                      <a:pt x="218" y="50"/>
                    </a:lnTo>
                    <a:lnTo>
                      <a:pt x="249" y="50"/>
                    </a:lnTo>
                    <a:lnTo>
                      <a:pt x="280" y="49"/>
                    </a:lnTo>
                    <a:lnTo>
                      <a:pt x="282" y="49"/>
                    </a:lnTo>
                    <a:lnTo>
                      <a:pt x="284" y="48"/>
                    </a:lnTo>
                    <a:lnTo>
                      <a:pt x="288" y="45"/>
                    </a:lnTo>
                    <a:lnTo>
                      <a:pt x="293" y="41"/>
                    </a:lnTo>
                    <a:lnTo>
                      <a:pt x="298" y="39"/>
                    </a:lnTo>
                    <a:lnTo>
                      <a:pt x="298" y="33"/>
                    </a:lnTo>
                    <a:lnTo>
                      <a:pt x="298" y="28"/>
                    </a:lnTo>
                    <a:lnTo>
                      <a:pt x="298" y="22"/>
                    </a:lnTo>
                    <a:lnTo>
                      <a:pt x="297" y="16"/>
                    </a:lnTo>
                    <a:lnTo>
                      <a:pt x="299" y="13"/>
                    </a:lnTo>
                    <a:lnTo>
                      <a:pt x="301" y="10"/>
                    </a:lnTo>
                    <a:lnTo>
                      <a:pt x="308" y="5"/>
                    </a:lnTo>
                    <a:lnTo>
                      <a:pt x="315" y="3"/>
                    </a:lnTo>
                    <a:lnTo>
                      <a:pt x="323" y="1"/>
                    </a:lnTo>
                    <a:lnTo>
                      <a:pt x="328" y="1"/>
                    </a:lnTo>
                    <a:lnTo>
                      <a:pt x="332" y="1"/>
                    </a:lnTo>
                    <a:lnTo>
                      <a:pt x="335" y="1"/>
                    </a:lnTo>
                    <a:lnTo>
                      <a:pt x="337" y="1"/>
                    </a:lnTo>
                    <a:lnTo>
                      <a:pt x="341" y="2"/>
                    </a:lnTo>
                    <a:lnTo>
                      <a:pt x="344" y="3"/>
                    </a:lnTo>
                    <a:lnTo>
                      <a:pt x="347" y="5"/>
                    </a:lnTo>
                    <a:lnTo>
                      <a:pt x="356" y="4"/>
                    </a:lnTo>
                    <a:lnTo>
                      <a:pt x="366" y="4"/>
                    </a:lnTo>
                    <a:lnTo>
                      <a:pt x="373" y="3"/>
                    </a:lnTo>
                    <a:lnTo>
                      <a:pt x="380" y="2"/>
                    </a:lnTo>
                    <a:lnTo>
                      <a:pt x="386" y="1"/>
                    </a:lnTo>
                    <a:lnTo>
                      <a:pt x="394" y="0"/>
                    </a:lnTo>
                    <a:lnTo>
                      <a:pt x="405" y="0"/>
                    </a:lnTo>
                    <a:lnTo>
                      <a:pt x="416" y="0"/>
                    </a:lnTo>
                    <a:lnTo>
                      <a:pt x="428" y="0"/>
                    </a:lnTo>
                    <a:lnTo>
                      <a:pt x="439" y="1"/>
                    </a:lnTo>
                    <a:lnTo>
                      <a:pt x="443" y="3"/>
                    </a:lnTo>
                    <a:lnTo>
                      <a:pt x="444" y="5"/>
                    </a:lnTo>
                    <a:lnTo>
                      <a:pt x="446" y="8"/>
                    </a:lnTo>
                    <a:lnTo>
                      <a:pt x="448" y="12"/>
                    </a:lnTo>
                    <a:lnTo>
                      <a:pt x="448" y="19"/>
                    </a:lnTo>
                    <a:lnTo>
                      <a:pt x="449" y="25"/>
                    </a:lnTo>
                    <a:lnTo>
                      <a:pt x="449" y="28"/>
                    </a:lnTo>
                    <a:lnTo>
                      <a:pt x="449" y="31"/>
                    </a:lnTo>
                    <a:lnTo>
                      <a:pt x="450" y="33"/>
                    </a:lnTo>
                    <a:lnTo>
                      <a:pt x="453" y="34"/>
                    </a:lnTo>
                    <a:lnTo>
                      <a:pt x="457" y="35"/>
                    </a:lnTo>
                    <a:lnTo>
                      <a:pt x="462" y="37"/>
                    </a:lnTo>
                    <a:lnTo>
                      <a:pt x="464" y="40"/>
                    </a:lnTo>
                    <a:lnTo>
                      <a:pt x="466" y="42"/>
                    </a:lnTo>
                    <a:lnTo>
                      <a:pt x="466" y="45"/>
                    </a:lnTo>
                    <a:lnTo>
                      <a:pt x="464" y="49"/>
                    </a:lnTo>
                    <a:lnTo>
                      <a:pt x="461" y="53"/>
                    </a:lnTo>
                    <a:lnTo>
                      <a:pt x="456" y="56"/>
                    </a:lnTo>
                    <a:lnTo>
                      <a:pt x="451" y="59"/>
                    </a:lnTo>
                    <a:lnTo>
                      <a:pt x="447" y="62"/>
                    </a:lnTo>
                    <a:lnTo>
                      <a:pt x="442" y="67"/>
                    </a:lnTo>
                    <a:lnTo>
                      <a:pt x="437" y="73"/>
                    </a:lnTo>
                    <a:lnTo>
                      <a:pt x="431" y="79"/>
                    </a:lnTo>
                    <a:lnTo>
                      <a:pt x="428" y="86"/>
                    </a:lnTo>
                    <a:lnTo>
                      <a:pt x="428" y="88"/>
                    </a:lnTo>
                    <a:lnTo>
                      <a:pt x="427" y="92"/>
                    </a:lnTo>
                    <a:lnTo>
                      <a:pt x="426" y="96"/>
                    </a:lnTo>
                    <a:lnTo>
                      <a:pt x="425" y="101"/>
                    </a:lnTo>
                    <a:lnTo>
                      <a:pt x="424" y="106"/>
                    </a:lnTo>
                    <a:lnTo>
                      <a:pt x="423" y="110"/>
                    </a:lnTo>
                    <a:lnTo>
                      <a:pt x="422" y="113"/>
                    </a:lnTo>
                    <a:lnTo>
                      <a:pt x="421" y="115"/>
                    </a:lnTo>
                    <a:lnTo>
                      <a:pt x="421" y="116"/>
                    </a:lnTo>
                    <a:lnTo>
                      <a:pt x="420" y="118"/>
                    </a:lnTo>
                    <a:lnTo>
                      <a:pt x="419" y="125"/>
                    </a:lnTo>
                    <a:lnTo>
                      <a:pt x="418" y="132"/>
                    </a:lnTo>
                    <a:lnTo>
                      <a:pt x="418" y="134"/>
                    </a:lnTo>
                    <a:lnTo>
                      <a:pt x="418" y="136"/>
                    </a:lnTo>
                    <a:lnTo>
                      <a:pt x="420" y="138"/>
                    </a:lnTo>
                    <a:lnTo>
                      <a:pt x="422" y="141"/>
                    </a:lnTo>
                    <a:lnTo>
                      <a:pt x="425" y="143"/>
                    </a:lnTo>
                    <a:lnTo>
                      <a:pt x="427" y="146"/>
                    </a:lnTo>
                    <a:lnTo>
                      <a:pt x="426" y="150"/>
                    </a:lnTo>
                    <a:lnTo>
                      <a:pt x="425" y="153"/>
                    </a:lnTo>
                    <a:lnTo>
                      <a:pt x="425" y="154"/>
                    </a:lnTo>
                    <a:lnTo>
                      <a:pt x="425" y="156"/>
                    </a:lnTo>
                    <a:lnTo>
                      <a:pt x="424" y="158"/>
                    </a:lnTo>
                    <a:lnTo>
                      <a:pt x="424" y="159"/>
                    </a:lnTo>
                    <a:lnTo>
                      <a:pt x="422" y="161"/>
                    </a:lnTo>
                    <a:lnTo>
                      <a:pt x="425" y="167"/>
                    </a:lnTo>
                    <a:lnTo>
                      <a:pt x="430" y="173"/>
                    </a:lnTo>
                    <a:lnTo>
                      <a:pt x="428" y="181"/>
                    </a:lnTo>
                    <a:lnTo>
                      <a:pt x="426" y="190"/>
                    </a:lnTo>
                    <a:lnTo>
                      <a:pt x="420" y="207"/>
                    </a:lnTo>
                    <a:lnTo>
                      <a:pt x="418" y="214"/>
                    </a:lnTo>
                    <a:lnTo>
                      <a:pt x="415" y="220"/>
                    </a:lnTo>
                    <a:lnTo>
                      <a:pt x="412" y="225"/>
                    </a:lnTo>
                    <a:lnTo>
                      <a:pt x="407" y="231"/>
                    </a:lnTo>
                    <a:lnTo>
                      <a:pt x="407" y="240"/>
                    </a:lnTo>
                    <a:lnTo>
                      <a:pt x="407" y="249"/>
                    </a:lnTo>
                    <a:lnTo>
                      <a:pt x="405" y="257"/>
                    </a:lnTo>
                    <a:lnTo>
                      <a:pt x="403" y="265"/>
                    </a:lnTo>
                    <a:lnTo>
                      <a:pt x="403" y="268"/>
                    </a:lnTo>
                    <a:lnTo>
                      <a:pt x="403" y="271"/>
                    </a:lnTo>
                    <a:lnTo>
                      <a:pt x="401" y="274"/>
                    </a:lnTo>
                    <a:lnTo>
                      <a:pt x="401" y="276"/>
                    </a:lnTo>
                    <a:lnTo>
                      <a:pt x="401" y="277"/>
                    </a:lnTo>
                    <a:lnTo>
                      <a:pt x="402" y="279"/>
                    </a:lnTo>
                    <a:lnTo>
                      <a:pt x="404" y="281"/>
                    </a:lnTo>
                    <a:lnTo>
                      <a:pt x="407" y="284"/>
                    </a:lnTo>
                    <a:lnTo>
                      <a:pt x="410" y="285"/>
                    </a:lnTo>
                    <a:lnTo>
                      <a:pt x="416" y="289"/>
                    </a:lnTo>
                    <a:lnTo>
                      <a:pt x="422" y="292"/>
                    </a:lnTo>
                    <a:lnTo>
                      <a:pt x="424" y="294"/>
                    </a:lnTo>
                    <a:lnTo>
                      <a:pt x="426" y="297"/>
                    </a:lnTo>
                    <a:lnTo>
                      <a:pt x="428" y="308"/>
                    </a:lnTo>
                    <a:lnTo>
                      <a:pt x="430" y="319"/>
                    </a:lnTo>
                    <a:lnTo>
                      <a:pt x="431" y="331"/>
                    </a:lnTo>
                    <a:lnTo>
                      <a:pt x="431" y="342"/>
                    </a:lnTo>
                  </a:path>
                </a:pathLst>
              </a:custGeom>
              <a:solidFill>
                <a:srgbClr val="FFED01"/>
              </a:solid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18" name="Freeform 6">
                <a:extLst>
                  <a:ext uri="{FF2B5EF4-FFF2-40B4-BE49-F238E27FC236}">
                    <a16:creationId xmlns:a16="http://schemas.microsoft.com/office/drawing/2014/main" id="{B15E08FB-6234-4F14-9A65-D2242D695160}"/>
                  </a:ext>
                </a:extLst>
              </p:cNvPr>
              <p:cNvSpPr>
                <a:spLocks noChangeAspect="1"/>
              </p:cNvSpPr>
              <p:nvPr/>
            </p:nvSpPr>
            <p:spPr bwMode="auto">
              <a:xfrm>
                <a:off x="2109" y="3089"/>
                <a:ext cx="613" cy="401"/>
              </a:xfrm>
              <a:custGeom>
                <a:avLst/>
                <a:gdLst/>
                <a:ahLst/>
                <a:cxnLst>
                  <a:cxn ang="0">
                    <a:pos x="356" y="910"/>
                  </a:cxn>
                  <a:cxn ang="0">
                    <a:pos x="468" y="822"/>
                  </a:cxn>
                  <a:cxn ang="0">
                    <a:pos x="564" y="793"/>
                  </a:cxn>
                  <a:cxn ang="0">
                    <a:pos x="844" y="789"/>
                  </a:cxn>
                  <a:cxn ang="0">
                    <a:pos x="943" y="676"/>
                  </a:cxn>
                  <a:cxn ang="0">
                    <a:pos x="928" y="562"/>
                  </a:cxn>
                  <a:cxn ang="0">
                    <a:pos x="912" y="492"/>
                  </a:cxn>
                  <a:cxn ang="0">
                    <a:pos x="912" y="222"/>
                  </a:cxn>
                  <a:cxn ang="0">
                    <a:pos x="984" y="143"/>
                  </a:cxn>
                  <a:cxn ang="0">
                    <a:pos x="1053" y="38"/>
                  </a:cxn>
                  <a:cxn ang="0">
                    <a:pos x="1177" y="59"/>
                  </a:cxn>
                  <a:cxn ang="0">
                    <a:pos x="1268" y="101"/>
                  </a:cxn>
                  <a:cxn ang="0">
                    <a:pos x="1352" y="17"/>
                  </a:cxn>
                  <a:cxn ang="0">
                    <a:pos x="1496" y="38"/>
                  </a:cxn>
                  <a:cxn ang="0">
                    <a:pos x="1636" y="109"/>
                  </a:cxn>
                  <a:cxn ang="0">
                    <a:pos x="1726" y="239"/>
                  </a:cxn>
                  <a:cxn ang="0">
                    <a:pos x="1893" y="264"/>
                  </a:cxn>
                  <a:cxn ang="0">
                    <a:pos x="1927" y="306"/>
                  </a:cxn>
                  <a:cxn ang="0">
                    <a:pos x="1912" y="445"/>
                  </a:cxn>
                  <a:cxn ang="0">
                    <a:pos x="2026" y="554"/>
                  </a:cxn>
                  <a:cxn ang="0">
                    <a:pos x="2132" y="575"/>
                  </a:cxn>
                  <a:cxn ang="0">
                    <a:pos x="2166" y="713"/>
                  </a:cxn>
                  <a:cxn ang="0">
                    <a:pos x="2151" y="864"/>
                  </a:cxn>
                  <a:cxn ang="0">
                    <a:pos x="2151" y="944"/>
                  </a:cxn>
                  <a:cxn ang="0">
                    <a:pos x="2358" y="1071"/>
                  </a:cxn>
                  <a:cxn ang="0">
                    <a:pos x="2351" y="1196"/>
                  </a:cxn>
                  <a:cxn ang="0">
                    <a:pos x="2219" y="1284"/>
                  </a:cxn>
                  <a:cxn ang="0">
                    <a:pos x="2116" y="1338"/>
                  </a:cxn>
                  <a:cxn ang="0">
                    <a:pos x="2067" y="1498"/>
                  </a:cxn>
                  <a:cxn ang="0">
                    <a:pos x="1961" y="1561"/>
                  </a:cxn>
                  <a:cxn ang="0">
                    <a:pos x="2014" y="1376"/>
                  </a:cxn>
                  <a:cxn ang="0">
                    <a:pos x="1901" y="1322"/>
                  </a:cxn>
                  <a:cxn ang="0">
                    <a:pos x="1821" y="1359"/>
                  </a:cxn>
                  <a:cxn ang="0">
                    <a:pos x="1791" y="1280"/>
                  </a:cxn>
                  <a:cxn ang="0">
                    <a:pos x="1719" y="1225"/>
                  </a:cxn>
                  <a:cxn ang="0">
                    <a:pos x="1734" y="1305"/>
                  </a:cxn>
                  <a:cxn ang="0">
                    <a:pos x="1617" y="1322"/>
                  </a:cxn>
                  <a:cxn ang="0">
                    <a:pos x="1477" y="1280"/>
                  </a:cxn>
                  <a:cxn ang="0">
                    <a:pos x="1496" y="1380"/>
                  </a:cxn>
                  <a:cxn ang="0">
                    <a:pos x="1431" y="1431"/>
                  </a:cxn>
                  <a:cxn ang="0">
                    <a:pos x="1325" y="1422"/>
                  </a:cxn>
                  <a:cxn ang="0">
                    <a:pos x="1253" y="1485"/>
                  </a:cxn>
                  <a:cxn ang="0">
                    <a:pos x="1136" y="1410"/>
                  </a:cxn>
                  <a:cxn ang="0">
                    <a:pos x="1094" y="1347"/>
                  </a:cxn>
                  <a:cxn ang="0">
                    <a:pos x="977" y="1397"/>
                  </a:cxn>
                  <a:cxn ang="0">
                    <a:pos x="837" y="1456"/>
                  </a:cxn>
                  <a:cxn ang="0">
                    <a:pos x="515" y="1431"/>
                  </a:cxn>
                  <a:cxn ang="0">
                    <a:pos x="466" y="1364"/>
                  </a:cxn>
                  <a:cxn ang="0">
                    <a:pos x="360" y="1296"/>
                  </a:cxn>
                  <a:cxn ang="0">
                    <a:pos x="159" y="1259"/>
                  </a:cxn>
                  <a:cxn ang="0">
                    <a:pos x="276" y="1171"/>
                  </a:cxn>
                  <a:cxn ang="0">
                    <a:pos x="201" y="1120"/>
                  </a:cxn>
                  <a:cxn ang="0">
                    <a:pos x="0" y="1045"/>
                  </a:cxn>
                  <a:cxn ang="0">
                    <a:pos x="348" y="1066"/>
                  </a:cxn>
                  <a:cxn ang="0">
                    <a:pos x="394" y="1091"/>
                  </a:cxn>
                  <a:cxn ang="0">
                    <a:pos x="522" y="1116"/>
                  </a:cxn>
                  <a:cxn ang="0">
                    <a:pos x="515" y="1062"/>
                  </a:cxn>
                  <a:cxn ang="0">
                    <a:pos x="485" y="999"/>
                  </a:cxn>
                </a:cxnLst>
                <a:rect l="0" t="0" r="r" b="b"/>
                <a:pathLst>
                  <a:path w="2404" h="1561">
                    <a:moveTo>
                      <a:pt x="394" y="1003"/>
                    </a:moveTo>
                    <a:lnTo>
                      <a:pt x="379" y="986"/>
                    </a:lnTo>
                    <a:lnTo>
                      <a:pt x="360" y="969"/>
                    </a:lnTo>
                    <a:lnTo>
                      <a:pt x="345" y="952"/>
                    </a:lnTo>
                    <a:lnTo>
                      <a:pt x="333" y="931"/>
                    </a:lnTo>
                    <a:lnTo>
                      <a:pt x="348" y="927"/>
                    </a:lnTo>
                    <a:lnTo>
                      <a:pt x="356" y="927"/>
                    </a:lnTo>
                    <a:lnTo>
                      <a:pt x="360" y="923"/>
                    </a:lnTo>
                    <a:lnTo>
                      <a:pt x="363" y="919"/>
                    </a:lnTo>
                    <a:lnTo>
                      <a:pt x="356" y="910"/>
                    </a:lnTo>
                    <a:lnTo>
                      <a:pt x="337" y="902"/>
                    </a:lnTo>
                    <a:lnTo>
                      <a:pt x="337" y="889"/>
                    </a:lnTo>
                    <a:lnTo>
                      <a:pt x="337" y="881"/>
                    </a:lnTo>
                    <a:lnTo>
                      <a:pt x="352" y="864"/>
                    </a:lnTo>
                    <a:lnTo>
                      <a:pt x="371" y="856"/>
                    </a:lnTo>
                    <a:lnTo>
                      <a:pt x="390" y="848"/>
                    </a:lnTo>
                    <a:lnTo>
                      <a:pt x="405" y="837"/>
                    </a:lnTo>
                    <a:lnTo>
                      <a:pt x="435" y="834"/>
                    </a:lnTo>
                    <a:lnTo>
                      <a:pt x="454" y="818"/>
                    </a:lnTo>
                    <a:lnTo>
                      <a:pt x="468" y="822"/>
                    </a:lnTo>
                    <a:lnTo>
                      <a:pt x="486" y="822"/>
                    </a:lnTo>
                    <a:lnTo>
                      <a:pt x="489" y="816"/>
                    </a:lnTo>
                    <a:lnTo>
                      <a:pt x="495" y="816"/>
                    </a:lnTo>
                    <a:lnTo>
                      <a:pt x="501" y="825"/>
                    </a:lnTo>
                    <a:lnTo>
                      <a:pt x="513" y="825"/>
                    </a:lnTo>
                    <a:lnTo>
                      <a:pt x="537" y="816"/>
                    </a:lnTo>
                    <a:lnTo>
                      <a:pt x="538" y="806"/>
                    </a:lnTo>
                    <a:lnTo>
                      <a:pt x="549" y="806"/>
                    </a:lnTo>
                    <a:lnTo>
                      <a:pt x="557" y="797"/>
                    </a:lnTo>
                    <a:lnTo>
                      <a:pt x="564" y="793"/>
                    </a:lnTo>
                    <a:lnTo>
                      <a:pt x="572" y="793"/>
                    </a:lnTo>
                    <a:lnTo>
                      <a:pt x="583" y="793"/>
                    </a:lnTo>
                    <a:lnTo>
                      <a:pt x="591" y="789"/>
                    </a:lnTo>
                    <a:lnTo>
                      <a:pt x="594" y="789"/>
                    </a:lnTo>
                    <a:lnTo>
                      <a:pt x="598" y="789"/>
                    </a:lnTo>
                    <a:lnTo>
                      <a:pt x="613" y="789"/>
                    </a:lnTo>
                    <a:lnTo>
                      <a:pt x="682" y="793"/>
                    </a:lnTo>
                    <a:lnTo>
                      <a:pt x="746" y="793"/>
                    </a:lnTo>
                    <a:lnTo>
                      <a:pt x="810" y="793"/>
                    </a:lnTo>
                    <a:lnTo>
                      <a:pt x="844" y="789"/>
                    </a:lnTo>
                    <a:lnTo>
                      <a:pt x="875" y="785"/>
                    </a:lnTo>
                    <a:lnTo>
                      <a:pt x="878" y="772"/>
                    </a:lnTo>
                    <a:lnTo>
                      <a:pt x="886" y="764"/>
                    </a:lnTo>
                    <a:lnTo>
                      <a:pt x="894" y="755"/>
                    </a:lnTo>
                    <a:lnTo>
                      <a:pt x="901" y="751"/>
                    </a:lnTo>
                    <a:lnTo>
                      <a:pt x="905" y="743"/>
                    </a:lnTo>
                    <a:lnTo>
                      <a:pt x="916" y="730"/>
                    </a:lnTo>
                    <a:lnTo>
                      <a:pt x="928" y="713"/>
                    </a:lnTo>
                    <a:lnTo>
                      <a:pt x="935" y="705"/>
                    </a:lnTo>
                    <a:lnTo>
                      <a:pt x="943" y="676"/>
                    </a:lnTo>
                    <a:lnTo>
                      <a:pt x="954" y="638"/>
                    </a:lnTo>
                    <a:lnTo>
                      <a:pt x="962" y="629"/>
                    </a:lnTo>
                    <a:lnTo>
                      <a:pt x="965" y="617"/>
                    </a:lnTo>
                    <a:lnTo>
                      <a:pt x="973" y="604"/>
                    </a:lnTo>
                    <a:lnTo>
                      <a:pt x="973" y="600"/>
                    </a:lnTo>
                    <a:lnTo>
                      <a:pt x="965" y="587"/>
                    </a:lnTo>
                    <a:lnTo>
                      <a:pt x="958" y="579"/>
                    </a:lnTo>
                    <a:lnTo>
                      <a:pt x="943" y="575"/>
                    </a:lnTo>
                    <a:lnTo>
                      <a:pt x="931" y="566"/>
                    </a:lnTo>
                    <a:lnTo>
                      <a:pt x="928" y="562"/>
                    </a:lnTo>
                    <a:lnTo>
                      <a:pt x="924" y="554"/>
                    </a:lnTo>
                    <a:lnTo>
                      <a:pt x="920" y="554"/>
                    </a:lnTo>
                    <a:lnTo>
                      <a:pt x="916" y="550"/>
                    </a:lnTo>
                    <a:lnTo>
                      <a:pt x="912" y="550"/>
                    </a:lnTo>
                    <a:lnTo>
                      <a:pt x="905" y="541"/>
                    </a:lnTo>
                    <a:lnTo>
                      <a:pt x="897" y="533"/>
                    </a:lnTo>
                    <a:lnTo>
                      <a:pt x="890" y="524"/>
                    </a:lnTo>
                    <a:lnTo>
                      <a:pt x="890" y="516"/>
                    </a:lnTo>
                    <a:lnTo>
                      <a:pt x="912" y="492"/>
                    </a:lnTo>
                    <a:lnTo>
                      <a:pt x="954" y="435"/>
                    </a:lnTo>
                    <a:lnTo>
                      <a:pt x="1000" y="340"/>
                    </a:lnTo>
                    <a:lnTo>
                      <a:pt x="996" y="327"/>
                    </a:lnTo>
                    <a:lnTo>
                      <a:pt x="996" y="315"/>
                    </a:lnTo>
                    <a:lnTo>
                      <a:pt x="984" y="298"/>
                    </a:lnTo>
                    <a:lnTo>
                      <a:pt x="965" y="285"/>
                    </a:lnTo>
                    <a:lnTo>
                      <a:pt x="943" y="273"/>
                    </a:lnTo>
                    <a:lnTo>
                      <a:pt x="931" y="252"/>
                    </a:lnTo>
                    <a:lnTo>
                      <a:pt x="916" y="231"/>
                    </a:lnTo>
                    <a:lnTo>
                      <a:pt x="912" y="222"/>
                    </a:lnTo>
                    <a:lnTo>
                      <a:pt x="909" y="222"/>
                    </a:lnTo>
                    <a:lnTo>
                      <a:pt x="909" y="218"/>
                    </a:lnTo>
                    <a:lnTo>
                      <a:pt x="916" y="197"/>
                    </a:lnTo>
                    <a:lnTo>
                      <a:pt x="928" y="185"/>
                    </a:lnTo>
                    <a:lnTo>
                      <a:pt x="943" y="172"/>
                    </a:lnTo>
                    <a:lnTo>
                      <a:pt x="962" y="159"/>
                    </a:lnTo>
                    <a:lnTo>
                      <a:pt x="969" y="155"/>
                    </a:lnTo>
                    <a:lnTo>
                      <a:pt x="977" y="151"/>
                    </a:lnTo>
                    <a:lnTo>
                      <a:pt x="981" y="147"/>
                    </a:lnTo>
                    <a:lnTo>
                      <a:pt x="984" y="143"/>
                    </a:lnTo>
                    <a:lnTo>
                      <a:pt x="992" y="122"/>
                    </a:lnTo>
                    <a:lnTo>
                      <a:pt x="992" y="92"/>
                    </a:lnTo>
                    <a:lnTo>
                      <a:pt x="996" y="67"/>
                    </a:lnTo>
                    <a:lnTo>
                      <a:pt x="1000" y="59"/>
                    </a:lnTo>
                    <a:lnTo>
                      <a:pt x="1003" y="50"/>
                    </a:lnTo>
                    <a:lnTo>
                      <a:pt x="1011" y="46"/>
                    </a:lnTo>
                    <a:lnTo>
                      <a:pt x="1018" y="42"/>
                    </a:lnTo>
                    <a:lnTo>
                      <a:pt x="1037" y="42"/>
                    </a:lnTo>
                    <a:lnTo>
                      <a:pt x="1045" y="38"/>
                    </a:lnTo>
                    <a:lnTo>
                      <a:pt x="1053" y="38"/>
                    </a:lnTo>
                    <a:lnTo>
                      <a:pt x="1060" y="34"/>
                    </a:lnTo>
                    <a:lnTo>
                      <a:pt x="1064" y="34"/>
                    </a:lnTo>
                    <a:lnTo>
                      <a:pt x="1079" y="21"/>
                    </a:lnTo>
                    <a:lnTo>
                      <a:pt x="1090" y="13"/>
                    </a:lnTo>
                    <a:lnTo>
                      <a:pt x="1102" y="13"/>
                    </a:lnTo>
                    <a:lnTo>
                      <a:pt x="1113" y="17"/>
                    </a:lnTo>
                    <a:lnTo>
                      <a:pt x="1128" y="21"/>
                    </a:lnTo>
                    <a:lnTo>
                      <a:pt x="1140" y="29"/>
                    </a:lnTo>
                    <a:lnTo>
                      <a:pt x="1166" y="50"/>
                    </a:lnTo>
                    <a:lnTo>
                      <a:pt x="1177" y="59"/>
                    </a:lnTo>
                    <a:lnTo>
                      <a:pt x="1189" y="59"/>
                    </a:lnTo>
                    <a:lnTo>
                      <a:pt x="1200" y="63"/>
                    </a:lnTo>
                    <a:lnTo>
                      <a:pt x="1204" y="63"/>
                    </a:lnTo>
                    <a:lnTo>
                      <a:pt x="1212" y="71"/>
                    </a:lnTo>
                    <a:lnTo>
                      <a:pt x="1219" y="76"/>
                    </a:lnTo>
                    <a:lnTo>
                      <a:pt x="1231" y="84"/>
                    </a:lnTo>
                    <a:lnTo>
                      <a:pt x="1242" y="84"/>
                    </a:lnTo>
                    <a:lnTo>
                      <a:pt x="1253" y="92"/>
                    </a:lnTo>
                    <a:lnTo>
                      <a:pt x="1261" y="97"/>
                    </a:lnTo>
                    <a:lnTo>
                      <a:pt x="1268" y="101"/>
                    </a:lnTo>
                    <a:lnTo>
                      <a:pt x="1276" y="101"/>
                    </a:lnTo>
                    <a:lnTo>
                      <a:pt x="1284" y="101"/>
                    </a:lnTo>
                    <a:lnTo>
                      <a:pt x="1299" y="97"/>
                    </a:lnTo>
                    <a:lnTo>
                      <a:pt x="1302" y="76"/>
                    </a:lnTo>
                    <a:lnTo>
                      <a:pt x="1310" y="63"/>
                    </a:lnTo>
                    <a:lnTo>
                      <a:pt x="1318" y="50"/>
                    </a:lnTo>
                    <a:lnTo>
                      <a:pt x="1337" y="42"/>
                    </a:lnTo>
                    <a:lnTo>
                      <a:pt x="1344" y="34"/>
                    </a:lnTo>
                    <a:lnTo>
                      <a:pt x="1348" y="25"/>
                    </a:lnTo>
                    <a:lnTo>
                      <a:pt x="1352" y="17"/>
                    </a:lnTo>
                    <a:lnTo>
                      <a:pt x="1359" y="13"/>
                    </a:lnTo>
                    <a:lnTo>
                      <a:pt x="1367" y="13"/>
                    </a:lnTo>
                    <a:lnTo>
                      <a:pt x="1378" y="8"/>
                    </a:lnTo>
                    <a:lnTo>
                      <a:pt x="1390" y="4"/>
                    </a:lnTo>
                    <a:lnTo>
                      <a:pt x="1401" y="0"/>
                    </a:lnTo>
                    <a:lnTo>
                      <a:pt x="1408" y="0"/>
                    </a:lnTo>
                    <a:lnTo>
                      <a:pt x="1424" y="0"/>
                    </a:lnTo>
                    <a:lnTo>
                      <a:pt x="1450" y="17"/>
                    </a:lnTo>
                    <a:lnTo>
                      <a:pt x="1473" y="29"/>
                    </a:lnTo>
                    <a:lnTo>
                      <a:pt x="1496" y="38"/>
                    </a:lnTo>
                    <a:lnTo>
                      <a:pt x="1526" y="42"/>
                    </a:lnTo>
                    <a:lnTo>
                      <a:pt x="1545" y="50"/>
                    </a:lnTo>
                    <a:lnTo>
                      <a:pt x="1560" y="63"/>
                    </a:lnTo>
                    <a:lnTo>
                      <a:pt x="1571" y="76"/>
                    </a:lnTo>
                    <a:lnTo>
                      <a:pt x="1590" y="84"/>
                    </a:lnTo>
                    <a:lnTo>
                      <a:pt x="1602" y="88"/>
                    </a:lnTo>
                    <a:lnTo>
                      <a:pt x="1613" y="97"/>
                    </a:lnTo>
                    <a:lnTo>
                      <a:pt x="1624" y="97"/>
                    </a:lnTo>
                    <a:lnTo>
                      <a:pt x="1628" y="97"/>
                    </a:lnTo>
                    <a:lnTo>
                      <a:pt x="1636" y="109"/>
                    </a:lnTo>
                    <a:lnTo>
                      <a:pt x="1643" y="122"/>
                    </a:lnTo>
                    <a:lnTo>
                      <a:pt x="1655" y="134"/>
                    </a:lnTo>
                    <a:lnTo>
                      <a:pt x="1670" y="147"/>
                    </a:lnTo>
                    <a:lnTo>
                      <a:pt x="1689" y="164"/>
                    </a:lnTo>
                    <a:lnTo>
                      <a:pt x="1689" y="172"/>
                    </a:lnTo>
                    <a:lnTo>
                      <a:pt x="1692" y="189"/>
                    </a:lnTo>
                    <a:lnTo>
                      <a:pt x="1692" y="201"/>
                    </a:lnTo>
                    <a:lnTo>
                      <a:pt x="1696" y="210"/>
                    </a:lnTo>
                    <a:lnTo>
                      <a:pt x="1708" y="227"/>
                    </a:lnTo>
                    <a:lnTo>
                      <a:pt x="1726" y="239"/>
                    </a:lnTo>
                    <a:lnTo>
                      <a:pt x="1745" y="243"/>
                    </a:lnTo>
                    <a:lnTo>
                      <a:pt x="1764" y="248"/>
                    </a:lnTo>
                    <a:lnTo>
                      <a:pt x="1772" y="260"/>
                    </a:lnTo>
                    <a:lnTo>
                      <a:pt x="1779" y="269"/>
                    </a:lnTo>
                    <a:lnTo>
                      <a:pt x="1783" y="273"/>
                    </a:lnTo>
                    <a:lnTo>
                      <a:pt x="1787" y="277"/>
                    </a:lnTo>
                    <a:lnTo>
                      <a:pt x="1802" y="273"/>
                    </a:lnTo>
                    <a:lnTo>
                      <a:pt x="1825" y="269"/>
                    </a:lnTo>
                    <a:lnTo>
                      <a:pt x="1859" y="264"/>
                    </a:lnTo>
                    <a:lnTo>
                      <a:pt x="1893" y="264"/>
                    </a:lnTo>
                    <a:lnTo>
                      <a:pt x="1912" y="264"/>
                    </a:lnTo>
                    <a:lnTo>
                      <a:pt x="1927" y="264"/>
                    </a:lnTo>
                    <a:lnTo>
                      <a:pt x="1946" y="269"/>
                    </a:lnTo>
                    <a:lnTo>
                      <a:pt x="1961" y="277"/>
                    </a:lnTo>
                    <a:lnTo>
                      <a:pt x="1965" y="277"/>
                    </a:lnTo>
                    <a:lnTo>
                      <a:pt x="1961" y="285"/>
                    </a:lnTo>
                    <a:lnTo>
                      <a:pt x="1950" y="294"/>
                    </a:lnTo>
                    <a:lnTo>
                      <a:pt x="1935" y="302"/>
                    </a:lnTo>
                    <a:lnTo>
                      <a:pt x="1931" y="306"/>
                    </a:lnTo>
                    <a:lnTo>
                      <a:pt x="1927" y="306"/>
                    </a:lnTo>
                    <a:lnTo>
                      <a:pt x="1916" y="323"/>
                    </a:lnTo>
                    <a:lnTo>
                      <a:pt x="1908" y="331"/>
                    </a:lnTo>
                    <a:lnTo>
                      <a:pt x="1901" y="344"/>
                    </a:lnTo>
                    <a:lnTo>
                      <a:pt x="1886" y="357"/>
                    </a:lnTo>
                    <a:lnTo>
                      <a:pt x="1878" y="369"/>
                    </a:lnTo>
                    <a:lnTo>
                      <a:pt x="1874" y="378"/>
                    </a:lnTo>
                    <a:lnTo>
                      <a:pt x="1878" y="382"/>
                    </a:lnTo>
                    <a:lnTo>
                      <a:pt x="1889" y="403"/>
                    </a:lnTo>
                    <a:lnTo>
                      <a:pt x="1901" y="424"/>
                    </a:lnTo>
                    <a:lnTo>
                      <a:pt x="1912" y="445"/>
                    </a:lnTo>
                    <a:lnTo>
                      <a:pt x="1931" y="457"/>
                    </a:lnTo>
                    <a:lnTo>
                      <a:pt x="1942" y="474"/>
                    </a:lnTo>
                    <a:lnTo>
                      <a:pt x="1954" y="491"/>
                    </a:lnTo>
                    <a:lnTo>
                      <a:pt x="1965" y="503"/>
                    </a:lnTo>
                    <a:lnTo>
                      <a:pt x="1980" y="520"/>
                    </a:lnTo>
                    <a:lnTo>
                      <a:pt x="1988" y="537"/>
                    </a:lnTo>
                    <a:lnTo>
                      <a:pt x="1992" y="545"/>
                    </a:lnTo>
                    <a:lnTo>
                      <a:pt x="1999" y="550"/>
                    </a:lnTo>
                    <a:lnTo>
                      <a:pt x="2007" y="554"/>
                    </a:lnTo>
                    <a:lnTo>
                      <a:pt x="2026" y="554"/>
                    </a:lnTo>
                    <a:lnTo>
                      <a:pt x="2045" y="554"/>
                    </a:lnTo>
                    <a:lnTo>
                      <a:pt x="2063" y="554"/>
                    </a:lnTo>
                    <a:lnTo>
                      <a:pt x="2075" y="554"/>
                    </a:lnTo>
                    <a:lnTo>
                      <a:pt x="2082" y="562"/>
                    </a:lnTo>
                    <a:lnTo>
                      <a:pt x="2090" y="566"/>
                    </a:lnTo>
                    <a:lnTo>
                      <a:pt x="2094" y="571"/>
                    </a:lnTo>
                    <a:lnTo>
                      <a:pt x="2101" y="575"/>
                    </a:lnTo>
                    <a:lnTo>
                      <a:pt x="2109" y="575"/>
                    </a:lnTo>
                    <a:lnTo>
                      <a:pt x="2120" y="575"/>
                    </a:lnTo>
                    <a:lnTo>
                      <a:pt x="2132" y="575"/>
                    </a:lnTo>
                    <a:lnTo>
                      <a:pt x="2143" y="579"/>
                    </a:lnTo>
                    <a:lnTo>
                      <a:pt x="2151" y="592"/>
                    </a:lnTo>
                    <a:lnTo>
                      <a:pt x="2151" y="604"/>
                    </a:lnTo>
                    <a:lnTo>
                      <a:pt x="2154" y="613"/>
                    </a:lnTo>
                    <a:lnTo>
                      <a:pt x="2162" y="629"/>
                    </a:lnTo>
                    <a:lnTo>
                      <a:pt x="2166" y="642"/>
                    </a:lnTo>
                    <a:lnTo>
                      <a:pt x="2177" y="655"/>
                    </a:lnTo>
                    <a:lnTo>
                      <a:pt x="2177" y="671"/>
                    </a:lnTo>
                    <a:lnTo>
                      <a:pt x="2173" y="688"/>
                    </a:lnTo>
                    <a:lnTo>
                      <a:pt x="2166" y="713"/>
                    </a:lnTo>
                    <a:lnTo>
                      <a:pt x="2151" y="738"/>
                    </a:lnTo>
                    <a:lnTo>
                      <a:pt x="2143" y="768"/>
                    </a:lnTo>
                    <a:lnTo>
                      <a:pt x="2139" y="793"/>
                    </a:lnTo>
                    <a:lnTo>
                      <a:pt x="2139" y="822"/>
                    </a:lnTo>
                    <a:lnTo>
                      <a:pt x="2135" y="831"/>
                    </a:lnTo>
                    <a:lnTo>
                      <a:pt x="2132" y="839"/>
                    </a:lnTo>
                    <a:lnTo>
                      <a:pt x="2128" y="843"/>
                    </a:lnTo>
                    <a:lnTo>
                      <a:pt x="2128" y="848"/>
                    </a:lnTo>
                    <a:lnTo>
                      <a:pt x="2139" y="856"/>
                    </a:lnTo>
                    <a:lnTo>
                      <a:pt x="2151" y="864"/>
                    </a:lnTo>
                    <a:lnTo>
                      <a:pt x="2166" y="869"/>
                    </a:lnTo>
                    <a:lnTo>
                      <a:pt x="2177" y="877"/>
                    </a:lnTo>
                    <a:lnTo>
                      <a:pt x="2181" y="889"/>
                    </a:lnTo>
                    <a:lnTo>
                      <a:pt x="2181" y="902"/>
                    </a:lnTo>
                    <a:lnTo>
                      <a:pt x="2173" y="906"/>
                    </a:lnTo>
                    <a:lnTo>
                      <a:pt x="2162" y="919"/>
                    </a:lnTo>
                    <a:lnTo>
                      <a:pt x="2162" y="927"/>
                    </a:lnTo>
                    <a:lnTo>
                      <a:pt x="2154" y="931"/>
                    </a:lnTo>
                    <a:lnTo>
                      <a:pt x="2154" y="940"/>
                    </a:lnTo>
                    <a:lnTo>
                      <a:pt x="2151" y="944"/>
                    </a:lnTo>
                    <a:lnTo>
                      <a:pt x="2151" y="952"/>
                    </a:lnTo>
                    <a:lnTo>
                      <a:pt x="2147" y="957"/>
                    </a:lnTo>
                    <a:lnTo>
                      <a:pt x="2166" y="969"/>
                    </a:lnTo>
                    <a:lnTo>
                      <a:pt x="2185" y="982"/>
                    </a:lnTo>
                    <a:lnTo>
                      <a:pt x="2207" y="994"/>
                    </a:lnTo>
                    <a:lnTo>
                      <a:pt x="2230" y="999"/>
                    </a:lnTo>
                    <a:lnTo>
                      <a:pt x="2272" y="1024"/>
                    </a:lnTo>
                    <a:lnTo>
                      <a:pt x="2313" y="1049"/>
                    </a:lnTo>
                    <a:lnTo>
                      <a:pt x="2337" y="1074"/>
                    </a:lnTo>
                    <a:lnTo>
                      <a:pt x="2358" y="1071"/>
                    </a:lnTo>
                    <a:lnTo>
                      <a:pt x="2388" y="1101"/>
                    </a:lnTo>
                    <a:lnTo>
                      <a:pt x="2404" y="1108"/>
                    </a:lnTo>
                    <a:lnTo>
                      <a:pt x="2400" y="1120"/>
                    </a:lnTo>
                    <a:lnTo>
                      <a:pt x="2393" y="1137"/>
                    </a:lnTo>
                    <a:lnTo>
                      <a:pt x="2374" y="1145"/>
                    </a:lnTo>
                    <a:lnTo>
                      <a:pt x="2355" y="1158"/>
                    </a:lnTo>
                    <a:lnTo>
                      <a:pt x="2355" y="1166"/>
                    </a:lnTo>
                    <a:lnTo>
                      <a:pt x="2355" y="1179"/>
                    </a:lnTo>
                    <a:lnTo>
                      <a:pt x="2355" y="1187"/>
                    </a:lnTo>
                    <a:lnTo>
                      <a:pt x="2351" y="1196"/>
                    </a:lnTo>
                    <a:lnTo>
                      <a:pt x="2340" y="1204"/>
                    </a:lnTo>
                    <a:lnTo>
                      <a:pt x="2325" y="1213"/>
                    </a:lnTo>
                    <a:lnTo>
                      <a:pt x="2313" y="1221"/>
                    </a:lnTo>
                    <a:lnTo>
                      <a:pt x="2302" y="1225"/>
                    </a:lnTo>
                    <a:lnTo>
                      <a:pt x="2294" y="1234"/>
                    </a:lnTo>
                    <a:lnTo>
                      <a:pt x="2283" y="1242"/>
                    </a:lnTo>
                    <a:lnTo>
                      <a:pt x="2264" y="1255"/>
                    </a:lnTo>
                    <a:lnTo>
                      <a:pt x="2245" y="1259"/>
                    </a:lnTo>
                    <a:lnTo>
                      <a:pt x="2226" y="1271"/>
                    </a:lnTo>
                    <a:lnTo>
                      <a:pt x="2219" y="1284"/>
                    </a:lnTo>
                    <a:lnTo>
                      <a:pt x="2207" y="1301"/>
                    </a:lnTo>
                    <a:lnTo>
                      <a:pt x="2188" y="1305"/>
                    </a:lnTo>
                    <a:lnTo>
                      <a:pt x="2177" y="1309"/>
                    </a:lnTo>
                    <a:lnTo>
                      <a:pt x="2169" y="1313"/>
                    </a:lnTo>
                    <a:lnTo>
                      <a:pt x="2154" y="1322"/>
                    </a:lnTo>
                    <a:lnTo>
                      <a:pt x="2151" y="1322"/>
                    </a:lnTo>
                    <a:lnTo>
                      <a:pt x="2143" y="1330"/>
                    </a:lnTo>
                    <a:lnTo>
                      <a:pt x="2135" y="1330"/>
                    </a:lnTo>
                    <a:lnTo>
                      <a:pt x="2128" y="1334"/>
                    </a:lnTo>
                    <a:lnTo>
                      <a:pt x="2116" y="1338"/>
                    </a:lnTo>
                    <a:lnTo>
                      <a:pt x="2109" y="1343"/>
                    </a:lnTo>
                    <a:lnTo>
                      <a:pt x="2105" y="1343"/>
                    </a:lnTo>
                    <a:lnTo>
                      <a:pt x="2098" y="1372"/>
                    </a:lnTo>
                    <a:lnTo>
                      <a:pt x="2094" y="1406"/>
                    </a:lnTo>
                    <a:lnTo>
                      <a:pt x="2086" y="1431"/>
                    </a:lnTo>
                    <a:lnTo>
                      <a:pt x="2082" y="1443"/>
                    </a:lnTo>
                    <a:lnTo>
                      <a:pt x="2075" y="1452"/>
                    </a:lnTo>
                    <a:lnTo>
                      <a:pt x="2071" y="1468"/>
                    </a:lnTo>
                    <a:lnTo>
                      <a:pt x="2067" y="1481"/>
                    </a:lnTo>
                    <a:lnTo>
                      <a:pt x="2067" y="1498"/>
                    </a:lnTo>
                    <a:lnTo>
                      <a:pt x="2060" y="1510"/>
                    </a:lnTo>
                    <a:lnTo>
                      <a:pt x="2056" y="1519"/>
                    </a:lnTo>
                    <a:lnTo>
                      <a:pt x="2045" y="1523"/>
                    </a:lnTo>
                    <a:lnTo>
                      <a:pt x="2029" y="1531"/>
                    </a:lnTo>
                    <a:lnTo>
                      <a:pt x="2022" y="1536"/>
                    </a:lnTo>
                    <a:lnTo>
                      <a:pt x="2010" y="1544"/>
                    </a:lnTo>
                    <a:lnTo>
                      <a:pt x="1999" y="1548"/>
                    </a:lnTo>
                    <a:lnTo>
                      <a:pt x="1980" y="1552"/>
                    </a:lnTo>
                    <a:lnTo>
                      <a:pt x="1969" y="1557"/>
                    </a:lnTo>
                    <a:lnTo>
                      <a:pt x="1961" y="1561"/>
                    </a:lnTo>
                    <a:lnTo>
                      <a:pt x="1957" y="1561"/>
                    </a:lnTo>
                    <a:lnTo>
                      <a:pt x="1946" y="1531"/>
                    </a:lnTo>
                    <a:lnTo>
                      <a:pt x="1942" y="1502"/>
                    </a:lnTo>
                    <a:lnTo>
                      <a:pt x="1946" y="1485"/>
                    </a:lnTo>
                    <a:lnTo>
                      <a:pt x="1950" y="1473"/>
                    </a:lnTo>
                    <a:lnTo>
                      <a:pt x="1961" y="1464"/>
                    </a:lnTo>
                    <a:lnTo>
                      <a:pt x="1976" y="1456"/>
                    </a:lnTo>
                    <a:lnTo>
                      <a:pt x="1995" y="1422"/>
                    </a:lnTo>
                    <a:lnTo>
                      <a:pt x="2010" y="1385"/>
                    </a:lnTo>
                    <a:lnTo>
                      <a:pt x="2014" y="1376"/>
                    </a:lnTo>
                    <a:lnTo>
                      <a:pt x="2014" y="1368"/>
                    </a:lnTo>
                    <a:lnTo>
                      <a:pt x="2018" y="1359"/>
                    </a:lnTo>
                    <a:lnTo>
                      <a:pt x="2018" y="1355"/>
                    </a:lnTo>
                    <a:lnTo>
                      <a:pt x="1999" y="1347"/>
                    </a:lnTo>
                    <a:lnTo>
                      <a:pt x="1973" y="1343"/>
                    </a:lnTo>
                    <a:lnTo>
                      <a:pt x="1950" y="1343"/>
                    </a:lnTo>
                    <a:lnTo>
                      <a:pt x="1927" y="1338"/>
                    </a:lnTo>
                    <a:lnTo>
                      <a:pt x="1916" y="1330"/>
                    </a:lnTo>
                    <a:lnTo>
                      <a:pt x="1908" y="1326"/>
                    </a:lnTo>
                    <a:lnTo>
                      <a:pt x="1901" y="1322"/>
                    </a:lnTo>
                    <a:lnTo>
                      <a:pt x="1893" y="1322"/>
                    </a:lnTo>
                    <a:lnTo>
                      <a:pt x="1886" y="1322"/>
                    </a:lnTo>
                    <a:lnTo>
                      <a:pt x="1874" y="1322"/>
                    </a:lnTo>
                    <a:lnTo>
                      <a:pt x="1859" y="1326"/>
                    </a:lnTo>
                    <a:lnTo>
                      <a:pt x="1855" y="1338"/>
                    </a:lnTo>
                    <a:lnTo>
                      <a:pt x="1851" y="1347"/>
                    </a:lnTo>
                    <a:lnTo>
                      <a:pt x="1848" y="1359"/>
                    </a:lnTo>
                    <a:lnTo>
                      <a:pt x="1836" y="1368"/>
                    </a:lnTo>
                    <a:lnTo>
                      <a:pt x="1825" y="1364"/>
                    </a:lnTo>
                    <a:lnTo>
                      <a:pt x="1821" y="1359"/>
                    </a:lnTo>
                    <a:lnTo>
                      <a:pt x="1817" y="1355"/>
                    </a:lnTo>
                    <a:lnTo>
                      <a:pt x="1814" y="1347"/>
                    </a:lnTo>
                    <a:lnTo>
                      <a:pt x="1802" y="1338"/>
                    </a:lnTo>
                    <a:lnTo>
                      <a:pt x="1795" y="1330"/>
                    </a:lnTo>
                    <a:lnTo>
                      <a:pt x="1791" y="1322"/>
                    </a:lnTo>
                    <a:lnTo>
                      <a:pt x="1787" y="1322"/>
                    </a:lnTo>
                    <a:lnTo>
                      <a:pt x="1787" y="1309"/>
                    </a:lnTo>
                    <a:lnTo>
                      <a:pt x="1791" y="1296"/>
                    </a:lnTo>
                    <a:lnTo>
                      <a:pt x="1791" y="1280"/>
                    </a:lnTo>
                    <a:lnTo>
                      <a:pt x="1783" y="1267"/>
                    </a:lnTo>
                    <a:lnTo>
                      <a:pt x="1776" y="1259"/>
                    </a:lnTo>
                    <a:lnTo>
                      <a:pt x="1764" y="1255"/>
                    </a:lnTo>
                    <a:lnTo>
                      <a:pt x="1757" y="1246"/>
                    </a:lnTo>
                    <a:lnTo>
                      <a:pt x="1753" y="1238"/>
                    </a:lnTo>
                    <a:lnTo>
                      <a:pt x="1749" y="1234"/>
                    </a:lnTo>
                    <a:lnTo>
                      <a:pt x="1749" y="1229"/>
                    </a:lnTo>
                    <a:lnTo>
                      <a:pt x="1738" y="1229"/>
                    </a:lnTo>
                    <a:lnTo>
                      <a:pt x="1730" y="1229"/>
                    </a:lnTo>
                    <a:lnTo>
                      <a:pt x="1719" y="1225"/>
                    </a:lnTo>
                    <a:lnTo>
                      <a:pt x="1711" y="1229"/>
                    </a:lnTo>
                    <a:lnTo>
                      <a:pt x="1708" y="1234"/>
                    </a:lnTo>
                    <a:lnTo>
                      <a:pt x="1704" y="1238"/>
                    </a:lnTo>
                    <a:lnTo>
                      <a:pt x="1704" y="1242"/>
                    </a:lnTo>
                    <a:lnTo>
                      <a:pt x="1708" y="1250"/>
                    </a:lnTo>
                    <a:lnTo>
                      <a:pt x="1715" y="1263"/>
                    </a:lnTo>
                    <a:lnTo>
                      <a:pt x="1719" y="1271"/>
                    </a:lnTo>
                    <a:lnTo>
                      <a:pt x="1726" y="1284"/>
                    </a:lnTo>
                    <a:lnTo>
                      <a:pt x="1730" y="1296"/>
                    </a:lnTo>
                    <a:lnTo>
                      <a:pt x="1734" y="1305"/>
                    </a:lnTo>
                    <a:lnTo>
                      <a:pt x="1738" y="1309"/>
                    </a:lnTo>
                    <a:lnTo>
                      <a:pt x="1742" y="1326"/>
                    </a:lnTo>
                    <a:lnTo>
                      <a:pt x="1742" y="1343"/>
                    </a:lnTo>
                    <a:lnTo>
                      <a:pt x="1734" y="1359"/>
                    </a:lnTo>
                    <a:lnTo>
                      <a:pt x="1719" y="1368"/>
                    </a:lnTo>
                    <a:lnTo>
                      <a:pt x="1700" y="1364"/>
                    </a:lnTo>
                    <a:lnTo>
                      <a:pt x="1685" y="1355"/>
                    </a:lnTo>
                    <a:lnTo>
                      <a:pt x="1662" y="1343"/>
                    </a:lnTo>
                    <a:lnTo>
                      <a:pt x="1632" y="1326"/>
                    </a:lnTo>
                    <a:lnTo>
                      <a:pt x="1617" y="1322"/>
                    </a:lnTo>
                    <a:lnTo>
                      <a:pt x="1598" y="1317"/>
                    </a:lnTo>
                    <a:lnTo>
                      <a:pt x="1579" y="1309"/>
                    </a:lnTo>
                    <a:lnTo>
                      <a:pt x="1564" y="1305"/>
                    </a:lnTo>
                    <a:lnTo>
                      <a:pt x="1549" y="1296"/>
                    </a:lnTo>
                    <a:lnTo>
                      <a:pt x="1530" y="1292"/>
                    </a:lnTo>
                    <a:lnTo>
                      <a:pt x="1522" y="1280"/>
                    </a:lnTo>
                    <a:lnTo>
                      <a:pt x="1511" y="1271"/>
                    </a:lnTo>
                    <a:lnTo>
                      <a:pt x="1499" y="1267"/>
                    </a:lnTo>
                    <a:lnTo>
                      <a:pt x="1488" y="1271"/>
                    </a:lnTo>
                    <a:lnTo>
                      <a:pt x="1477" y="1280"/>
                    </a:lnTo>
                    <a:lnTo>
                      <a:pt x="1461" y="1292"/>
                    </a:lnTo>
                    <a:lnTo>
                      <a:pt x="1450" y="1301"/>
                    </a:lnTo>
                    <a:lnTo>
                      <a:pt x="1443" y="1309"/>
                    </a:lnTo>
                    <a:lnTo>
                      <a:pt x="1443" y="1317"/>
                    </a:lnTo>
                    <a:lnTo>
                      <a:pt x="1446" y="1330"/>
                    </a:lnTo>
                    <a:lnTo>
                      <a:pt x="1458" y="1343"/>
                    </a:lnTo>
                    <a:lnTo>
                      <a:pt x="1480" y="1351"/>
                    </a:lnTo>
                    <a:lnTo>
                      <a:pt x="1499" y="1359"/>
                    </a:lnTo>
                    <a:lnTo>
                      <a:pt x="1496" y="1372"/>
                    </a:lnTo>
                    <a:lnTo>
                      <a:pt x="1496" y="1380"/>
                    </a:lnTo>
                    <a:lnTo>
                      <a:pt x="1492" y="1385"/>
                    </a:lnTo>
                    <a:lnTo>
                      <a:pt x="1488" y="1389"/>
                    </a:lnTo>
                    <a:lnTo>
                      <a:pt x="1480" y="1393"/>
                    </a:lnTo>
                    <a:lnTo>
                      <a:pt x="1473" y="1397"/>
                    </a:lnTo>
                    <a:lnTo>
                      <a:pt x="1461" y="1401"/>
                    </a:lnTo>
                    <a:lnTo>
                      <a:pt x="1458" y="1406"/>
                    </a:lnTo>
                    <a:lnTo>
                      <a:pt x="1450" y="1410"/>
                    </a:lnTo>
                    <a:lnTo>
                      <a:pt x="1443" y="1418"/>
                    </a:lnTo>
                    <a:lnTo>
                      <a:pt x="1439" y="1418"/>
                    </a:lnTo>
                    <a:lnTo>
                      <a:pt x="1431" y="1431"/>
                    </a:lnTo>
                    <a:lnTo>
                      <a:pt x="1420" y="1439"/>
                    </a:lnTo>
                    <a:lnTo>
                      <a:pt x="1408" y="1448"/>
                    </a:lnTo>
                    <a:lnTo>
                      <a:pt x="1405" y="1452"/>
                    </a:lnTo>
                    <a:lnTo>
                      <a:pt x="1390" y="1448"/>
                    </a:lnTo>
                    <a:lnTo>
                      <a:pt x="1378" y="1435"/>
                    </a:lnTo>
                    <a:lnTo>
                      <a:pt x="1363" y="1422"/>
                    </a:lnTo>
                    <a:lnTo>
                      <a:pt x="1348" y="1414"/>
                    </a:lnTo>
                    <a:lnTo>
                      <a:pt x="1340" y="1418"/>
                    </a:lnTo>
                    <a:lnTo>
                      <a:pt x="1333" y="1422"/>
                    </a:lnTo>
                    <a:lnTo>
                      <a:pt x="1325" y="1422"/>
                    </a:lnTo>
                    <a:lnTo>
                      <a:pt x="1318" y="1422"/>
                    </a:lnTo>
                    <a:lnTo>
                      <a:pt x="1314" y="1422"/>
                    </a:lnTo>
                    <a:lnTo>
                      <a:pt x="1302" y="1427"/>
                    </a:lnTo>
                    <a:lnTo>
                      <a:pt x="1299" y="1443"/>
                    </a:lnTo>
                    <a:lnTo>
                      <a:pt x="1295" y="1456"/>
                    </a:lnTo>
                    <a:lnTo>
                      <a:pt x="1284" y="1464"/>
                    </a:lnTo>
                    <a:lnTo>
                      <a:pt x="1268" y="1473"/>
                    </a:lnTo>
                    <a:lnTo>
                      <a:pt x="1265" y="1481"/>
                    </a:lnTo>
                    <a:lnTo>
                      <a:pt x="1261" y="1485"/>
                    </a:lnTo>
                    <a:lnTo>
                      <a:pt x="1253" y="1485"/>
                    </a:lnTo>
                    <a:lnTo>
                      <a:pt x="1246" y="1481"/>
                    </a:lnTo>
                    <a:lnTo>
                      <a:pt x="1234" y="1473"/>
                    </a:lnTo>
                    <a:lnTo>
                      <a:pt x="1227" y="1460"/>
                    </a:lnTo>
                    <a:lnTo>
                      <a:pt x="1219" y="1448"/>
                    </a:lnTo>
                    <a:lnTo>
                      <a:pt x="1208" y="1435"/>
                    </a:lnTo>
                    <a:lnTo>
                      <a:pt x="1189" y="1431"/>
                    </a:lnTo>
                    <a:lnTo>
                      <a:pt x="1166" y="1427"/>
                    </a:lnTo>
                    <a:lnTo>
                      <a:pt x="1159" y="1418"/>
                    </a:lnTo>
                    <a:lnTo>
                      <a:pt x="1147" y="1410"/>
                    </a:lnTo>
                    <a:lnTo>
                      <a:pt x="1136" y="1410"/>
                    </a:lnTo>
                    <a:lnTo>
                      <a:pt x="1117" y="1406"/>
                    </a:lnTo>
                    <a:lnTo>
                      <a:pt x="1109" y="1397"/>
                    </a:lnTo>
                    <a:lnTo>
                      <a:pt x="1109" y="1389"/>
                    </a:lnTo>
                    <a:lnTo>
                      <a:pt x="1113" y="1380"/>
                    </a:lnTo>
                    <a:lnTo>
                      <a:pt x="1128" y="1376"/>
                    </a:lnTo>
                    <a:lnTo>
                      <a:pt x="1124" y="1368"/>
                    </a:lnTo>
                    <a:lnTo>
                      <a:pt x="1117" y="1359"/>
                    </a:lnTo>
                    <a:lnTo>
                      <a:pt x="1113" y="1355"/>
                    </a:lnTo>
                    <a:lnTo>
                      <a:pt x="1109" y="1347"/>
                    </a:lnTo>
                    <a:lnTo>
                      <a:pt x="1094" y="1347"/>
                    </a:lnTo>
                    <a:lnTo>
                      <a:pt x="1071" y="1351"/>
                    </a:lnTo>
                    <a:lnTo>
                      <a:pt x="1064" y="1359"/>
                    </a:lnTo>
                    <a:lnTo>
                      <a:pt x="1053" y="1368"/>
                    </a:lnTo>
                    <a:lnTo>
                      <a:pt x="1045" y="1372"/>
                    </a:lnTo>
                    <a:lnTo>
                      <a:pt x="1034" y="1376"/>
                    </a:lnTo>
                    <a:lnTo>
                      <a:pt x="1011" y="1380"/>
                    </a:lnTo>
                    <a:lnTo>
                      <a:pt x="981" y="1380"/>
                    </a:lnTo>
                    <a:lnTo>
                      <a:pt x="977" y="1385"/>
                    </a:lnTo>
                    <a:lnTo>
                      <a:pt x="973" y="1389"/>
                    </a:lnTo>
                    <a:lnTo>
                      <a:pt x="977" y="1397"/>
                    </a:lnTo>
                    <a:lnTo>
                      <a:pt x="981" y="1410"/>
                    </a:lnTo>
                    <a:lnTo>
                      <a:pt x="977" y="1418"/>
                    </a:lnTo>
                    <a:lnTo>
                      <a:pt x="954" y="1422"/>
                    </a:lnTo>
                    <a:lnTo>
                      <a:pt x="928" y="1427"/>
                    </a:lnTo>
                    <a:lnTo>
                      <a:pt x="905" y="1422"/>
                    </a:lnTo>
                    <a:lnTo>
                      <a:pt x="878" y="1427"/>
                    </a:lnTo>
                    <a:lnTo>
                      <a:pt x="867" y="1435"/>
                    </a:lnTo>
                    <a:lnTo>
                      <a:pt x="852" y="1448"/>
                    </a:lnTo>
                    <a:lnTo>
                      <a:pt x="844" y="1452"/>
                    </a:lnTo>
                    <a:lnTo>
                      <a:pt x="837" y="1456"/>
                    </a:lnTo>
                    <a:lnTo>
                      <a:pt x="829" y="1456"/>
                    </a:lnTo>
                    <a:lnTo>
                      <a:pt x="825" y="1456"/>
                    </a:lnTo>
                    <a:lnTo>
                      <a:pt x="810" y="1452"/>
                    </a:lnTo>
                    <a:lnTo>
                      <a:pt x="791" y="1448"/>
                    </a:lnTo>
                    <a:lnTo>
                      <a:pt x="753" y="1448"/>
                    </a:lnTo>
                    <a:lnTo>
                      <a:pt x="640" y="1443"/>
                    </a:lnTo>
                    <a:lnTo>
                      <a:pt x="575" y="1443"/>
                    </a:lnTo>
                    <a:lnTo>
                      <a:pt x="519" y="1439"/>
                    </a:lnTo>
                    <a:lnTo>
                      <a:pt x="515" y="1435"/>
                    </a:lnTo>
                    <a:lnTo>
                      <a:pt x="515" y="1431"/>
                    </a:lnTo>
                    <a:lnTo>
                      <a:pt x="515" y="1427"/>
                    </a:lnTo>
                    <a:lnTo>
                      <a:pt x="515" y="1422"/>
                    </a:lnTo>
                    <a:lnTo>
                      <a:pt x="507" y="1418"/>
                    </a:lnTo>
                    <a:lnTo>
                      <a:pt x="500" y="1414"/>
                    </a:lnTo>
                    <a:lnTo>
                      <a:pt x="496" y="1397"/>
                    </a:lnTo>
                    <a:lnTo>
                      <a:pt x="492" y="1385"/>
                    </a:lnTo>
                    <a:lnTo>
                      <a:pt x="488" y="1372"/>
                    </a:lnTo>
                    <a:lnTo>
                      <a:pt x="485" y="1368"/>
                    </a:lnTo>
                    <a:lnTo>
                      <a:pt x="477" y="1368"/>
                    </a:lnTo>
                    <a:lnTo>
                      <a:pt x="466" y="1364"/>
                    </a:lnTo>
                    <a:lnTo>
                      <a:pt x="451" y="1359"/>
                    </a:lnTo>
                    <a:lnTo>
                      <a:pt x="424" y="1359"/>
                    </a:lnTo>
                    <a:lnTo>
                      <a:pt x="416" y="1347"/>
                    </a:lnTo>
                    <a:lnTo>
                      <a:pt x="405" y="1343"/>
                    </a:lnTo>
                    <a:lnTo>
                      <a:pt x="382" y="1330"/>
                    </a:lnTo>
                    <a:lnTo>
                      <a:pt x="379" y="1322"/>
                    </a:lnTo>
                    <a:lnTo>
                      <a:pt x="379" y="1317"/>
                    </a:lnTo>
                    <a:lnTo>
                      <a:pt x="375" y="1309"/>
                    </a:lnTo>
                    <a:lnTo>
                      <a:pt x="367" y="1305"/>
                    </a:lnTo>
                    <a:lnTo>
                      <a:pt x="360" y="1296"/>
                    </a:lnTo>
                    <a:lnTo>
                      <a:pt x="356" y="1296"/>
                    </a:lnTo>
                    <a:lnTo>
                      <a:pt x="333" y="1296"/>
                    </a:lnTo>
                    <a:lnTo>
                      <a:pt x="307" y="1296"/>
                    </a:lnTo>
                    <a:lnTo>
                      <a:pt x="276" y="1305"/>
                    </a:lnTo>
                    <a:lnTo>
                      <a:pt x="246" y="1305"/>
                    </a:lnTo>
                    <a:lnTo>
                      <a:pt x="216" y="1305"/>
                    </a:lnTo>
                    <a:lnTo>
                      <a:pt x="193" y="1296"/>
                    </a:lnTo>
                    <a:lnTo>
                      <a:pt x="170" y="1280"/>
                    </a:lnTo>
                    <a:lnTo>
                      <a:pt x="163" y="1271"/>
                    </a:lnTo>
                    <a:lnTo>
                      <a:pt x="159" y="1259"/>
                    </a:lnTo>
                    <a:lnTo>
                      <a:pt x="167" y="1246"/>
                    </a:lnTo>
                    <a:lnTo>
                      <a:pt x="174" y="1242"/>
                    </a:lnTo>
                    <a:lnTo>
                      <a:pt x="182" y="1234"/>
                    </a:lnTo>
                    <a:lnTo>
                      <a:pt x="193" y="1234"/>
                    </a:lnTo>
                    <a:lnTo>
                      <a:pt x="204" y="1221"/>
                    </a:lnTo>
                    <a:lnTo>
                      <a:pt x="220" y="1217"/>
                    </a:lnTo>
                    <a:lnTo>
                      <a:pt x="231" y="1204"/>
                    </a:lnTo>
                    <a:lnTo>
                      <a:pt x="246" y="1196"/>
                    </a:lnTo>
                    <a:lnTo>
                      <a:pt x="265" y="1183"/>
                    </a:lnTo>
                    <a:lnTo>
                      <a:pt x="276" y="1171"/>
                    </a:lnTo>
                    <a:lnTo>
                      <a:pt x="288" y="1154"/>
                    </a:lnTo>
                    <a:lnTo>
                      <a:pt x="303" y="1141"/>
                    </a:lnTo>
                    <a:lnTo>
                      <a:pt x="318" y="1124"/>
                    </a:lnTo>
                    <a:lnTo>
                      <a:pt x="322" y="1116"/>
                    </a:lnTo>
                    <a:lnTo>
                      <a:pt x="318" y="1112"/>
                    </a:lnTo>
                    <a:lnTo>
                      <a:pt x="299" y="1112"/>
                    </a:lnTo>
                    <a:lnTo>
                      <a:pt x="280" y="1116"/>
                    </a:lnTo>
                    <a:lnTo>
                      <a:pt x="265" y="1116"/>
                    </a:lnTo>
                    <a:lnTo>
                      <a:pt x="257" y="1116"/>
                    </a:lnTo>
                    <a:lnTo>
                      <a:pt x="201" y="1120"/>
                    </a:lnTo>
                    <a:lnTo>
                      <a:pt x="148" y="1120"/>
                    </a:lnTo>
                    <a:lnTo>
                      <a:pt x="98" y="1116"/>
                    </a:lnTo>
                    <a:lnTo>
                      <a:pt x="42" y="1112"/>
                    </a:lnTo>
                    <a:lnTo>
                      <a:pt x="38" y="1095"/>
                    </a:lnTo>
                    <a:lnTo>
                      <a:pt x="27" y="1087"/>
                    </a:lnTo>
                    <a:lnTo>
                      <a:pt x="15" y="1078"/>
                    </a:lnTo>
                    <a:lnTo>
                      <a:pt x="0" y="1070"/>
                    </a:lnTo>
                    <a:lnTo>
                      <a:pt x="0" y="1057"/>
                    </a:lnTo>
                    <a:lnTo>
                      <a:pt x="0" y="1053"/>
                    </a:lnTo>
                    <a:lnTo>
                      <a:pt x="0" y="1045"/>
                    </a:lnTo>
                    <a:lnTo>
                      <a:pt x="8" y="1041"/>
                    </a:lnTo>
                    <a:lnTo>
                      <a:pt x="23" y="1032"/>
                    </a:lnTo>
                    <a:lnTo>
                      <a:pt x="49" y="1041"/>
                    </a:lnTo>
                    <a:lnTo>
                      <a:pt x="72" y="1041"/>
                    </a:lnTo>
                    <a:lnTo>
                      <a:pt x="98" y="1041"/>
                    </a:lnTo>
                    <a:lnTo>
                      <a:pt x="125" y="1036"/>
                    </a:lnTo>
                    <a:lnTo>
                      <a:pt x="182" y="1045"/>
                    </a:lnTo>
                    <a:lnTo>
                      <a:pt x="235" y="1053"/>
                    </a:lnTo>
                    <a:lnTo>
                      <a:pt x="288" y="1062"/>
                    </a:lnTo>
                    <a:lnTo>
                      <a:pt x="348" y="1066"/>
                    </a:lnTo>
                    <a:lnTo>
                      <a:pt x="363" y="1070"/>
                    </a:lnTo>
                    <a:lnTo>
                      <a:pt x="367" y="1070"/>
                    </a:lnTo>
                    <a:lnTo>
                      <a:pt x="363" y="1066"/>
                    </a:lnTo>
                    <a:lnTo>
                      <a:pt x="360" y="1066"/>
                    </a:lnTo>
                    <a:lnTo>
                      <a:pt x="363" y="1070"/>
                    </a:lnTo>
                    <a:lnTo>
                      <a:pt x="375" y="1078"/>
                    </a:lnTo>
                    <a:lnTo>
                      <a:pt x="382" y="1082"/>
                    </a:lnTo>
                    <a:lnTo>
                      <a:pt x="394" y="1091"/>
                    </a:lnTo>
                    <a:lnTo>
                      <a:pt x="424" y="1091"/>
                    </a:lnTo>
                    <a:lnTo>
                      <a:pt x="451" y="1095"/>
                    </a:lnTo>
                    <a:lnTo>
                      <a:pt x="458" y="1095"/>
                    </a:lnTo>
                    <a:lnTo>
                      <a:pt x="462" y="1095"/>
                    </a:lnTo>
                    <a:lnTo>
                      <a:pt x="473" y="1103"/>
                    </a:lnTo>
                    <a:lnTo>
                      <a:pt x="477" y="1108"/>
                    </a:lnTo>
                    <a:lnTo>
                      <a:pt x="485" y="1116"/>
                    </a:lnTo>
                    <a:lnTo>
                      <a:pt x="492" y="1120"/>
                    </a:lnTo>
                    <a:lnTo>
                      <a:pt x="507" y="1116"/>
                    </a:lnTo>
                    <a:lnTo>
                      <a:pt x="522" y="1116"/>
                    </a:lnTo>
                    <a:lnTo>
                      <a:pt x="534" y="1108"/>
                    </a:lnTo>
                    <a:lnTo>
                      <a:pt x="549" y="1099"/>
                    </a:lnTo>
                    <a:lnTo>
                      <a:pt x="553" y="1091"/>
                    </a:lnTo>
                    <a:lnTo>
                      <a:pt x="553" y="1087"/>
                    </a:lnTo>
                    <a:lnTo>
                      <a:pt x="553" y="1082"/>
                    </a:lnTo>
                    <a:lnTo>
                      <a:pt x="545" y="1078"/>
                    </a:lnTo>
                    <a:lnTo>
                      <a:pt x="538" y="1074"/>
                    </a:lnTo>
                    <a:lnTo>
                      <a:pt x="526" y="1070"/>
                    </a:lnTo>
                    <a:lnTo>
                      <a:pt x="519" y="1066"/>
                    </a:lnTo>
                    <a:lnTo>
                      <a:pt x="515" y="1062"/>
                    </a:lnTo>
                    <a:lnTo>
                      <a:pt x="515" y="1049"/>
                    </a:lnTo>
                    <a:lnTo>
                      <a:pt x="511" y="1045"/>
                    </a:lnTo>
                    <a:lnTo>
                      <a:pt x="511" y="1041"/>
                    </a:lnTo>
                    <a:lnTo>
                      <a:pt x="507" y="1041"/>
                    </a:lnTo>
                    <a:lnTo>
                      <a:pt x="504" y="1041"/>
                    </a:lnTo>
                    <a:lnTo>
                      <a:pt x="496" y="1041"/>
                    </a:lnTo>
                    <a:lnTo>
                      <a:pt x="492" y="1036"/>
                    </a:lnTo>
                    <a:lnTo>
                      <a:pt x="485" y="1020"/>
                    </a:lnTo>
                    <a:lnTo>
                      <a:pt x="485" y="1007"/>
                    </a:lnTo>
                    <a:lnTo>
                      <a:pt x="485" y="999"/>
                    </a:lnTo>
                    <a:lnTo>
                      <a:pt x="488" y="994"/>
                    </a:lnTo>
                    <a:lnTo>
                      <a:pt x="485" y="994"/>
                    </a:lnTo>
                    <a:lnTo>
                      <a:pt x="477" y="990"/>
                    </a:lnTo>
                    <a:lnTo>
                      <a:pt x="458" y="994"/>
                    </a:lnTo>
                    <a:lnTo>
                      <a:pt x="439" y="994"/>
                    </a:lnTo>
                    <a:lnTo>
                      <a:pt x="416" y="1003"/>
                    </a:lnTo>
                    <a:lnTo>
                      <a:pt x="394" y="1003"/>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19" name="Freeform 7">
                <a:extLst>
                  <a:ext uri="{FF2B5EF4-FFF2-40B4-BE49-F238E27FC236}">
                    <a16:creationId xmlns:a16="http://schemas.microsoft.com/office/drawing/2014/main" id="{72084808-3CF0-4AC7-B317-8021162741E6}"/>
                  </a:ext>
                </a:extLst>
              </p:cNvPr>
              <p:cNvSpPr>
                <a:spLocks noChangeAspect="1"/>
              </p:cNvSpPr>
              <p:nvPr/>
            </p:nvSpPr>
            <p:spPr bwMode="auto">
              <a:xfrm>
                <a:off x="2327" y="1911"/>
                <a:ext cx="415" cy="557"/>
              </a:xfrm>
              <a:custGeom>
                <a:avLst/>
                <a:gdLst>
                  <a:gd name="T0" fmla="*/ 1 w 1626"/>
                  <a:gd name="T1" fmla="*/ 2 h 2166"/>
                  <a:gd name="T2" fmla="*/ 1 w 1626"/>
                  <a:gd name="T3" fmla="*/ 2 h 2166"/>
                  <a:gd name="T4" fmla="*/ 1 w 1626"/>
                  <a:gd name="T5" fmla="*/ 3 h 2166"/>
                  <a:gd name="T6" fmla="*/ 1 w 1626"/>
                  <a:gd name="T7" fmla="*/ 2 h 2166"/>
                  <a:gd name="T8" fmla="*/ 1 w 1626"/>
                  <a:gd name="T9" fmla="*/ 2 h 2166"/>
                  <a:gd name="T10" fmla="*/ 1 w 1626"/>
                  <a:gd name="T11" fmla="*/ 2 h 2166"/>
                  <a:gd name="T12" fmla="*/ 1 w 1626"/>
                  <a:gd name="T13" fmla="*/ 2 h 2166"/>
                  <a:gd name="T14" fmla="*/ 1 w 1626"/>
                  <a:gd name="T15" fmla="*/ 2 h 2166"/>
                  <a:gd name="T16" fmla="*/ 1 w 1626"/>
                  <a:gd name="T17" fmla="*/ 2 h 2166"/>
                  <a:gd name="T18" fmla="*/ 1 w 1626"/>
                  <a:gd name="T19" fmla="*/ 2 h 2166"/>
                  <a:gd name="T20" fmla="*/ 1 w 1626"/>
                  <a:gd name="T21" fmla="*/ 2 h 2166"/>
                  <a:gd name="T22" fmla="*/ 1 w 1626"/>
                  <a:gd name="T23" fmla="*/ 2 h 2166"/>
                  <a:gd name="T24" fmla="*/ 1 w 1626"/>
                  <a:gd name="T25" fmla="*/ 2 h 2166"/>
                  <a:gd name="T26" fmla="*/ 0 w 1626"/>
                  <a:gd name="T27" fmla="*/ 2 h 2166"/>
                  <a:gd name="T28" fmla="*/ 0 w 1626"/>
                  <a:gd name="T29" fmla="*/ 2 h 2166"/>
                  <a:gd name="T30" fmla="*/ 0 w 1626"/>
                  <a:gd name="T31" fmla="*/ 2 h 2166"/>
                  <a:gd name="T32" fmla="*/ 0 w 1626"/>
                  <a:gd name="T33" fmla="*/ 2 h 2166"/>
                  <a:gd name="T34" fmla="*/ 0 w 1626"/>
                  <a:gd name="T35" fmla="*/ 2 h 2166"/>
                  <a:gd name="T36" fmla="*/ 0 w 1626"/>
                  <a:gd name="T37" fmla="*/ 1 h 2166"/>
                  <a:gd name="T38" fmla="*/ 0 w 1626"/>
                  <a:gd name="T39" fmla="*/ 1 h 2166"/>
                  <a:gd name="T40" fmla="*/ 0 w 1626"/>
                  <a:gd name="T41" fmla="*/ 1 h 2166"/>
                  <a:gd name="T42" fmla="*/ 0 w 1626"/>
                  <a:gd name="T43" fmla="*/ 1 h 2166"/>
                  <a:gd name="T44" fmla="*/ 0 w 1626"/>
                  <a:gd name="T45" fmla="*/ 1 h 2166"/>
                  <a:gd name="T46" fmla="*/ 0 w 1626"/>
                  <a:gd name="T47" fmla="*/ 1 h 2166"/>
                  <a:gd name="T48" fmla="*/ 0 w 1626"/>
                  <a:gd name="T49" fmla="*/ 0 h 2166"/>
                  <a:gd name="T50" fmla="*/ 0 w 1626"/>
                  <a:gd name="T51" fmla="*/ 0 h 2166"/>
                  <a:gd name="T52" fmla="*/ 0 w 1626"/>
                  <a:gd name="T53" fmla="*/ 0 h 2166"/>
                  <a:gd name="T54" fmla="*/ 0 w 1626"/>
                  <a:gd name="T55" fmla="*/ 0 h 2166"/>
                  <a:gd name="T56" fmla="*/ 0 w 1626"/>
                  <a:gd name="T57" fmla="*/ 0 h 2166"/>
                  <a:gd name="T58" fmla="*/ 1 w 1626"/>
                  <a:gd name="T59" fmla="*/ 0 h 2166"/>
                  <a:gd name="T60" fmla="*/ 1 w 1626"/>
                  <a:gd name="T61" fmla="*/ 0 h 2166"/>
                  <a:gd name="T62" fmla="*/ 1 w 1626"/>
                  <a:gd name="T63" fmla="*/ 0 h 2166"/>
                  <a:gd name="T64" fmla="*/ 1 w 1626"/>
                  <a:gd name="T65" fmla="*/ 0 h 2166"/>
                  <a:gd name="T66" fmla="*/ 1 w 1626"/>
                  <a:gd name="T67" fmla="*/ 0 h 2166"/>
                  <a:gd name="T68" fmla="*/ 1 w 1626"/>
                  <a:gd name="T69" fmla="*/ 1 h 2166"/>
                  <a:gd name="T70" fmla="*/ 1 w 1626"/>
                  <a:gd name="T71" fmla="*/ 1 h 2166"/>
                  <a:gd name="T72" fmla="*/ 1 w 1626"/>
                  <a:gd name="T73" fmla="*/ 1 h 2166"/>
                  <a:gd name="T74" fmla="*/ 1 w 1626"/>
                  <a:gd name="T75" fmla="*/ 1 h 2166"/>
                  <a:gd name="T76" fmla="*/ 1 w 1626"/>
                  <a:gd name="T77" fmla="*/ 1 h 2166"/>
                  <a:gd name="T78" fmla="*/ 1 w 1626"/>
                  <a:gd name="T79" fmla="*/ 1 h 2166"/>
                  <a:gd name="T80" fmla="*/ 1 w 1626"/>
                  <a:gd name="T81" fmla="*/ 1 h 2166"/>
                  <a:gd name="T82" fmla="*/ 1 w 1626"/>
                  <a:gd name="T83" fmla="*/ 1 h 2166"/>
                  <a:gd name="T84" fmla="*/ 1 w 1626"/>
                  <a:gd name="T85" fmla="*/ 1 h 2166"/>
                  <a:gd name="T86" fmla="*/ 1 w 1626"/>
                  <a:gd name="T87" fmla="*/ 1 h 2166"/>
                  <a:gd name="T88" fmla="*/ 1 w 1626"/>
                  <a:gd name="T89" fmla="*/ 1 h 2166"/>
                  <a:gd name="T90" fmla="*/ 1 w 1626"/>
                  <a:gd name="T91" fmla="*/ 1 h 2166"/>
                  <a:gd name="T92" fmla="*/ 1 w 1626"/>
                  <a:gd name="T93" fmla="*/ 1 h 2166"/>
                  <a:gd name="T94" fmla="*/ 1 w 1626"/>
                  <a:gd name="T95" fmla="*/ 1 h 2166"/>
                  <a:gd name="T96" fmla="*/ 2 w 1626"/>
                  <a:gd name="T97" fmla="*/ 1 h 2166"/>
                  <a:gd name="T98" fmla="*/ 2 w 1626"/>
                  <a:gd name="T99" fmla="*/ 1 h 2166"/>
                  <a:gd name="T100" fmla="*/ 2 w 1626"/>
                  <a:gd name="T101" fmla="*/ 1 h 2166"/>
                  <a:gd name="T102" fmla="*/ 2 w 1626"/>
                  <a:gd name="T103" fmla="*/ 1 h 2166"/>
                  <a:gd name="T104" fmla="*/ 2 w 1626"/>
                  <a:gd name="T105" fmla="*/ 2 h 2166"/>
                  <a:gd name="T106" fmla="*/ 2 w 1626"/>
                  <a:gd name="T107" fmla="*/ 2 h 2166"/>
                  <a:gd name="T108" fmla="*/ 2 w 1626"/>
                  <a:gd name="T109" fmla="*/ 2 h 2166"/>
                  <a:gd name="T110" fmla="*/ 2 w 1626"/>
                  <a:gd name="T111" fmla="*/ 2 h 2166"/>
                  <a:gd name="T112" fmla="*/ 2 w 1626"/>
                  <a:gd name="T113" fmla="*/ 2 h 2166"/>
                  <a:gd name="T114" fmla="*/ 2 w 1626"/>
                  <a:gd name="T115" fmla="*/ 2 h 2166"/>
                  <a:gd name="T116" fmla="*/ 2 w 1626"/>
                  <a:gd name="T117" fmla="*/ 2 h 2166"/>
                  <a:gd name="T118" fmla="*/ 2 w 1626"/>
                  <a:gd name="T119" fmla="*/ 2 h 2166"/>
                  <a:gd name="T120" fmla="*/ 2 w 1626"/>
                  <a:gd name="T121" fmla="*/ 2 h 2166"/>
                  <a:gd name="T122" fmla="*/ 2 w 1626"/>
                  <a:gd name="T123" fmla="*/ 2 h 2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6" h="2166">
                    <a:moveTo>
                      <a:pt x="1233" y="1985"/>
                    </a:moveTo>
                    <a:lnTo>
                      <a:pt x="1222" y="2002"/>
                    </a:lnTo>
                    <a:lnTo>
                      <a:pt x="1214" y="2019"/>
                    </a:lnTo>
                    <a:lnTo>
                      <a:pt x="1203" y="2040"/>
                    </a:lnTo>
                    <a:lnTo>
                      <a:pt x="1188" y="2052"/>
                    </a:lnTo>
                    <a:lnTo>
                      <a:pt x="1188" y="2065"/>
                    </a:lnTo>
                    <a:lnTo>
                      <a:pt x="1166" y="2067"/>
                    </a:lnTo>
                    <a:lnTo>
                      <a:pt x="1160" y="2070"/>
                    </a:lnTo>
                    <a:lnTo>
                      <a:pt x="1157" y="2090"/>
                    </a:lnTo>
                    <a:lnTo>
                      <a:pt x="1146" y="2094"/>
                    </a:lnTo>
                    <a:lnTo>
                      <a:pt x="1138" y="2099"/>
                    </a:lnTo>
                    <a:lnTo>
                      <a:pt x="1127" y="2103"/>
                    </a:lnTo>
                    <a:lnTo>
                      <a:pt x="1123" y="2103"/>
                    </a:lnTo>
                    <a:lnTo>
                      <a:pt x="1109" y="2109"/>
                    </a:lnTo>
                    <a:lnTo>
                      <a:pt x="1103" y="2121"/>
                    </a:lnTo>
                    <a:lnTo>
                      <a:pt x="1085" y="2136"/>
                    </a:lnTo>
                    <a:lnTo>
                      <a:pt x="1091" y="2118"/>
                    </a:lnTo>
                    <a:lnTo>
                      <a:pt x="1076" y="2145"/>
                    </a:lnTo>
                    <a:lnTo>
                      <a:pt x="1082" y="2162"/>
                    </a:lnTo>
                    <a:lnTo>
                      <a:pt x="1066" y="2166"/>
                    </a:lnTo>
                    <a:lnTo>
                      <a:pt x="1032" y="2153"/>
                    </a:lnTo>
                    <a:lnTo>
                      <a:pt x="1017" y="2141"/>
                    </a:lnTo>
                    <a:lnTo>
                      <a:pt x="998" y="2136"/>
                    </a:lnTo>
                    <a:lnTo>
                      <a:pt x="995" y="2128"/>
                    </a:lnTo>
                    <a:lnTo>
                      <a:pt x="987" y="2120"/>
                    </a:lnTo>
                    <a:lnTo>
                      <a:pt x="980" y="2099"/>
                    </a:lnTo>
                    <a:lnTo>
                      <a:pt x="976" y="2082"/>
                    </a:lnTo>
                    <a:lnTo>
                      <a:pt x="976" y="2078"/>
                    </a:lnTo>
                    <a:lnTo>
                      <a:pt x="980" y="2061"/>
                    </a:lnTo>
                    <a:lnTo>
                      <a:pt x="976" y="2052"/>
                    </a:lnTo>
                    <a:lnTo>
                      <a:pt x="972" y="2040"/>
                    </a:lnTo>
                    <a:lnTo>
                      <a:pt x="961" y="2031"/>
                    </a:lnTo>
                    <a:lnTo>
                      <a:pt x="961" y="1990"/>
                    </a:lnTo>
                    <a:lnTo>
                      <a:pt x="961" y="1956"/>
                    </a:lnTo>
                    <a:lnTo>
                      <a:pt x="953" y="1939"/>
                    </a:lnTo>
                    <a:lnTo>
                      <a:pt x="945" y="1927"/>
                    </a:lnTo>
                    <a:lnTo>
                      <a:pt x="934" y="1914"/>
                    </a:lnTo>
                    <a:lnTo>
                      <a:pt x="915" y="1906"/>
                    </a:lnTo>
                    <a:lnTo>
                      <a:pt x="904" y="1897"/>
                    </a:lnTo>
                    <a:lnTo>
                      <a:pt x="896" y="1889"/>
                    </a:lnTo>
                    <a:lnTo>
                      <a:pt x="885" y="1880"/>
                    </a:lnTo>
                    <a:lnTo>
                      <a:pt x="877" y="1872"/>
                    </a:lnTo>
                    <a:lnTo>
                      <a:pt x="870" y="1859"/>
                    </a:lnTo>
                    <a:lnTo>
                      <a:pt x="866" y="1847"/>
                    </a:lnTo>
                    <a:lnTo>
                      <a:pt x="858" y="1838"/>
                    </a:lnTo>
                    <a:lnTo>
                      <a:pt x="847" y="1822"/>
                    </a:lnTo>
                    <a:lnTo>
                      <a:pt x="847" y="1784"/>
                    </a:lnTo>
                    <a:lnTo>
                      <a:pt x="851" y="1754"/>
                    </a:lnTo>
                    <a:lnTo>
                      <a:pt x="847" y="1738"/>
                    </a:lnTo>
                    <a:lnTo>
                      <a:pt x="840" y="1725"/>
                    </a:lnTo>
                    <a:lnTo>
                      <a:pt x="832" y="1712"/>
                    </a:lnTo>
                    <a:lnTo>
                      <a:pt x="817" y="1700"/>
                    </a:lnTo>
                    <a:lnTo>
                      <a:pt x="813" y="1692"/>
                    </a:lnTo>
                    <a:lnTo>
                      <a:pt x="806" y="1683"/>
                    </a:lnTo>
                    <a:lnTo>
                      <a:pt x="794" y="1679"/>
                    </a:lnTo>
                    <a:lnTo>
                      <a:pt x="775" y="1679"/>
                    </a:lnTo>
                    <a:lnTo>
                      <a:pt x="753" y="1683"/>
                    </a:lnTo>
                    <a:lnTo>
                      <a:pt x="734" y="1692"/>
                    </a:lnTo>
                    <a:lnTo>
                      <a:pt x="719" y="1696"/>
                    </a:lnTo>
                    <a:lnTo>
                      <a:pt x="700" y="1700"/>
                    </a:lnTo>
                    <a:lnTo>
                      <a:pt x="681" y="1704"/>
                    </a:lnTo>
                    <a:lnTo>
                      <a:pt x="669" y="1721"/>
                    </a:lnTo>
                    <a:lnTo>
                      <a:pt x="654" y="1729"/>
                    </a:lnTo>
                    <a:lnTo>
                      <a:pt x="635" y="1729"/>
                    </a:lnTo>
                    <a:lnTo>
                      <a:pt x="613" y="1733"/>
                    </a:lnTo>
                    <a:lnTo>
                      <a:pt x="601" y="1750"/>
                    </a:lnTo>
                    <a:lnTo>
                      <a:pt x="598" y="1759"/>
                    </a:lnTo>
                    <a:lnTo>
                      <a:pt x="590" y="1763"/>
                    </a:lnTo>
                    <a:lnTo>
                      <a:pt x="582" y="1767"/>
                    </a:lnTo>
                    <a:lnTo>
                      <a:pt x="575" y="1771"/>
                    </a:lnTo>
                    <a:lnTo>
                      <a:pt x="567" y="1771"/>
                    </a:lnTo>
                    <a:lnTo>
                      <a:pt x="560" y="1775"/>
                    </a:lnTo>
                    <a:lnTo>
                      <a:pt x="541" y="1788"/>
                    </a:lnTo>
                    <a:lnTo>
                      <a:pt x="522" y="1801"/>
                    </a:lnTo>
                    <a:lnTo>
                      <a:pt x="503" y="1817"/>
                    </a:lnTo>
                    <a:lnTo>
                      <a:pt x="480" y="1826"/>
                    </a:lnTo>
                    <a:lnTo>
                      <a:pt x="446" y="1833"/>
                    </a:lnTo>
                    <a:lnTo>
                      <a:pt x="427" y="1817"/>
                    </a:lnTo>
                    <a:lnTo>
                      <a:pt x="374" y="1809"/>
                    </a:lnTo>
                    <a:lnTo>
                      <a:pt x="269" y="1796"/>
                    </a:lnTo>
                    <a:lnTo>
                      <a:pt x="242" y="1780"/>
                    </a:lnTo>
                    <a:lnTo>
                      <a:pt x="223" y="1771"/>
                    </a:lnTo>
                    <a:lnTo>
                      <a:pt x="197" y="1763"/>
                    </a:lnTo>
                    <a:lnTo>
                      <a:pt x="174" y="1754"/>
                    </a:lnTo>
                    <a:lnTo>
                      <a:pt x="166" y="1746"/>
                    </a:lnTo>
                    <a:lnTo>
                      <a:pt x="163" y="1738"/>
                    </a:lnTo>
                    <a:lnTo>
                      <a:pt x="155" y="1721"/>
                    </a:lnTo>
                    <a:lnTo>
                      <a:pt x="155" y="1700"/>
                    </a:lnTo>
                    <a:lnTo>
                      <a:pt x="155" y="1679"/>
                    </a:lnTo>
                    <a:lnTo>
                      <a:pt x="151" y="1658"/>
                    </a:lnTo>
                    <a:lnTo>
                      <a:pt x="144" y="1637"/>
                    </a:lnTo>
                    <a:lnTo>
                      <a:pt x="140" y="1612"/>
                    </a:lnTo>
                    <a:lnTo>
                      <a:pt x="136" y="1591"/>
                    </a:lnTo>
                    <a:lnTo>
                      <a:pt x="136" y="1578"/>
                    </a:lnTo>
                    <a:lnTo>
                      <a:pt x="136" y="1570"/>
                    </a:lnTo>
                    <a:lnTo>
                      <a:pt x="136" y="1561"/>
                    </a:lnTo>
                    <a:lnTo>
                      <a:pt x="129" y="1553"/>
                    </a:lnTo>
                    <a:lnTo>
                      <a:pt x="117" y="1536"/>
                    </a:lnTo>
                    <a:lnTo>
                      <a:pt x="113" y="1477"/>
                    </a:lnTo>
                    <a:lnTo>
                      <a:pt x="106" y="1427"/>
                    </a:lnTo>
                    <a:lnTo>
                      <a:pt x="106" y="1373"/>
                    </a:lnTo>
                    <a:lnTo>
                      <a:pt x="102" y="1339"/>
                    </a:lnTo>
                    <a:lnTo>
                      <a:pt x="102" y="1305"/>
                    </a:lnTo>
                    <a:lnTo>
                      <a:pt x="102" y="1289"/>
                    </a:lnTo>
                    <a:lnTo>
                      <a:pt x="102" y="1276"/>
                    </a:lnTo>
                    <a:lnTo>
                      <a:pt x="98" y="1268"/>
                    </a:lnTo>
                    <a:lnTo>
                      <a:pt x="98" y="1263"/>
                    </a:lnTo>
                    <a:lnTo>
                      <a:pt x="91" y="1259"/>
                    </a:lnTo>
                    <a:lnTo>
                      <a:pt x="87" y="1255"/>
                    </a:lnTo>
                    <a:lnTo>
                      <a:pt x="76" y="1255"/>
                    </a:lnTo>
                    <a:lnTo>
                      <a:pt x="72" y="1238"/>
                    </a:lnTo>
                    <a:lnTo>
                      <a:pt x="68" y="1230"/>
                    </a:lnTo>
                    <a:lnTo>
                      <a:pt x="61" y="1217"/>
                    </a:lnTo>
                    <a:lnTo>
                      <a:pt x="45" y="1209"/>
                    </a:lnTo>
                    <a:lnTo>
                      <a:pt x="34" y="1200"/>
                    </a:lnTo>
                    <a:lnTo>
                      <a:pt x="26" y="1196"/>
                    </a:lnTo>
                    <a:lnTo>
                      <a:pt x="15" y="1192"/>
                    </a:lnTo>
                    <a:lnTo>
                      <a:pt x="11" y="1188"/>
                    </a:lnTo>
                    <a:lnTo>
                      <a:pt x="4" y="1171"/>
                    </a:lnTo>
                    <a:lnTo>
                      <a:pt x="0" y="1154"/>
                    </a:lnTo>
                    <a:lnTo>
                      <a:pt x="0" y="1133"/>
                    </a:lnTo>
                    <a:lnTo>
                      <a:pt x="4" y="1121"/>
                    </a:lnTo>
                    <a:lnTo>
                      <a:pt x="2" y="1086"/>
                    </a:lnTo>
                    <a:lnTo>
                      <a:pt x="14" y="1056"/>
                    </a:lnTo>
                    <a:lnTo>
                      <a:pt x="8" y="1011"/>
                    </a:lnTo>
                    <a:lnTo>
                      <a:pt x="26" y="965"/>
                    </a:lnTo>
                    <a:lnTo>
                      <a:pt x="34" y="953"/>
                    </a:lnTo>
                    <a:lnTo>
                      <a:pt x="38" y="940"/>
                    </a:lnTo>
                    <a:lnTo>
                      <a:pt x="45" y="928"/>
                    </a:lnTo>
                    <a:lnTo>
                      <a:pt x="45" y="923"/>
                    </a:lnTo>
                    <a:lnTo>
                      <a:pt x="61" y="894"/>
                    </a:lnTo>
                    <a:lnTo>
                      <a:pt x="72" y="873"/>
                    </a:lnTo>
                    <a:lnTo>
                      <a:pt x="68" y="828"/>
                    </a:lnTo>
                    <a:lnTo>
                      <a:pt x="95" y="789"/>
                    </a:lnTo>
                    <a:lnTo>
                      <a:pt x="98" y="764"/>
                    </a:lnTo>
                    <a:lnTo>
                      <a:pt x="106" y="735"/>
                    </a:lnTo>
                    <a:lnTo>
                      <a:pt x="95" y="697"/>
                    </a:lnTo>
                    <a:lnTo>
                      <a:pt x="77" y="678"/>
                    </a:lnTo>
                    <a:lnTo>
                      <a:pt x="91" y="634"/>
                    </a:lnTo>
                    <a:lnTo>
                      <a:pt x="87" y="609"/>
                    </a:lnTo>
                    <a:lnTo>
                      <a:pt x="71" y="585"/>
                    </a:lnTo>
                    <a:lnTo>
                      <a:pt x="62" y="558"/>
                    </a:lnTo>
                    <a:lnTo>
                      <a:pt x="59" y="525"/>
                    </a:lnTo>
                    <a:lnTo>
                      <a:pt x="68" y="480"/>
                    </a:lnTo>
                    <a:lnTo>
                      <a:pt x="91" y="403"/>
                    </a:lnTo>
                    <a:lnTo>
                      <a:pt x="92" y="366"/>
                    </a:lnTo>
                    <a:lnTo>
                      <a:pt x="107" y="327"/>
                    </a:lnTo>
                    <a:lnTo>
                      <a:pt x="136" y="298"/>
                    </a:lnTo>
                    <a:lnTo>
                      <a:pt x="155" y="277"/>
                    </a:lnTo>
                    <a:lnTo>
                      <a:pt x="163" y="269"/>
                    </a:lnTo>
                    <a:lnTo>
                      <a:pt x="170" y="256"/>
                    </a:lnTo>
                    <a:lnTo>
                      <a:pt x="189" y="235"/>
                    </a:lnTo>
                    <a:lnTo>
                      <a:pt x="216" y="214"/>
                    </a:lnTo>
                    <a:lnTo>
                      <a:pt x="234" y="201"/>
                    </a:lnTo>
                    <a:lnTo>
                      <a:pt x="238" y="189"/>
                    </a:lnTo>
                    <a:lnTo>
                      <a:pt x="242" y="189"/>
                    </a:lnTo>
                    <a:lnTo>
                      <a:pt x="242" y="180"/>
                    </a:lnTo>
                    <a:lnTo>
                      <a:pt x="234" y="172"/>
                    </a:lnTo>
                    <a:lnTo>
                      <a:pt x="227" y="164"/>
                    </a:lnTo>
                    <a:lnTo>
                      <a:pt x="227" y="159"/>
                    </a:lnTo>
                    <a:lnTo>
                      <a:pt x="223" y="155"/>
                    </a:lnTo>
                    <a:lnTo>
                      <a:pt x="208" y="151"/>
                    </a:lnTo>
                    <a:lnTo>
                      <a:pt x="197" y="147"/>
                    </a:lnTo>
                    <a:lnTo>
                      <a:pt x="189" y="143"/>
                    </a:lnTo>
                    <a:lnTo>
                      <a:pt x="182" y="134"/>
                    </a:lnTo>
                    <a:lnTo>
                      <a:pt x="182" y="126"/>
                    </a:lnTo>
                    <a:lnTo>
                      <a:pt x="182" y="109"/>
                    </a:lnTo>
                    <a:lnTo>
                      <a:pt x="185" y="97"/>
                    </a:lnTo>
                    <a:lnTo>
                      <a:pt x="185" y="84"/>
                    </a:lnTo>
                    <a:lnTo>
                      <a:pt x="182" y="63"/>
                    </a:lnTo>
                    <a:lnTo>
                      <a:pt x="174" y="50"/>
                    </a:lnTo>
                    <a:lnTo>
                      <a:pt x="166" y="42"/>
                    </a:lnTo>
                    <a:lnTo>
                      <a:pt x="170" y="29"/>
                    </a:lnTo>
                    <a:lnTo>
                      <a:pt x="170" y="25"/>
                    </a:lnTo>
                    <a:lnTo>
                      <a:pt x="166" y="17"/>
                    </a:lnTo>
                    <a:lnTo>
                      <a:pt x="163" y="8"/>
                    </a:lnTo>
                    <a:lnTo>
                      <a:pt x="163" y="0"/>
                    </a:lnTo>
                    <a:lnTo>
                      <a:pt x="257" y="4"/>
                    </a:lnTo>
                    <a:lnTo>
                      <a:pt x="352" y="4"/>
                    </a:lnTo>
                    <a:lnTo>
                      <a:pt x="446" y="4"/>
                    </a:lnTo>
                    <a:lnTo>
                      <a:pt x="537" y="8"/>
                    </a:lnTo>
                    <a:lnTo>
                      <a:pt x="541" y="8"/>
                    </a:lnTo>
                    <a:lnTo>
                      <a:pt x="541" y="13"/>
                    </a:lnTo>
                    <a:lnTo>
                      <a:pt x="552" y="21"/>
                    </a:lnTo>
                    <a:lnTo>
                      <a:pt x="560" y="21"/>
                    </a:lnTo>
                    <a:lnTo>
                      <a:pt x="571" y="25"/>
                    </a:lnTo>
                    <a:lnTo>
                      <a:pt x="586" y="50"/>
                    </a:lnTo>
                    <a:lnTo>
                      <a:pt x="598" y="71"/>
                    </a:lnTo>
                    <a:lnTo>
                      <a:pt x="601" y="92"/>
                    </a:lnTo>
                    <a:lnTo>
                      <a:pt x="605" y="109"/>
                    </a:lnTo>
                    <a:lnTo>
                      <a:pt x="609" y="130"/>
                    </a:lnTo>
                    <a:lnTo>
                      <a:pt x="613" y="134"/>
                    </a:lnTo>
                    <a:lnTo>
                      <a:pt x="616" y="151"/>
                    </a:lnTo>
                    <a:lnTo>
                      <a:pt x="616" y="159"/>
                    </a:lnTo>
                    <a:lnTo>
                      <a:pt x="624" y="172"/>
                    </a:lnTo>
                    <a:lnTo>
                      <a:pt x="632" y="185"/>
                    </a:lnTo>
                    <a:lnTo>
                      <a:pt x="647" y="193"/>
                    </a:lnTo>
                    <a:lnTo>
                      <a:pt x="654" y="218"/>
                    </a:lnTo>
                    <a:lnTo>
                      <a:pt x="662" y="235"/>
                    </a:lnTo>
                    <a:lnTo>
                      <a:pt x="669" y="248"/>
                    </a:lnTo>
                    <a:lnTo>
                      <a:pt x="677" y="252"/>
                    </a:lnTo>
                    <a:lnTo>
                      <a:pt x="688" y="256"/>
                    </a:lnTo>
                    <a:lnTo>
                      <a:pt x="700" y="260"/>
                    </a:lnTo>
                    <a:lnTo>
                      <a:pt x="711" y="273"/>
                    </a:lnTo>
                    <a:lnTo>
                      <a:pt x="719" y="290"/>
                    </a:lnTo>
                    <a:lnTo>
                      <a:pt x="722" y="306"/>
                    </a:lnTo>
                    <a:lnTo>
                      <a:pt x="730" y="323"/>
                    </a:lnTo>
                    <a:lnTo>
                      <a:pt x="741" y="336"/>
                    </a:lnTo>
                    <a:lnTo>
                      <a:pt x="756" y="348"/>
                    </a:lnTo>
                    <a:lnTo>
                      <a:pt x="772" y="357"/>
                    </a:lnTo>
                    <a:lnTo>
                      <a:pt x="787" y="365"/>
                    </a:lnTo>
                    <a:lnTo>
                      <a:pt x="798" y="386"/>
                    </a:lnTo>
                    <a:lnTo>
                      <a:pt x="813" y="403"/>
                    </a:lnTo>
                    <a:lnTo>
                      <a:pt x="828" y="420"/>
                    </a:lnTo>
                    <a:lnTo>
                      <a:pt x="843" y="437"/>
                    </a:lnTo>
                    <a:lnTo>
                      <a:pt x="840" y="453"/>
                    </a:lnTo>
                    <a:lnTo>
                      <a:pt x="832" y="458"/>
                    </a:lnTo>
                    <a:lnTo>
                      <a:pt x="817" y="466"/>
                    </a:lnTo>
                    <a:lnTo>
                      <a:pt x="802" y="470"/>
                    </a:lnTo>
                    <a:lnTo>
                      <a:pt x="787" y="491"/>
                    </a:lnTo>
                    <a:lnTo>
                      <a:pt x="779" y="508"/>
                    </a:lnTo>
                    <a:lnTo>
                      <a:pt x="760" y="512"/>
                    </a:lnTo>
                    <a:lnTo>
                      <a:pt x="753" y="516"/>
                    </a:lnTo>
                    <a:lnTo>
                      <a:pt x="737" y="520"/>
                    </a:lnTo>
                    <a:lnTo>
                      <a:pt x="722" y="533"/>
                    </a:lnTo>
                    <a:lnTo>
                      <a:pt x="715" y="541"/>
                    </a:lnTo>
                    <a:lnTo>
                      <a:pt x="703" y="546"/>
                    </a:lnTo>
                    <a:lnTo>
                      <a:pt x="688" y="550"/>
                    </a:lnTo>
                    <a:lnTo>
                      <a:pt x="685" y="562"/>
                    </a:lnTo>
                    <a:lnTo>
                      <a:pt x="681" y="571"/>
                    </a:lnTo>
                    <a:lnTo>
                      <a:pt x="677" y="583"/>
                    </a:lnTo>
                    <a:lnTo>
                      <a:pt x="673" y="592"/>
                    </a:lnTo>
                    <a:lnTo>
                      <a:pt x="673" y="596"/>
                    </a:lnTo>
                    <a:lnTo>
                      <a:pt x="669" y="609"/>
                    </a:lnTo>
                    <a:lnTo>
                      <a:pt x="673" y="625"/>
                    </a:lnTo>
                    <a:lnTo>
                      <a:pt x="677" y="638"/>
                    </a:lnTo>
                    <a:lnTo>
                      <a:pt x="688" y="651"/>
                    </a:lnTo>
                    <a:lnTo>
                      <a:pt x="700" y="659"/>
                    </a:lnTo>
                    <a:lnTo>
                      <a:pt x="707" y="680"/>
                    </a:lnTo>
                    <a:lnTo>
                      <a:pt x="715" y="693"/>
                    </a:lnTo>
                    <a:lnTo>
                      <a:pt x="722" y="709"/>
                    </a:lnTo>
                    <a:lnTo>
                      <a:pt x="741" y="722"/>
                    </a:lnTo>
                    <a:lnTo>
                      <a:pt x="745" y="747"/>
                    </a:lnTo>
                    <a:lnTo>
                      <a:pt x="749" y="772"/>
                    </a:lnTo>
                    <a:lnTo>
                      <a:pt x="756" y="793"/>
                    </a:lnTo>
                    <a:lnTo>
                      <a:pt x="760" y="797"/>
                    </a:lnTo>
                    <a:lnTo>
                      <a:pt x="772" y="806"/>
                    </a:lnTo>
                    <a:lnTo>
                      <a:pt x="779" y="831"/>
                    </a:lnTo>
                    <a:lnTo>
                      <a:pt x="779" y="852"/>
                    </a:lnTo>
                    <a:lnTo>
                      <a:pt x="775" y="902"/>
                    </a:lnTo>
                    <a:lnTo>
                      <a:pt x="775" y="923"/>
                    </a:lnTo>
                    <a:lnTo>
                      <a:pt x="779" y="944"/>
                    </a:lnTo>
                    <a:lnTo>
                      <a:pt x="790" y="965"/>
                    </a:lnTo>
                    <a:lnTo>
                      <a:pt x="809" y="978"/>
                    </a:lnTo>
                    <a:lnTo>
                      <a:pt x="824" y="970"/>
                    </a:lnTo>
                    <a:lnTo>
                      <a:pt x="832" y="961"/>
                    </a:lnTo>
                    <a:lnTo>
                      <a:pt x="840" y="953"/>
                    </a:lnTo>
                    <a:lnTo>
                      <a:pt x="843" y="953"/>
                    </a:lnTo>
                    <a:lnTo>
                      <a:pt x="851" y="953"/>
                    </a:lnTo>
                    <a:lnTo>
                      <a:pt x="862" y="953"/>
                    </a:lnTo>
                    <a:lnTo>
                      <a:pt x="874" y="957"/>
                    </a:lnTo>
                    <a:lnTo>
                      <a:pt x="885" y="957"/>
                    </a:lnTo>
                    <a:lnTo>
                      <a:pt x="900" y="957"/>
                    </a:lnTo>
                    <a:lnTo>
                      <a:pt x="919" y="961"/>
                    </a:lnTo>
                    <a:lnTo>
                      <a:pt x="930" y="978"/>
                    </a:lnTo>
                    <a:lnTo>
                      <a:pt x="949" y="986"/>
                    </a:lnTo>
                    <a:lnTo>
                      <a:pt x="968" y="986"/>
                    </a:lnTo>
                    <a:lnTo>
                      <a:pt x="995" y="991"/>
                    </a:lnTo>
                    <a:lnTo>
                      <a:pt x="1002" y="995"/>
                    </a:lnTo>
                    <a:lnTo>
                      <a:pt x="1006" y="999"/>
                    </a:lnTo>
                    <a:lnTo>
                      <a:pt x="1014" y="1007"/>
                    </a:lnTo>
                    <a:lnTo>
                      <a:pt x="1021" y="1012"/>
                    </a:lnTo>
                    <a:lnTo>
                      <a:pt x="1036" y="1016"/>
                    </a:lnTo>
                    <a:lnTo>
                      <a:pt x="1051" y="1016"/>
                    </a:lnTo>
                    <a:lnTo>
                      <a:pt x="1070" y="1016"/>
                    </a:lnTo>
                    <a:lnTo>
                      <a:pt x="1089" y="1020"/>
                    </a:lnTo>
                    <a:lnTo>
                      <a:pt x="1108" y="1016"/>
                    </a:lnTo>
                    <a:lnTo>
                      <a:pt x="1123" y="1016"/>
                    </a:lnTo>
                    <a:lnTo>
                      <a:pt x="1138" y="1016"/>
                    </a:lnTo>
                    <a:lnTo>
                      <a:pt x="1157" y="1007"/>
                    </a:lnTo>
                    <a:lnTo>
                      <a:pt x="1161" y="1007"/>
                    </a:lnTo>
                    <a:lnTo>
                      <a:pt x="1176" y="1007"/>
                    </a:lnTo>
                    <a:lnTo>
                      <a:pt x="1195" y="1007"/>
                    </a:lnTo>
                    <a:lnTo>
                      <a:pt x="1214" y="1003"/>
                    </a:lnTo>
                    <a:lnTo>
                      <a:pt x="1240" y="1003"/>
                    </a:lnTo>
                    <a:lnTo>
                      <a:pt x="1263" y="1003"/>
                    </a:lnTo>
                    <a:lnTo>
                      <a:pt x="1286" y="1003"/>
                    </a:lnTo>
                    <a:lnTo>
                      <a:pt x="1301" y="1007"/>
                    </a:lnTo>
                    <a:lnTo>
                      <a:pt x="1331" y="1020"/>
                    </a:lnTo>
                    <a:lnTo>
                      <a:pt x="1361" y="1041"/>
                    </a:lnTo>
                    <a:lnTo>
                      <a:pt x="1392" y="1058"/>
                    </a:lnTo>
                    <a:lnTo>
                      <a:pt x="1426" y="1075"/>
                    </a:lnTo>
                    <a:lnTo>
                      <a:pt x="1430" y="1095"/>
                    </a:lnTo>
                    <a:lnTo>
                      <a:pt x="1433" y="1104"/>
                    </a:lnTo>
                    <a:lnTo>
                      <a:pt x="1441" y="1112"/>
                    </a:lnTo>
                    <a:lnTo>
                      <a:pt x="1452" y="1116"/>
                    </a:lnTo>
                    <a:lnTo>
                      <a:pt x="1467" y="1116"/>
                    </a:lnTo>
                    <a:lnTo>
                      <a:pt x="1483" y="1121"/>
                    </a:lnTo>
                    <a:lnTo>
                      <a:pt x="1486" y="1121"/>
                    </a:lnTo>
                    <a:lnTo>
                      <a:pt x="1501" y="1133"/>
                    </a:lnTo>
                    <a:lnTo>
                      <a:pt x="1505" y="1142"/>
                    </a:lnTo>
                    <a:lnTo>
                      <a:pt x="1505" y="1146"/>
                    </a:lnTo>
                    <a:lnTo>
                      <a:pt x="1501" y="1154"/>
                    </a:lnTo>
                    <a:lnTo>
                      <a:pt x="1498" y="1154"/>
                    </a:lnTo>
                    <a:lnTo>
                      <a:pt x="1490" y="1163"/>
                    </a:lnTo>
                    <a:lnTo>
                      <a:pt x="1486" y="1179"/>
                    </a:lnTo>
                    <a:lnTo>
                      <a:pt x="1479" y="1196"/>
                    </a:lnTo>
                    <a:lnTo>
                      <a:pt x="1475" y="1205"/>
                    </a:lnTo>
                    <a:lnTo>
                      <a:pt x="1464" y="1217"/>
                    </a:lnTo>
                    <a:lnTo>
                      <a:pt x="1464" y="1234"/>
                    </a:lnTo>
                    <a:lnTo>
                      <a:pt x="1460" y="1251"/>
                    </a:lnTo>
                    <a:lnTo>
                      <a:pt x="1464" y="1263"/>
                    </a:lnTo>
                    <a:lnTo>
                      <a:pt x="1467" y="1276"/>
                    </a:lnTo>
                    <a:lnTo>
                      <a:pt x="1475" y="1284"/>
                    </a:lnTo>
                    <a:lnTo>
                      <a:pt x="1486" y="1293"/>
                    </a:lnTo>
                    <a:lnTo>
                      <a:pt x="1494" y="1297"/>
                    </a:lnTo>
                    <a:lnTo>
                      <a:pt x="1498" y="1301"/>
                    </a:lnTo>
                    <a:lnTo>
                      <a:pt x="1501" y="1314"/>
                    </a:lnTo>
                    <a:lnTo>
                      <a:pt x="1505" y="1322"/>
                    </a:lnTo>
                    <a:lnTo>
                      <a:pt x="1509" y="1339"/>
                    </a:lnTo>
                    <a:lnTo>
                      <a:pt x="1513" y="1352"/>
                    </a:lnTo>
                    <a:lnTo>
                      <a:pt x="1513" y="1356"/>
                    </a:lnTo>
                    <a:lnTo>
                      <a:pt x="1520" y="1364"/>
                    </a:lnTo>
                    <a:lnTo>
                      <a:pt x="1532" y="1368"/>
                    </a:lnTo>
                    <a:lnTo>
                      <a:pt x="1539" y="1381"/>
                    </a:lnTo>
                    <a:lnTo>
                      <a:pt x="1543" y="1398"/>
                    </a:lnTo>
                    <a:lnTo>
                      <a:pt x="1543" y="1410"/>
                    </a:lnTo>
                    <a:lnTo>
                      <a:pt x="1539" y="1427"/>
                    </a:lnTo>
                    <a:lnTo>
                      <a:pt x="1520" y="1456"/>
                    </a:lnTo>
                    <a:lnTo>
                      <a:pt x="1513" y="1473"/>
                    </a:lnTo>
                    <a:lnTo>
                      <a:pt x="1509" y="1486"/>
                    </a:lnTo>
                    <a:lnTo>
                      <a:pt x="1509" y="1515"/>
                    </a:lnTo>
                    <a:lnTo>
                      <a:pt x="1509" y="1536"/>
                    </a:lnTo>
                    <a:lnTo>
                      <a:pt x="1509" y="1578"/>
                    </a:lnTo>
                    <a:lnTo>
                      <a:pt x="1513" y="1595"/>
                    </a:lnTo>
                    <a:lnTo>
                      <a:pt x="1517" y="1612"/>
                    </a:lnTo>
                    <a:lnTo>
                      <a:pt x="1528" y="1624"/>
                    </a:lnTo>
                    <a:lnTo>
                      <a:pt x="1543" y="1637"/>
                    </a:lnTo>
                    <a:lnTo>
                      <a:pt x="1554" y="1658"/>
                    </a:lnTo>
                    <a:lnTo>
                      <a:pt x="1558" y="1675"/>
                    </a:lnTo>
                    <a:lnTo>
                      <a:pt x="1569" y="1692"/>
                    </a:lnTo>
                    <a:lnTo>
                      <a:pt x="1581" y="1696"/>
                    </a:lnTo>
                    <a:lnTo>
                      <a:pt x="1592" y="1700"/>
                    </a:lnTo>
                    <a:lnTo>
                      <a:pt x="1607" y="1725"/>
                    </a:lnTo>
                    <a:lnTo>
                      <a:pt x="1615" y="1738"/>
                    </a:lnTo>
                    <a:lnTo>
                      <a:pt x="1622" y="1754"/>
                    </a:lnTo>
                    <a:lnTo>
                      <a:pt x="1626" y="1767"/>
                    </a:lnTo>
                    <a:lnTo>
                      <a:pt x="1622" y="1780"/>
                    </a:lnTo>
                    <a:lnTo>
                      <a:pt x="1619" y="1792"/>
                    </a:lnTo>
                    <a:lnTo>
                      <a:pt x="1604" y="1805"/>
                    </a:lnTo>
                    <a:lnTo>
                      <a:pt x="1589" y="1824"/>
                    </a:lnTo>
                    <a:lnTo>
                      <a:pt x="1583" y="1845"/>
                    </a:lnTo>
                    <a:lnTo>
                      <a:pt x="1577" y="1859"/>
                    </a:lnTo>
                    <a:lnTo>
                      <a:pt x="1562" y="1864"/>
                    </a:lnTo>
                    <a:lnTo>
                      <a:pt x="1539" y="1864"/>
                    </a:lnTo>
                    <a:lnTo>
                      <a:pt x="1509" y="1859"/>
                    </a:lnTo>
                    <a:lnTo>
                      <a:pt x="1469" y="1854"/>
                    </a:lnTo>
                    <a:lnTo>
                      <a:pt x="1430" y="1859"/>
                    </a:lnTo>
                    <a:lnTo>
                      <a:pt x="1414" y="1868"/>
                    </a:lnTo>
                    <a:lnTo>
                      <a:pt x="1403" y="1880"/>
                    </a:lnTo>
                    <a:lnTo>
                      <a:pt x="1384" y="1918"/>
                    </a:lnTo>
                    <a:lnTo>
                      <a:pt x="1384" y="1935"/>
                    </a:lnTo>
                    <a:lnTo>
                      <a:pt x="1384" y="1943"/>
                    </a:lnTo>
                    <a:lnTo>
                      <a:pt x="1380" y="1948"/>
                    </a:lnTo>
                    <a:lnTo>
                      <a:pt x="1361" y="1952"/>
                    </a:lnTo>
                    <a:lnTo>
                      <a:pt x="1343" y="1952"/>
                    </a:lnTo>
                    <a:lnTo>
                      <a:pt x="1324" y="1952"/>
                    </a:lnTo>
                    <a:lnTo>
                      <a:pt x="1305" y="1956"/>
                    </a:lnTo>
                    <a:lnTo>
                      <a:pt x="1301" y="1964"/>
                    </a:lnTo>
                    <a:lnTo>
                      <a:pt x="1297" y="1977"/>
                    </a:lnTo>
                    <a:lnTo>
                      <a:pt x="1282" y="1981"/>
                    </a:lnTo>
                    <a:lnTo>
                      <a:pt x="1267" y="1985"/>
                    </a:lnTo>
                    <a:lnTo>
                      <a:pt x="1248" y="1990"/>
                    </a:lnTo>
                    <a:lnTo>
                      <a:pt x="1233" y="1985"/>
                    </a:lnTo>
                  </a:path>
                </a:pathLst>
              </a:custGeom>
              <a:grpFill/>
              <a:ln w="3175" cap="flat" cmpd="sng">
                <a:solidFill>
                  <a:schemeClr val="bg1"/>
                </a:solidFill>
                <a:prstDash val="solid"/>
                <a:round/>
                <a:headEnd type="none" w="med" len="med"/>
                <a:tailEnd type="none" w="med" len="me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20" name="Freeform 8">
                <a:extLst>
                  <a:ext uri="{FF2B5EF4-FFF2-40B4-BE49-F238E27FC236}">
                    <a16:creationId xmlns:a16="http://schemas.microsoft.com/office/drawing/2014/main" id="{4B11800C-1B96-4721-9397-2F6E53AC3960}"/>
                  </a:ext>
                </a:extLst>
              </p:cNvPr>
              <p:cNvSpPr>
                <a:spLocks noChangeAspect="1"/>
              </p:cNvSpPr>
              <p:nvPr/>
            </p:nvSpPr>
            <p:spPr bwMode="auto">
              <a:xfrm>
                <a:off x="1536" y="2940"/>
                <a:ext cx="516" cy="728"/>
              </a:xfrm>
              <a:custGeom>
                <a:avLst/>
                <a:gdLst/>
                <a:ahLst/>
                <a:cxnLst>
                  <a:cxn ang="0">
                    <a:pos x="635" y="13"/>
                  </a:cxn>
                  <a:cxn ang="0">
                    <a:pos x="802" y="109"/>
                  </a:cxn>
                  <a:cxn ang="0">
                    <a:pos x="998" y="50"/>
                  </a:cxn>
                  <a:cxn ang="0">
                    <a:pos x="1089" y="0"/>
                  </a:cxn>
                  <a:cxn ang="0">
                    <a:pos x="1350" y="46"/>
                  </a:cxn>
                  <a:cxn ang="0">
                    <a:pos x="1357" y="218"/>
                  </a:cxn>
                  <a:cxn ang="0">
                    <a:pos x="1407" y="294"/>
                  </a:cxn>
                  <a:cxn ang="0">
                    <a:pos x="1456" y="533"/>
                  </a:cxn>
                  <a:cxn ang="0">
                    <a:pos x="1671" y="582"/>
                  </a:cxn>
                  <a:cxn ang="0">
                    <a:pos x="1747" y="730"/>
                  </a:cxn>
                  <a:cxn ang="0">
                    <a:pos x="1785" y="903"/>
                  </a:cxn>
                  <a:cxn ang="0">
                    <a:pos x="1928" y="1020"/>
                  </a:cxn>
                  <a:cxn ang="0">
                    <a:pos x="1989" y="1095"/>
                  </a:cxn>
                  <a:cxn ang="0">
                    <a:pos x="1951" y="1213"/>
                  </a:cxn>
                  <a:cxn ang="0">
                    <a:pos x="1872" y="1473"/>
                  </a:cxn>
                  <a:cxn ang="0">
                    <a:pos x="1819" y="1578"/>
                  </a:cxn>
                  <a:cxn ang="0">
                    <a:pos x="1732" y="1595"/>
                  </a:cxn>
                  <a:cxn ang="0">
                    <a:pos x="1633" y="1813"/>
                  </a:cxn>
                  <a:cxn ang="0">
                    <a:pos x="1528" y="1956"/>
                  </a:cxn>
                  <a:cxn ang="0">
                    <a:pos x="1407" y="1905"/>
                  </a:cxn>
                  <a:cxn ang="0">
                    <a:pos x="1255" y="1771"/>
                  </a:cxn>
                  <a:cxn ang="0">
                    <a:pos x="1308" y="1901"/>
                  </a:cxn>
                  <a:cxn ang="0">
                    <a:pos x="1463" y="2019"/>
                  </a:cxn>
                  <a:cxn ang="0">
                    <a:pos x="1384" y="2140"/>
                  </a:cxn>
                  <a:cxn ang="0">
                    <a:pos x="1301" y="2258"/>
                  </a:cxn>
                  <a:cxn ang="0">
                    <a:pos x="1187" y="2270"/>
                  </a:cxn>
                  <a:cxn ang="0">
                    <a:pos x="1078" y="2308"/>
                  </a:cxn>
                  <a:cxn ang="0">
                    <a:pos x="1010" y="2422"/>
                  </a:cxn>
                  <a:cxn ang="0">
                    <a:pos x="930" y="2447"/>
                  </a:cxn>
                  <a:cxn ang="0">
                    <a:pos x="923" y="2308"/>
                  </a:cxn>
                  <a:cxn ang="0">
                    <a:pos x="851" y="2522"/>
                  </a:cxn>
                  <a:cxn ang="0">
                    <a:pos x="900" y="2669"/>
                  </a:cxn>
                  <a:cxn ang="0">
                    <a:pos x="930" y="2732"/>
                  </a:cxn>
                  <a:cxn ang="0">
                    <a:pos x="877" y="2833"/>
                  </a:cxn>
                  <a:cxn ang="0">
                    <a:pos x="745" y="2694"/>
                  </a:cxn>
                  <a:cxn ang="0">
                    <a:pos x="711" y="2602"/>
                  </a:cxn>
                  <a:cxn ang="0">
                    <a:pos x="533" y="2577"/>
                  </a:cxn>
                  <a:cxn ang="0">
                    <a:pos x="121" y="2699"/>
                  </a:cxn>
                  <a:cxn ang="0">
                    <a:pos x="4" y="2560"/>
                  </a:cxn>
                  <a:cxn ang="0">
                    <a:pos x="98" y="2430"/>
                  </a:cxn>
                  <a:cxn ang="0">
                    <a:pos x="129" y="2375"/>
                  </a:cxn>
                  <a:cxn ang="0">
                    <a:pos x="200" y="2333"/>
                  </a:cxn>
                  <a:cxn ang="0">
                    <a:pos x="299" y="2241"/>
                  </a:cxn>
                  <a:cxn ang="0">
                    <a:pos x="469" y="1926"/>
                  </a:cxn>
                  <a:cxn ang="0">
                    <a:pos x="480" y="1796"/>
                  </a:cxn>
                  <a:cxn ang="0">
                    <a:pos x="476" y="1679"/>
                  </a:cxn>
                  <a:cxn ang="0">
                    <a:pos x="643" y="1578"/>
                  </a:cxn>
                  <a:cxn ang="0">
                    <a:pos x="662" y="1679"/>
                  </a:cxn>
                  <a:cxn ang="0">
                    <a:pos x="858" y="1708"/>
                  </a:cxn>
                  <a:cxn ang="0">
                    <a:pos x="1085" y="1691"/>
                  </a:cxn>
                  <a:cxn ang="0">
                    <a:pos x="1229" y="1641"/>
                  </a:cxn>
                  <a:cxn ang="0">
                    <a:pos x="1202" y="1544"/>
                  </a:cxn>
                  <a:cxn ang="0">
                    <a:pos x="1153" y="1456"/>
                  </a:cxn>
                  <a:cxn ang="0">
                    <a:pos x="1134" y="1335"/>
                  </a:cxn>
                  <a:cxn ang="0">
                    <a:pos x="972" y="1162"/>
                  </a:cxn>
                  <a:cxn ang="0">
                    <a:pos x="889" y="940"/>
                  </a:cxn>
                  <a:cxn ang="0">
                    <a:pos x="832" y="743"/>
                  </a:cxn>
                  <a:cxn ang="0">
                    <a:pos x="681" y="650"/>
                  </a:cxn>
                  <a:cxn ang="0">
                    <a:pos x="681" y="390"/>
                  </a:cxn>
                  <a:cxn ang="0">
                    <a:pos x="613" y="201"/>
                  </a:cxn>
                  <a:cxn ang="0">
                    <a:pos x="516" y="105"/>
                  </a:cxn>
                </a:cxnLst>
                <a:rect l="0" t="0" r="r" b="b"/>
                <a:pathLst>
                  <a:path w="2022" h="2833">
                    <a:moveTo>
                      <a:pt x="522" y="96"/>
                    </a:moveTo>
                    <a:lnTo>
                      <a:pt x="537" y="88"/>
                    </a:lnTo>
                    <a:lnTo>
                      <a:pt x="533" y="76"/>
                    </a:lnTo>
                    <a:lnTo>
                      <a:pt x="537" y="67"/>
                    </a:lnTo>
                    <a:lnTo>
                      <a:pt x="541" y="59"/>
                    </a:lnTo>
                    <a:lnTo>
                      <a:pt x="552" y="46"/>
                    </a:lnTo>
                    <a:lnTo>
                      <a:pt x="563" y="38"/>
                    </a:lnTo>
                    <a:lnTo>
                      <a:pt x="597" y="25"/>
                    </a:lnTo>
                    <a:lnTo>
                      <a:pt x="635" y="13"/>
                    </a:lnTo>
                    <a:lnTo>
                      <a:pt x="665" y="8"/>
                    </a:lnTo>
                    <a:lnTo>
                      <a:pt x="700" y="21"/>
                    </a:lnTo>
                    <a:lnTo>
                      <a:pt x="715" y="29"/>
                    </a:lnTo>
                    <a:lnTo>
                      <a:pt x="730" y="38"/>
                    </a:lnTo>
                    <a:lnTo>
                      <a:pt x="745" y="59"/>
                    </a:lnTo>
                    <a:lnTo>
                      <a:pt x="760" y="84"/>
                    </a:lnTo>
                    <a:lnTo>
                      <a:pt x="771" y="92"/>
                    </a:lnTo>
                    <a:lnTo>
                      <a:pt x="786" y="105"/>
                    </a:lnTo>
                    <a:lnTo>
                      <a:pt x="802" y="109"/>
                    </a:lnTo>
                    <a:lnTo>
                      <a:pt x="805" y="113"/>
                    </a:lnTo>
                    <a:lnTo>
                      <a:pt x="851" y="105"/>
                    </a:lnTo>
                    <a:lnTo>
                      <a:pt x="889" y="101"/>
                    </a:lnTo>
                    <a:lnTo>
                      <a:pt x="926" y="92"/>
                    </a:lnTo>
                    <a:lnTo>
                      <a:pt x="969" y="81"/>
                    </a:lnTo>
                    <a:lnTo>
                      <a:pt x="987" y="72"/>
                    </a:lnTo>
                    <a:lnTo>
                      <a:pt x="994" y="76"/>
                    </a:lnTo>
                    <a:lnTo>
                      <a:pt x="998" y="50"/>
                    </a:lnTo>
                    <a:lnTo>
                      <a:pt x="1002" y="34"/>
                    </a:lnTo>
                    <a:lnTo>
                      <a:pt x="1010" y="21"/>
                    </a:lnTo>
                    <a:lnTo>
                      <a:pt x="1017" y="8"/>
                    </a:lnTo>
                    <a:lnTo>
                      <a:pt x="1021" y="4"/>
                    </a:lnTo>
                    <a:lnTo>
                      <a:pt x="1032" y="0"/>
                    </a:lnTo>
                    <a:lnTo>
                      <a:pt x="1055" y="0"/>
                    </a:lnTo>
                    <a:lnTo>
                      <a:pt x="1078" y="0"/>
                    </a:lnTo>
                    <a:lnTo>
                      <a:pt x="1085" y="0"/>
                    </a:lnTo>
                    <a:lnTo>
                      <a:pt x="1089" y="0"/>
                    </a:lnTo>
                    <a:lnTo>
                      <a:pt x="1108" y="4"/>
                    </a:lnTo>
                    <a:lnTo>
                      <a:pt x="1127" y="8"/>
                    </a:lnTo>
                    <a:lnTo>
                      <a:pt x="1146" y="8"/>
                    </a:lnTo>
                    <a:lnTo>
                      <a:pt x="1165" y="13"/>
                    </a:lnTo>
                    <a:lnTo>
                      <a:pt x="1210" y="21"/>
                    </a:lnTo>
                    <a:lnTo>
                      <a:pt x="1252" y="21"/>
                    </a:lnTo>
                    <a:lnTo>
                      <a:pt x="1286" y="29"/>
                    </a:lnTo>
                    <a:lnTo>
                      <a:pt x="1316" y="38"/>
                    </a:lnTo>
                    <a:lnTo>
                      <a:pt x="1350" y="46"/>
                    </a:lnTo>
                    <a:lnTo>
                      <a:pt x="1404" y="48"/>
                    </a:lnTo>
                    <a:lnTo>
                      <a:pt x="1410" y="69"/>
                    </a:lnTo>
                    <a:lnTo>
                      <a:pt x="1410" y="87"/>
                    </a:lnTo>
                    <a:lnTo>
                      <a:pt x="1395" y="105"/>
                    </a:lnTo>
                    <a:lnTo>
                      <a:pt x="1384" y="113"/>
                    </a:lnTo>
                    <a:lnTo>
                      <a:pt x="1386" y="129"/>
                    </a:lnTo>
                    <a:lnTo>
                      <a:pt x="1386" y="165"/>
                    </a:lnTo>
                    <a:lnTo>
                      <a:pt x="1353" y="204"/>
                    </a:lnTo>
                    <a:lnTo>
                      <a:pt x="1357" y="218"/>
                    </a:lnTo>
                    <a:lnTo>
                      <a:pt x="1369" y="222"/>
                    </a:lnTo>
                    <a:lnTo>
                      <a:pt x="1373" y="222"/>
                    </a:lnTo>
                    <a:lnTo>
                      <a:pt x="1369" y="227"/>
                    </a:lnTo>
                    <a:lnTo>
                      <a:pt x="1389" y="252"/>
                    </a:lnTo>
                    <a:lnTo>
                      <a:pt x="1376" y="248"/>
                    </a:lnTo>
                    <a:lnTo>
                      <a:pt x="1399" y="277"/>
                    </a:lnTo>
                    <a:lnTo>
                      <a:pt x="1403" y="290"/>
                    </a:lnTo>
                    <a:lnTo>
                      <a:pt x="1407" y="294"/>
                    </a:lnTo>
                    <a:lnTo>
                      <a:pt x="1419" y="321"/>
                    </a:lnTo>
                    <a:lnTo>
                      <a:pt x="1422" y="357"/>
                    </a:lnTo>
                    <a:lnTo>
                      <a:pt x="1428" y="420"/>
                    </a:lnTo>
                    <a:lnTo>
                      <a:pt x="1428" y="453"/>
                    </a:lnTo>
                    <a:lnTo>
                      <a:pt x="1422" y="480"/>
                    </a:lnTo>
                    <a:lnTo>
                      <a:pt x="1418" y="491"/>
                    </a:lnTo>
                    <a:lnTo>
                      <a:pt x="1429" y="516"/>
                    </a:lnTo>
                    <a:lnTo>
                      <a:pt x="1444" y="525"/>
                    </a:lnTo>
                    <a:lnTo>
                      <a:pt x="1456" y="533"/>
                    </a:lnTo>
                    <a:lnTo>
                      <a:pt x="1497" y="546"/>
                    </a:lnTo>
                    <a:lnTo>
                      <a:pt x="1515" y="561"/>
                    </a:lnTo>
                    <a:lnTo>
                      <a:pt x="1535" y="558"/>
                    </a:lnTo>
                    <a:lnTo>
                      <a:pt x="1550" y="562"/>
                    </a:lnTo>
                    <a:lnTo>
                      <a:pt x="1569" y="562"/>
                    </a:lnTo>
                    <a:lnTo>
                      <a:pt x="1596" y="579"/>
                    </a:lnTo>
                    <a:lnTo>
                      <a:pt x="1629" y="588"/>
                    </a:lnTo>
                    <a:lnTo>
                      <a:pt x="1650" y="594"/>
                    </a:lnTo>
                    <a:lnTo>
                      <a:pt x="1671" y="582"/>
                    </a:lnTo>
                    <a:lnTo>
                      <a:pt x="1690" y="562"/>
                    </a:lnTo>
                    <a:lnTo>
                      <a:pt x="1709" y="562"/>
                    </a:lnTo>
                    <a:lnTo>
                      <a:pt x="1719" y="579"/>
                    </a:lnTo>
                    <a:lnTo>
                      <a:pt x="1737" y="591"/>
                    </a:lnTo>
                    <a:lnTo>
                      <a:pt x="1754" y="592"/>
                    </a:lnTo>
                    <a:lnTo>
                      <a:pt x="1770" y="612"/>
                    </a:lnTo>
                    <a:lnTo>
                      <a:pt x="1773" y="660"/>
                    </a:lnTo>
                    <a:lnTo>
                      <a:pt x="1751" y="709"/>
                    </a:lnTo>
                    <a:lnTo>
                      <a:pt x="1747" y="730"/>
                    </a:lnTo>
                    <a:lnTo>
                      <a:pt x="1739" y="751"/>
                    </a:lnTo>
                    <a:lnTo>
                      <a:pt x="1724" y="764"/>
                    </a:lnTo>
                    <a:lnTo>
                      <a:pt x="1709" y="781"/>
                    </a:lnTo>
                    <a:lnTo>
                      <a:pt x="1705" y="806"/>
                    </a:lnTo>
                    <a:lnTo>
                      <a:pt x="1709" y="831"/>
                    </a:lnTo>
                    <a:lnTo>
                      <a:pt x="1720" y="852"/>
                    </a:lnTo>
                    <a:lnTo>
                      <a:pt x="1734" y="870"/>
                    </a:lnTo>
                    <a:lnTo>
                      <a:pt x="1755" y="888"/>
                    </a:lnTo>
                    <a:lnTo>
                      <a:pt x="1785" y="903"/>
                    </a:lnTo>
                    <a:lnTo>
                      <a:pt x="1826" y="911"/>
                    </a:lnTo>
                    <a:lnTo>
                      <a:pt x="1838" y="923"/>
                    </a:lnTo>
                    <a:lnTo>
                      <a:pt x="1849" y="940"/>
                    </a:lnTo>
                    <a:lnTo>
                      <a:pt x="1860" y="953"/>
                    </a:lnTo>
                    <a:lnTo>
                      <a:pt x="1875" y="965"/>
                    </a:lnTo>
                    <a:lnTo>
                      <a:pt x="1887" y="982"/>
                    </a:lnTo>
                    <a:lnTo>
                      <a:pt x="1906" y="1003"/>
                    </a:lnTo>
                    <a:lnTo>
                      <a:pt x="1921" y="1016"/>
                    </a:lnTo>
                    <a:lnTo>
                      <a:pt x="1928" y="1020"/>
                    </a:lnTo>
                    <a:lnTo>
                      <a:pt x="1932" y="1028"/>
                    </a:lnTo>
                    <a:lnTo>
                      <a:pt x="1936" y="1045"/>
                    </a:lnTo>
                    <a:lnTo>
                      <a:pt x="1936" y="1053"/>
                    </a:lnTo>
                    <a:lnTo>
                      <a:pt x="1944" y="1062"/>
                    </a:lnTo>
                    <a:lnTo>
                      <a:pt x="1955" y="1070"/>
                    </a:lnTo>
                    <a:lnTo>
                      <a:pt x="1970" y="1083"/>
                    </a:lnTo>
                    <a:lnTo>
                      <a:pt x="1981" y="1087"/>
                    </a:lnTo>
                    <a:lnTo>
                      <a:pt x="1989" y="1095"/>
                    </a:lnTo>
                    <a:lnTo>
                      <a:pt x="2022" y="1131"/>
                    </a:lnTo>
                    <a:lnTo>
                      <a:pt x="2000" y="1142"/>
                    </a:lnTo>
                    <a:lnTo>
                      <a:pt x="2000" y="1154"/>
                    </a:lnTo>
                    <a:lnTo>
                      <a:pt x="1993" y="1162"/>
                    </a:lnTo>
                    <a:lnTo>
                      <a:pt x="1985" y="1175"/>
                    </a:lnTo>
                    <a:lnTo>
                      <a:pt x="1974" y="1183"/>
                    </a:lnTo>
                    <a:lnTo>
                      <a:pt x="1959" y="1204"/>
                    </a:lnTo>
                    <a:lnTo>
                      <a:pt x="1951" y="1213"/>
                    </a:lnTo>
                    <a:lnTo>
                      <a:pt x="1932" y="1209"/>
                    </a:lnTo>
                    <a:lnTo>
                      <a:pt x="1902" y="1206"/>
                    </a:lnTo>
                    <a:lnTo>
                      <a:pt x="1881" y="1206"/>
                    </a:lnTo>
                    <a:lnTo>
                      <a:pt x="1863" y="1245"/>
                    </a:lnTo>
                    <a:lnTo>
                      <a:pt x="1863" y="1287"/>
                    </a:lnTo>
                    <a:lnTo>
                      <a:pt x="1863" y="1353"/>
                    </a:lnTo>
                    <a:lnTo>
                      <a:pt x="1860" y="1410"/>
                    </a:lnTo>
                    <a:lnTo>
                      <a:pt x="1881" y="1440"/>
                    </a:lnTo>
                    <a:lnTo>
                      <a:pt x="1872" y="1473"/>
                    </a:lnTo>
                    <a:lnTo>
                      <a:pt x="1887" y="1524"/>
                    </a:lnTo>
                    <a:lnTo>
                      <a:pt x="1868" y="1536"/>
                    </a:lnTo>
                    <a:lnTo>
                      <a:pt x="1860" y="1557"/>
                    </a:lnTo>
                    <a:lnTo>
                      <a:pt x="1857" y="1561"/>
                    </a:lnTo>
                    <a:lnTo>
                      <a:pt x="1841" y="1565"/>
                    </a:lnTo>
                    <a:lnTo>
                      <a:pt x="1826" y="1570"/>
                    </a:lnTo>
                    <a:lnTo>
                      <a:pt x="1823" y="1578"/>
                    </a:lnTo>
                    <a:lnTo>
                      <a:pt x="1819" y="1578"/>
                    </a:lnTo>
                    <a:lnTo>
                      <a:pt x="1804" y="1582"/>
                    </a:lnTo>
                    <a:lnTo>
                      <a:pt x="1788" y="1582"/>
                    </a:lnTo>
                    <a:lnTo>
                      <a:pt x="1770" y="1586"/>
                    </a:lnTo>
                    <a:lnTo>
                      <a:pt x="1762" y="1586"/>
                    </a:lnTo>
                    <a:lnTo>
                      <a:pt x="1758" y="1586"/>
                    </a:lnTo>
                    <a:lnTo>
                      <a:pt x="1754" y="1586"/>
                    </a:lnTo>
                    <a:lnTo>
                      <a:pt x="1751" y="1586"/>
                    </a:lnTo>
                    <a:lnTo>
                      <a:pt x="1743" y="1591"/>
                    </a:lnTo>
                    <a:lnTo>
                      <a:pt x="1732" y="1595"/>
                    </a:lnTo>
                    <a:lnTo>
                      <a:pt x="1709" y="1612"/>
                    </a:lnTo>
                    <a:lnTo>
                      <a:pt x="1690" y="1624"/>
                    </a:lnTo>
                    <a:lnTo>
                      <a:pt x="1667" y="1637"/>
                    </a:lnTo>
                    <a:lnTo>
                      <a:pt x="1641" y="1645"/>
                    </a:lnTo>
                    <a:lnTo>
                      <a:pt x="1641" y="1670"/>
                    </a:lnTo>
                    <a:lnTo>
                      <a:pt x="1645" y="1691"/>
                    </a:lnTo>
                    <a:lnTo>
                      <a:pt x="1656" y="1733"/>
                    </a:lnTo>
                    <a:lnTo>
                      <a:pt x="1645" y="1775"/>
                    </a:lnTo>
                    <a:lnTo>
                      <a:pt x="1633" y="1813"/>
                    </a:lnTo>
                    <a:lnTo>
                      <a:pt x="1611" y="1847"/>
                    </a:lnTo>
                    <a:lnTo>
                      <a:pt x="1584" y="1868"/>
                    </a:lnTo>
                    <a:lnTo>
                      <a:pt x="1569" y="1889"/>
                    </a:lnTo>
                    <a:lnTo>
                      <a:pt x="1554" y="1914"/>
                    </a:lnTo>
                    <a:lnTo>
                      <a:pt x="1550" y="1922"/>
                    </a:lnTo>
                    <a:lnTo>
                      <a:pt x="1546" y="1931"/>
                    </a:lnTo>
                    <a:lnTo>
                      <a:pt x="1543" y="1935"/>
                    </a:lnTo>
                    <a:lnTo>
                      <a:pt x="1539" y="1939"/>
                    </a:lnTo>
                    <a:lnTo>
                      <a:pt x="1528" y="1956"/>
                    </a:lnTo>
                    <a:lnTo>
                      <a:pt x="1520" y="1964"/>
                    </a:lnTo>
                    <a:lnTo>
                      <a:pt x="1501" y="1972"/>
                    </a:lnTo>
                    <a:lnTo>
                      <a:pt x="1486" y="1981"/>
                    </a:lnTo>
                    <a:lnTo>
                      <a:pt x="1475" y="1964"/>
                    </a:lnTo>
                    <a:lnTo>
                      <a:pt x="1463" y="1956"/>
                    </a:lnTo>
                    <a:lnTo>
                      <a:pt x="1452" y="1943"/>
                    </a:lnTo>
                    <a:lnTo>
                      <a:pt x="1437" y="1931"/>
                    </a:lnTo>
                    <a:lnTo>
                      <a:pt x="1425" y="1918"/>
                    </a:lnTo>
                    <a:lnTo>
                      <a:pt x="1407" y="1905"/>
                    </a:lnTo>
                    <a:lnTo>
                      <a:pt x="1399" y="1889"/>
                    </a:lnTo>
                    <a:lnTo>
                      <a:pt x="1391" y="1884"/>
                    </a:lnTo>
                    <a:lnTo>
                      <a:pt x="1376" y="1838"/>
                    </a:lnTo>
                    <a:lnTo>
                      <a:pt x="1354" y="1800"/>
                    </a:lnTo>
                    <a:lnTo>
                      <a:pt x="1323" y="1763"/>
                    </a:lnTo>
                    <a:lnTo>
                      <a:pt x="1289" y="1733"/>
                    </a:lnTo>
                    <a:lnTo>
                      <a:pt x="1278" y="1746"/>
                    </a:lnTo>
                    <a:lnTo>
                      <a:pt x="1270" y="1754"/>
                    </a:lnTo>
                    <a:lnTo>
                      <a:pt x="1255" y="1771"/>
                    </a:lnTo>
                    <a:lnTo>
                      <a:pt x="1244" y="1796"/>
                    </a:lnTo>
                    <a:lnTo>
                      <a:pt x="1229" y="1817"/>
                    </a:lnTo>
                    <a:lnTo>
                      <a:pt x="1233" y="1851"/>
                    </a:lnTo>
                    <a:lnTo>
                      <a:pt x="1233" y="1863"/>
                    </a:lnTo>
                    <a:lnTo>
                      <a:pt x="1236" y="1876"/>
                    </a:lnTo>
                    <a:lnTo>
                      <a:pt x="1248" y="1880"/>
                    </a:lnTo>
                    <a:lnTo>
                      <a:pt x="1259" y="1884"/>
                    </a:lnTo>
                    <a:lnTo>
                      <a:pt x="1282" y="1893"/>
                    </a:lnTo>
                    <a:lnTo>
                      <a:pt x="1308" y="1901"/>
                    </a:lnTo>
                    <a:lnTo>
                      <a:pt x="1327" y="1910"/>
                    </a:lnTo>
                    <a:lnTo>
                      <a:pt x="1346" y="1922"/>
                    </a:lnTo>
                    <a:lnTo>
                      <a:pt x="1365" y="1939"/>
                    </a:lnTo>
                    <a:lnTo>
                      <a:pt x="1384" y="1956"/>
                    </a:lnTo>
                    <a:lnTo>
                      <a:pt x="1403" y="1964"/>
                    </a:lnTo>
                    <a:lnTo>
                      <a:pt x="1429" y="1977"/>
                    </a:lnTo>
                    <a:lnTo>
                      <a:pt x="1452" y="1998"/>
                    </a:lnTo>
                    <a:lnTo>
                      <a:pt x="1456" y="2010"/>
                    </a:lnTo>
                    <a:lnTo>
                      <a:pt x="1463" y="2019"/>
                    </a:lnTo>
                    <a:lnTo>
                      <a:pt x="1463" y="2027"/>
                    </a:lnTo>
                    <a:lnTo>
                      <a:pt x="1460" y="2040"/>
                    </a:lnTo>
                    <a:lnTo>
                      <a:pt x="1452" y="2044"/>
                    </a:lnTo>
                    <a:lnTo>
                      <a:pt x="1437" y="2052"/>
                    </a:lnTo>
                    <a:lnTo>
                      <a:pt x="1429" y="2073"/>
                    </a:lnTo>
                    <a:lnTo>
                      <a:pt x="1425" y="2082"/>
                    </a:lnTo>
                    <a:lnTo>
                      <a:pt x="1414" y="2098"/>
                    </a:lnTo>
                    <a:lnTo>
                      <a:pt x="1403" y="2119"/>
                    </a:lnTo>
                    <a:lnTo>
                      <a:pt x="1384" y="2140"/>
                    </a:lnTo>
                    <a:lnTo>
                      <a:pt x="1380" y="2170"/>
                    </a:lnTo>
                    <a:lnTo>
                      <a:pt x="1380" y="2178"/>
                    </a:lnTo>
                    <a:lnTo>
                      <a:pt x="1373" y="2187"/>
                    </a:lnTo>
                    <a:lnTo>
                      <a:pt x="1357" y="2195"/>
                    </a:lnTo>
                    <a:lnTo>
                      <a:pt x="1346" y="2203"/>
                    </a:lnTo>
                    <a:lnTo>
                      <a:pt x="1331" y="2212"/>
                    </a:lnTo>
                    <a:lnTo>
                      <a:pt x="1327" y="2216"/>
                    </a:lnTo>
                    <a:lnTo>
                      <a:pt x="1316" y="2245"/>
                    </a:lnTo>
                    <a:lnTo>
                      <a:pt x="1301" y="2258"/>
                    </a:lnTo>
                    <a:lnTo>
                      <a:pt x="1278" y="2266"/>
                    </a:lnTo>
                    <a:lnTo>
                      <a:pt x="1252" y="2279"/>
                    </a:lnTo>
                    <a:lnTo>
                      <a:pt x="1236" y="2296"/>
                    </a:lnTo>
                    <a:lnTo>
                      <a:pt x="1225" y="2304"/>
                    </a:lnTo>
                    <a:lnTo>
                      <a:pt x="1214" y="2304"/>
                    </a:lnTo>
                    <a:lnTo>
                      <a:pt x="1210" y="2304"/>
                    </a:lnTo>
                    <a:lnTo>
                      <a:pt x="1206" y="2291"/>
                    </a:lnTo>
                    <a:lnTo>
                      <a:pt x="1199" y="2283"/>
                    </a:lnTo>
                    <a:lnTo>
                      <a:pt x="1187" y="2270"/>
                    </a:lnTo>
                    <a:lnTo>
                      <a:pt x="1176" y="2266"/>
                    </a:lnTo>
                    <a:lnTo>
                      <a:pt x="1161" y="2262"/>
                    </a:lnTo>
                    <a:lnTo>
                      <a:pt x="1149" y="2258"/>
                    </a:lnTo>
                    <a:lnTo>
                      <a:pt x="1142" y="2258"/>
                    </a:lnTo>
                    <a:lnTo>
                      <a:pt x="1123" y="2245"/>
                    </a:lnTo>
                    <a:lnTo>
                      <a:pt x="1112" y="2241"/>
                    </a:lnTo>
                    <a:lnTo>
                      <a:pt x="1097" y="2249"/>
                    </a:lnTo>
                    <a:lnTo>
                      <a:pt x="1085" y="2270"/>
                    </a:lnTo>
                    <a:lnTo>
                      <a:pt x="1078" y="2308"/>
                    </a:lnTo>
                    <a:lnTo>
                      <a:pt x="1070" y="2333"/>
                    </a:lnTo>
                    <a:lnTo>
                      <a:pt x="1055" y="2346"/>
                    </a:lnTo>
                    <a:lnTo>
                      <a:pt x="1044" y="2354"/>
                    </a:lnTo>
                    <a:lnTo>
                      <a:pt x="1025" y="2363"/>
                    </a:lnTo>
                    <a:lnTo>
                      <a:pt x="1017" y="2371"/>
                    </a:lnTo>
                    <a:lnTo>
                      <a:pt x="1013" y="2388"/>
                    </a:lnTo>
                    <a:lnTo>
                      <a:pt x="1006" y="2401"/>
                    </a:lnTo>
                    <a:lnTo>
                      <a:pt x="1002" y="2409"/>
                    </a:lnTo>
                    <a:lnTo>
                      <a:pt x="1010" y="2422"/>
                    </a:lnTo>
                    <a:lnTo>
                      <a:pt x="1017" y="2443"/>
                    </a:lnTo>
                    <a:lnTo>
                      <a:pt x="1028" y="2451"/>
                    </a:lnTo>
                    <a:lnTo>
                      <a:pt x="1032" y="2455"/>
                    </a:lnTo>
                    <a:lnTo>
                      <a:pt x="998" y="2472"/>
                    </a:lnTo>
                    <a:lnTo>
                      <a:pt x="964" y="2493"/>
                    </a:lnTo>
                    <a:lnTo>
                      <a:pt x="957" y="2480"/>
                    </a:lnTo>
                    <a:lnTo>
                      <a:pt x="945" y="2468"/>
                    </a:lnTo>
                    <a:lnTo>
                      <a:pt x="938" y="2459"/>
                    </a:lnTo>
                    <a:lnTo>
                      <a:pt x="930" y="2447"/>
                    </a:lnTo>
                    <a:lnTo>
                      <a:pt x="923" y="2405"/>
                    </a:lnTo>
                    <a:lnTo>
                      <a:pt x="923" y="2384"/>
                    </a:lnTo>
                    <a:lnTo>
                      <a:pt x="915" y="2363"/>
                    </a:lnTo>
                    <a:lnTo>
                      <a:pt x="919" y="2354"/>
                    </a:lnTo>
                    <a:lnTo>
                      <a:pt x="923" y="2346"/>
                    </a:lnTo>
                    <a:lnTo>
                      <a:pt x="923" y="2338"/>
                    </a:lnTo>
                    <a:lnTo>
                      <a:pt x="923" y="2329"/>
                    </a:lnTo>
                    <a:lnTo>
                      <a:pt x="923" y="2317"/>
                    </a:lnTo>
                    <a:lnTo>
                      <a:pt x="923" y="2308"/>
                    </a:lnTo>
                    <a:lnTo>
                      <a:pt x="923" y="2300"/>
                    </a:lnTo>
                    <a:lnTo>
                      <a:pt x="915" y="2300"/>
                    </a:lnTo>
                    <a:lnTo>
                      <a:pt x="904" y="2312"/>
                    </a:lnTo>
                    <a:lnTo>
                      <a:pt x="896" y="2329"/>
                    </a:lnTo>
                    <a:lnTo>
                      <a:pt x="889" y="2342"/>
                    </a:lnTo>
                    <a:lnTo>
                      <a:pt x="885" y="2346"/>
                    </a:lnTo>
                    <a:lnTo>
                      <a:pt x="873" y="2409"/>
                    </a:lnTo>
                    <a:lnTo>
                      <a:pt x="862" y="2463"/>
                    </a:lnTo>
                    <a:lnTo>
                      <a:pt x="851" y="2522"/>
                    </a:lnTo>
                    <a:lnTo>
                      <a:pt x="847" y="2581"/>
                    </a:lnTo>
                    <a:lnTo>
                      <a:pt x="862" y="2585"/>
                    </a:lnTo>
                    <a:lnTo>
                      <a:pt x="873" y="2598"/>
                    </a:lnTo>
                    <a:lnTo>
                      <a:pt x="877" y="2602"/>
                    </a:lnTo>
                    <a:lnTo>
                      <a:pt x="881" y="2606"/>
                    </a:lnTo>
                    <a:lnTo>
                      <a:pt x="877" y="2623"/>
                    </a:lnTo>
                    <a:lnTo>
                      <a:pt x="870" y="2652"/>
                    </a:lnTo>
                    <a:lnTo>
                      <a:pt x="885" y="2661"/>
                    </a:lnTo>
                    <a:lnTo>
                      <a:pt x="900" y="2669"/>
                    </a:lnTo>
                    <a:lnTo>
                      <a:pt x="904" y="2673"/>
                    </a:lnTo>
                    <a:lnTo>
                      <a:pt x="911" y="2678"/>
                    </a:lnTo>
                    <a:lnTo>
                      <a:pt x="919" y="2682"/>
                    </a:lnTo>
                    <a:lnTo>
                      <a:pt x="923" y="2690"/>
                    </a:lnTo>
                    <a:lnTo>
                      <a:pt x="930" y="2707"/>
                    </a:lnTo>
                    <a:lnTo>
                      <a:pt x="934" y="2715"/>
                    </a:lnTo>
                    <a:lnTo>
                      <a:pt x="934" y="2724"/>
                    </a:lnTo>
                    <a:lnTo>
                      <a:pt x="934" y="2728"/>
                    </a:lnTo>
                    <a:lnTo>
                      <a:pt x="930" y="2732"/>
                    </a:lnTo>
                    <a:lnTo>
                      <a:pt x="923" y="2740"/>
                    </a:lnTo>
                    <a:lnTo>
                      <a:pt x="919" y="2745"/>
                    </a:lnTo>
                    <a:lnTo>
                      <a:pt x="915" y="2749"/>
                    </a:lnTo>
                    <a:lnTo>
                      <a:pt x="907" y="2766"/>
                    </a:lnTo>
                    <a:lnTo>
                      <a:pt x="904" y="2774"/>
                    </a:lnTo>
                    <a:lnTo>
                      <a:pt x="900" y="2795"/>
                    </a:lnTo>
                    <a:lnTo>
                      <a:pt x="896" y="2816"/>
                    </a:lnTo>
                    <a:lnTo>
                      <a:pt x="889" y="2824"/>
                    </a:lnTo>
                    <a:lnTo>
                      <a:pt x="877" y="2833"/>
                    </a:lnTo>
                    <a:lnTo>
                      <a:pt x="862" y="2820"/>
                    </a:lnTo>
                    <a:lnTo>
                      <a:pt x="851" y="2803"/>
                    </a:lnTo>
                    <a:lnTo>
                      <a:pt x="832" y="2791"/>
                    </a:lnTo>
                    <a:lnTo>
                      <a:pt x="817" y="2778"/>
                    </a:lnTo>
                    <a:lnTo>
                      <a:pt x="805" y="2753"/>
                    </a:lnTo>
                    <a:lnTo>
                      <a:pt x="794" y="2732"/>
                    </a:lnTo>
                    <a:lnTo>
                      <a:pt x="779" y="2715"/>
                    </a:lnTo>
                    <a:lnTo>
                      <a:pt x="760" y="2707"/>
                    </a:lnTo>
                    <a:lnTo>
                      <a:pt x="745" y="2694"/>
                    </a:lnTo>
                    <a:lnTo>
                      <a:pt x="734" y="2686"/>
                    </a:lnTo>
                    <a:lnTo>
                      <a:pt x="726" y="2682"/>
                    </a:lnTo>
                    <a:lnTo>
                      <a:pt x="718" y="2682"/>
                    </a:lnTo>
                    <a:lnTo>
                      <a:pt x="715" y="2673"/>
                    </a:lnTo>
                    <a:lnTo>
                      <a:pt x="715" y="2665"/>
                    </a:lnTo>
                    <a:lnTo>
                      <a:pt x="715" y="2657"/>
                    </a:lnTo>
                    <a:lnTo>
                      <a:pt x="718" y="2631"/>
                    </a:lnTo>
                    <a:lnTo>
                      <a:pt x="718" y="2615"/>
                    </a:lnTo>
                    <a:lnTo>
                      <a:pt x="711" y="2602"/>
                    </a:lnTo>
                    <a:lnTo>
                      <a:pt x="700" y="2598"/>
                    </a:lnTo>
                    <a:lnTo>
                      <a:pt x="684" y="2589"/>
                    </a:lnTo>
                    <a:lnTo>
                      <a:pt x="665" y="2585"/>
                    </a:lnTo>
                    <a:lnTo>
                      <a:pt x="620" y="2581"/>
                    </a:lnTo>
                    <a:lnTo>
                      <a:pt x="597" y="2577"/>
                    </a:lnTo>
                    <a:lnTo>
                      <a:pt x="579" y="2573"/>
                    </a:lnTo>
                    <a:lnTo>
                      <a:pt x="560" y="2573"/>
                    </a:lnTo>
                    <a:lnTo>
                      <a:pt x="544" y="2573"/>
                    </a:lnTo>
                    <a:lnTo>
                      <a:pt x="533" y="2577"/>
                    </a:lnTo>
                    <a:lnTo>
                      <a:pt x="458" y="2623"/>
                    </a:lnTo>
                    <a:lnTo>
                      <a:pt x="382" y="2665"/>
                    </a:lnTo>
                    <a:lnTo>
                      <a:pt x="306" y="2699"/>
                    </a:lnTo>
                    <a:lnTo>
                      <a:pt x="265" y="2711"/>
                    </a:lnTo>
                    <a:lnTo>
                      <a:pt x="223" y="2719"/>
                    </a:lnTo>
                    <a:lnTo>
                      <a:pt x="185" y="2719"/>
                    </a:lnTo>
                    <a:lnTo>
                      <a:pt x="147" y="2711"/>
                    </a:lnTo>
                    <a:lnTo>
                      <a:pt x="132" y="2707"/>
                    </a:lnTo>
                    <a:lnTo>
                      <a:pt x="121" y="2699"/>
                    </a:lnTo>
                    <a:lnTo>
                      <a:pt x="83" y="2678"/>
                    </a:lnTo>
                    <a:lnTo>
                      <a:pt x="49" y="2661"/>
                    </a:lnTo>
                    <a:lnTo>
                      <a:pt x="34" y="2652"/>
                    </a:lnTo>
                    <a:lnTo>
                      <a:pt x="19" y="2644"/>
                    </a:lnTo>
                    <a:lnTo>
                      <a:pt x="11" y="2619"/>
                    </a:lnTo>
                    <a:lnTo>
                      <a:pt x="8" y="2602"/>
                    </a:lnTo>
                    <a:lnTo>
                      <a:pt x="4" y="2585"/>
                    </a:lnTo>
                    <a:lnTo>
                      <a:pt x="0" y="2573"/>
                    </a:lnTo>
                    <a:lnTo>
                      <a:pt x="4" y="2560"/>
                    </a:lnTo>
                    <a:lnTo>
                      <a:pt x="11" y="2547"/>
                    </a:lnTo>
                    <a:lnTo>
                      <a:pt x="23" y="2531"/>
                    </a:lnTo>
                    <a:lnTo>
                      <a:pt x="45" y="2514"/>
                    </a:lnTo>
                    <a:lnTo>
                      <a:pt x="57" y="2505"/>
                    </a:lnTo>
                    <a:lnTo>
                      <a:pt x="64" y="2497"/>
                    </a:lnTo>
                    <a:lnTo>
                      <a:pt x="79" y="2484"/>
                    </a:lnTo>
                    <a:lnTo>
                      <a:pt x="83" y="2476"/>
                    </a:lnTo>
                    <a:lnTo>
                      <a:pt x="95" y="2451"/>
                    </a:lnTo>
                    <a:lnTo>
                      <a:pt x="98" y="2430"/>
                    </a:lnTo>
                    <a:lnTo>
                      <a:pt x="98" y="2422"/>
                    </a:lnTo>
                    <a:lnTo>
                      <a:pt x="95" y="2417"/>
                    </a:lnTo>
                    <a:lnTo>
                      <a:pt x="91" y="2417"/>
                    </a:lnTo>
                    <a:lnTo>
                      <a:pt x="95" y="2413"/>
                    </a:lnTo>
                    <a:lnTo>
                      <a:pt x="102" y="2409"/>
                    </a:lnTo>
                    <a:lnTo>
                      <a:pt x="113" y="2401"/>
                    </a:lnTo>
                    <a:lnTo>
                      <a:pt x="125" y="2384"/>
                    </a:lnTo>
                    <a:lnTo>
                      <a:pt x="129" y="2375"/>
                    </a:lnTo>
                    <a:lnTo>
                      <a:pt x="129" y="2384"/>
                    </a:lnTo>
                    <a:lnTo>
                      <a:pt x="129" y="2392"/>
                    </a:lnTo>
                    <a:lnTo>
                      <a:pt x="136" y="2392"/>
                    </a:lnTo>
                    <a:lnTo>
                      <a:pt x="151" y="2388"/>
                    </a:lnTo>
                    <a:lnTo>
                      <a:pt x="163" y="2384"/>
                    </a:lnTo>
                    <a:lnTo>
                      <a:pt x="178" y="2371"/>
                    </a:lnTo>
                    <a:lnTo>
                      <a:pt x="185" y="2363"/>
                    </a:lnTo>
                    <a:lnTo>
                      <a:pt x="193" y="2346"/>
                    </a:lnTo>
                    <a:lnTo>
                      <a:pt x="200" y="2333"/>
                    </a:lnTo>
                    <a:lnTo>
                      <a:pt x="208" y="2329"/>
                    </a:lnTo>
                    <a:lnTo>
                      <a:pt x="223" y="2321"/>
                    </a:lnTo>
                    <a:lnTo>
                      <a:pt x="238" y="2312"/>
                    </a:lnTo>
                    <a:lnTo>
                      <a:pt x="250" y="2308"/>
                    </a:lnTo>
                    <a:lnTo>
                      <a:pt x="253" y="2308"/>
                    </a:lnTo>
                    <a:lnTo>
                      <a:pt x="265" y="2291"/>
                    </a:lnTo>
                    <a:lnTo>
                      <a:pt x="272" y="2270"/>
                    </a:lnTo>
                    <a:lnTo>
                      <a:pt x="287" y="2254"/>
                    </a:lnTo>
                    <a:lnTo>
                      <a:pt x="299" y="2241"/>
                    </a:lnTo>
                    <a:lnTo>
                      <a:pt x="340" y="2207"/>
                    </a:lnTo>
                    <a:lnTo>
                      <a:pt x="378" y="2174"/>
                    </a:lnTo>
                    <a:lnTo>
                      <a:pt x="386" y="2153"/>
                    </a:lnTo>
                    <a:lnTo>
                      <a:pt x="393" y="2128"/>
                    </a:lnTo>
                    <a:lnTo>
                      <a:pt x="420" y="2069"/>
                    </a:lnTo>
                    <a:lnTo>
                      <a:pt x="442" y="2010"/>
                    </a:lnTo>
                    <a:lnTo>
                      <a:pt x="450" y="1981"/>
                    </a:lnTo>
                    <a:lnTo>
                      <a:pt x="465" y="1960"/>
                    </a:lnTo>
                    <a:lnTo>
                      <a:pt x="469" y="1926"/>
                    </a:lnTo>
                    <a:lnTo>
                      <a:pt x="473" y="1901"/>
                    </a:lnTo>
                    <a:lnTo>
                      <a:pt x="476" y="1884"/>
                    </a:lnTo>
                    <a:lnTo>
                      <a:pt x="480" y="1876"/>
                    </a:lnTo>
                    <a:lnTo>
                      <a:pt x="492" y="1868"/>
                    </a:lnTo>
                    <a:lnTo>
                      <a:pt x="503" y="1859"/>
                    </a:lnTo>
                    <a:lnTo>
                      <a:pt x="499" y="1838"/>
                    </a:lnTo>
                    <a:lnTo>
                      <a:pt x="499" y="1826"/>
                    </a:lnTo>
                    <a:lnTo>
                      <a:pt x="492" y="1809"/>
                    </a:lnTo>
                    <a:lnTo>
                      <a:pt x="480" y="1796"/>
                    </a:lnTo>
                    <a:lnTo>
                      <a:pt x="473" y="1784"/>
                    </a:lnTo>
                    <a:lnTo>
                      <a:pt x="465" y="1771"/>
                    </a:lnTo>
                    <a:lnTo>
                      <a:pt x="458" y="1758"/>
                    </a:lnTo>
                    <a:lnTo>
                      <a:pt x="446" y="1746"/>
                    </a:lnTo>
                    <a:lnTo>
                      <a:pt x="439" y="1729"/>
                    </a:lnTo>
                    <a:lnTo>
                      <a:pt x="435" y="1725"/>
                    </a:lnTo>
                    <a:lnTo>
                      <a:pt x="446" y="1704"/>
                    </a:lnTo>
                    <a:lnTo>
                      <a:pt x="461" y="1691"/>
                    </a:lnTo>
                    <a:lnTo>
                      <a:pt x="476" y="1679"/>
                    </a:lnTo>
                    <a:lnTo>
                      <a:pt x="495" y="1670"/>
                    </a:lnTo>
                    <a:lnTo>
                      <a:pt x="514" y="1645"/>
                    </a:lnTo>
                    <a:lnTo>
                      <a:pt x="537" y="1633"/>
                    </a:lnTo>
                    <a:lnTo>
                      <a:pt x="563" y="1620"/>
                    </a:lnTo>
                    <a:lnTo>
                      <a:pt x="590" y="1607"/>
                    </a:lnTo>
                    <a:lnTo>
                      <a:pt x="601" y="1595"/>
                    </a:lnTo>
                    <a:lnTo>
                      <a:pt x="609" y="1586"/>
                    </a:lnTo>
                    <a:lnTo>
                      <a:pt x="624" y="1582"/>
                    </a:lnTo>
                    <a:lnTo>
                      <a:pt x="643" y="1578"/>
                    </a:lnTo>
                    <a:lnTo>
                      <a:pt x="658" y="1582"/>
                    </a:lnTo>
                    <a:lnTo>
                      <a:pt x="669" y="1591"/>
                    </a:lnTo>
                    <a:lnTo>
                      <a:pt x="673" y="1603"/>
                    </a:lnTo>
                    <a:lnTo>
                      <a:pt x="673" y="1624"/>
                    </a:lnTo>
                    <a:lnTo>
                      <a:pt x="665" y="1641"/>
                    </a:lnTo>
                    <a:lnTo>
                      <a:pt x="658" y="1654"/>
                    </a:lnTo>
                    <a:lnTo>
                      <a:pt x="647" y="1666"/>
                    </a:lnTo>
                    <a:lnTo>
                      <a:pt x="643" y="1670"/>
                    </a:lnTo>
                    <a:lnTo>
                      <a:pt x="662" y="1679"/>
                    </a:lnTo>
                    <a:lnTo>
                      <a:pt x="677" y="1691"/>
                    </a:lnTo>
                    <a:lnTo>
                      <a:pt x="688" y="1700"/>
                    </a:lnTo>
                    <a:lnTo>
                      <a:pt x="703" y="1716"/>
                    </a:lnTo>
                    <a:lnTo>
                      <a:pt x="734" y="1700"/>
                    </a:lnTo>
                    <a:lnTo>
                      <a:pt x="752" y="1691"/>
                    </a:lnTo>
                    <a:lnTo>
                      <a:pt x="768" y="1679"/>
                    </a:lnTo>
                    <a:lnTo>
                      <a:pt x="802" y="1691"/>
                    </a:lnTo>
                    <a:lnTo>
                      <a:pt x="828" y="1700"/>
                    </a:lnTo>
                    <a:lnTo>
                      <a:pt x="858" y="1708"/>
                    </a:lnTo>
                    <a:lnTo>
                      <a:pt x="892" y="1716"/>
                    </a:lnTo>
                    <a:lnTo>
                      <a:pt x="915" y="1712"/>
                    </a:lnTo>
                    <a:lnTo>
                      <a:pt x="930" y="1708"/>
                    </a:lnTo>
                    <a:lnTo>
                      <a:pt x="942" y="1708"/>
                    </a:lnTo>
                    <a:lnTo>
                      <a:pt x="945" y="1704"/>
                    </a:lnTo>
                    <a:lnTo>
                      <a:pt x="957" y="1695"/>
                    </a:lnTo>
                    <a:lnTo>
                      <a:pt x="968" y="1687"/>
                    </a:lnTo>
                    <a:lnTo>
                      <a:pt x="979" y="1670"/>
                    </a:lnTo>
                    <a:lnTo>
                      <a:pt x="1085" y="1691"/>
                    </a:lnTo>
                    <a:lnTo>
                      <a:pt x="1138" y="1695"/>
                    </a:lnTo>
                    <a:lnTo>
                      <a:pt x="1187" y="1700"/>
                    </a:lnTo>
                    <a:lnTo>
                      <a:pt x="1187" y="1695"/>
                    </a:lnTo>
                    <a:lnTo>
                      <a:pt x="1191" y="1691"/>
                    </a:lnTo>
                    <a:lnTo>
                      <a:pt x="1191" y="1687"/>
                    </a:lnTo>
                    <a:lnTo>
                      <a:pt x="1191" y="1679"/>
                    </a:lnTo>
                    <a:lnTo>
                      <a:pt x="1202" y="1670"/>
                    </a:lnTo>
                    <a:lnTo>
                      <a:pt x="1218" y="1662"/>
                    </a:lnTo>
                    <a:lnTo>
                      <a:pt x="1229" y="1641"/>
                    </a:lnTo>
                    <a:lnTo>
                      <a:pt x="1229" y="1620"/>
                    </a:lnTo>
                    <a:lnTo>
                      <a:pt x="1218" y="1599"/>
                    </a:lnTo>
                    <a:lnTo>
                      <a:pt x="1206" y="1578"/>
                    </a:lnTo>
                    <a:lnTo>
                      <a:pt x="1202" y="1557"/>
                    </a:lnTo>
                    <a:lnTo>
                      <a:pt x="1202" y="1549"/>
                    </a:lnTo>
                    <a:lnTo>
                      <a:pt x="1202" y="1536"/>
                    </a:lnTo>
                    <a:lnTo>
                      <a:pt x="1202" y="1540"/>
                    </a:lnTo>
                    <a:lnTo>
                      <a:pt x="1202" y="1544"/>
                    </a:lnTo>
                    <a:lnTo>
                      <a:pt x="1199" y="1549"/>
                    </a:lnTo>
                    <a:lnTo>
                      <a:pt x="1191" y="1540"/>
                    </a:lnTo>
                    <a:lnTo>
                      <a:pt x="1180" y="1519"/>
                    </a:lnTo>
                    <a:lnTo>
                      <a:pt x="1172" y="1507"/>
                    </a:lnTo>
                    <a:lnTo>
                      <a:pt x="1168" y="1498"/>
                    </a:lnTo>
                    <a:lnTo>
                      <a:pt x="1165" y="1473"/>
                    </a:lnTo>
                    <a:lnTo>
                      <a:pt x="1161" y="1465"/>
                    </a:lnTo>
                    <a:lnTo>
                      <a:pt x="1161" y="1460"/>
                    </a:lnTo>
                    <a:lnTo>
                      <a:pt x="1153" y="1456"/>
                    </a:lnTo>
                    <a:lnTo>
                      <a:pt x="1149" y="1448"/>
                    </a:lnTo>
                    <a:lnTo>
                      <a:pt x="1153" y="1427"/>
                    </a:lnTo>
                    <a:lnTo>
                      <a:pt x="1153" y="1410"/>
                    </a:lnTo>
                    <a:lnTo>
                      <a:pt x="1157" y="1402"/>
                    </a:lnTo>
                    <a:lnTo>
                      <a:pt x="1157" y="1398"/>
                    </a:lnTo>
                    <a:lnTo>
                      <a:pt x="1157" y="1389"/>
                    </a:lnTo>
                    <a:lnTo>
                      <a:pt x="1157" y="1377"/>
                    </a:lnTo>
                    <a:lnTo>
                      <a:pt x="1157" y="1364"/>
                    </a:lnTo>
                    <a:lnTo>
                      <a:pt x="1134" y="1335"/>
                    </a:lnTo>
                    <a:lnTo>
                      <a:pt x="1112" y="1314"/>
                    </a:lnTo>
                    <a:lnTo>
                      <a:pt x="1093" y="1293"/>
                    </a:lnTo>
                    <a:lnTo>
                      <a:pt x="1074" y="1267"/>
                    </a:lnTo>
                    <a:lnTo>
                      <a:pt x="1059" y="1251"/>
                    </a:lnTo>
                    <a:lnTo>
                      <a:pt x="1036" y="1234"/>
                    </a:lnTo>
                    <a:lnTo>
                      <a:pt x="1017" y="1221"/>
                    </a:lnTo>
                    <a:lnTo>
                      <a:pt x="1013" y="1217"/>
                    </a:lnTo>
                    <a:lnTo>
                      <a:pt x="1010" y="1217"/>
                    </a:lnTo>
                    <a:lnTo>
                      <a:pt x="972" y="1162"/>
                    </a:lnTo>
                    <a:lnTo>
                      <a:pt x="934" y="1100"/>
                    </a:lnTo>
                    <a:lnTo>
                      <a:pt x="926" y="1079"/>
                    </a:lnTo>
                    <a:lnTo>
                      <a:pt x="919" y="1058"/>
                    </a:lnTo>
                    <a:lnTo>
                      <a:pt x="904" y="1045"/>
                    </a:lnTo>
                    <a:lnTo>
                      <a:pt x="900" y="1032"/>
                    </a:lnTo>
                    <a:lnTo>
                      <a:pt x="900" y="1003"/>
                    </a:lnTo>
                    <a:lnTo>
                      <a:pt x="896" y="974"/>
                    </a:lnTo>
                    <a:lnTo>
                      <a:pt x="892" y="957"/>
                    </a:lnTo>
                    <a:lnTo>
                      <a:pt x="889" y="940"/>
                    </a:lnTo>
                    <a:lnTo>
                      <a:pt x="873" y="911"/>
                    </a:lnTo>
                    <a:lnTo>
                      <a:pt x="870" y="894"/>
                    </a:lnTo>
                    <a:lnTo>
                      <a:pt x="862" y="865"/>
                    </a:lnTo>
                    <a:lnTo>
                      <a:pt x="862" y="856"/>
                    </a:lnTo>
                    <a:lnTo>
                      <a:pt x="858" y="844"/>
                    </a:lnTo>
                    <a:lnTo>
                      <a:pt x="855" y="802"/>
                    </a:lnTo>
                    <a:lnTo>
                      <a:pt x="847" y="764"/>
                    </a:lnTo>
                    <a:lnTo>
                      <a:pt x="839" y="751"/>
                    </a:lnTo>
                    <a:lnTo>
                      <a:pt x="832" y="743"/>
                    </a:lnTo>
                    <a:lnTo>
                      <a:pt x="813" y="739"/>
                    </a:lnTo>
                    <a:lnTo>
                      <a:pt x="786" y="734"/>
                    </a:lnTo>
                    <a:lnTo>
                      <a:pt x="764" y="734"/>
                    </a:lnTo>
                    <a:lnTo>
                      <a:pt x="737" y="734"/>
                    </a:lnTo>
                    <a:lnTo>
                      <a:pt x="722" y="701"/>
                    </a:lnTo>
                    <a:lnTo>
                      <a:pt x="707" y="688"/>
                    </a:lnTo>
                    <a:lnTo>
                      <a:pt x="692" y="676"/>
                    </a:lnTo>
                    <a:lnTo>
                      <a:pt x="688" y="667"/>
                    </a:lnTo>
                    <a:lnTo>
                      <a:pt x="681" y="650"/>
                    </a:lnTo>
                    <a:lnTo>
                      <a:pt x="677" y="642"/>
                    </a:lnTo>
                    <a:lnTo>
                      <a:pt x="673" y="630"/>
                    </a:lnTo>
                    <a:lnTo>
                      <a:pt x="673" y="588"/>
                    </a:lnTo>
                    <a:lnTo>
                      <a:pt x="681" y="546"/>
                    </a:lnTo>
                    <a:lnTo>
                      <a:pt x="688" y="508"/>
                    </a:lnTo>
                    <a:lnTo>
                      <a:pt x="707" y="470"/>
                    </a:lnTo>
                    <a:lnTo>
                      <a:pt x="703" y="436"/>
                    </a:lnTo>
                    <a:lnTo>
                      <a:pt x="692" y="411"/>
                    </a:lnTo>
                    <a:lnTo>
                      <a:pt x="681" y="390"/>
                    </a:lnTo>
                    <a:lnTo>
                      <a:pt x="665" y="365"/>
                    </a:lnTo>
                    <a:lnTo>
                      <a:pt x="662" y="357"/>
                    </a:lnTo>
                    <a:lnTo>
                      <a:pt x="658" y="336"/>
                    </a:lnTo>
                    <a:lnTo>
                      <a:pt x="658" y="315"/>
                    </a:lnTo>
                    <a:lnTo>
                      <a:pt x="650" y="294"/>
                    </a:lnTo>
                    <a:lnTo>
                      <a:pt x="635" y="243"/>
                    </a:lnTo>
                    <a:lnTo>
                      <a:pt x="628" y="222"/>
                    </a:lnTo>
                    <a:lnTo>
                      <a:pt x="620" y="210"/>
                    </a:lnTo>
                    <a:lnTo>
                      <a:pt x="613" y="201"/>
                    </a:lnTo>
                    <a:lnTo>
                      <a:pt x="601" y="193"/>
                    </a:lnTo>
                    <a:lnTo>
                      <a:pt x="586" y="185"/>
                    </a:lnTo>
                    <a:lnTo>
                      <a:pt x="563" y="168"/>
                    </a:lnTo>
                    <a:lnTo>
                      <a:pt x="529" y="147"/>
                    </a:lnTo>
                    <a:lnTo>
                      <a:pt x="514" y="138"/>
                    </a:lnTo>
                    <a:lnTo>
                      <a:pt x="507" y="134"/>
                    </a:lnTo>
                    <a:lnTo>
                      <a:pt x="507" y="130"/>
                    </a:lnTo>
                    <a:lnTo>
                      <a:pt x="507" y="122"/>
                    </a:lnTo>
                    <a:lnTo>
                      <a:pt x="516" y="105"/>
                    </a:lnTo>
                    <a:lnTo>
                      <a:pt x="525" y="93"/>
                    </a:lnTo>
                    <a:lnTo>
                      <a:pt x="531" y="87"/>
                    </a:lnTo>
                    <a:lnTo>
                      <a:pt x="541" y="101"/>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21" name="Freeform 9">
                <a:extLst>
                  <a:ext uri="{FF2B5EF4-FFF2-40B4-BE49-F238E27FC236}">
                    <a16:creationId xmlns:a16="http://schemas.microsoft.com/office/drawing/2014/main" id="{D0A1714E-5039-450C-AA86-6F1BDB859240}"/>
                  </a:ext>
                </a:extLst>
              </p:cNvPr>
              <p:cNvSpPr>
                <a:spLocks noChangeAspect="1"/>
              </p:cNvSpPr>
              <p:nvPr/>
            </p:nvSpPr>
            <p:spPr bwMode="auto">
              <a:xfrm>
                <a:off x="2540" y="2936"/>
                <a:ext cx="524" cy="510"/>
              </a:xfrm>
              <a:custGeom>
                <a:avLst/>
                <a:gdLst/>
                <a:ahLst/>
                <a:cxnLst>
                  <a:cxn ang="0">
                    <a:pos x="695" y="1690"/>
                  </a:cxn>
                  <a:cxn ang="0">
                    <a:pos x="586" y="1623"/>
                  </a:cxn>
                  <a:cxn ang="0">
                    <a:pos x="461" y="1513"/>
                  </a:cxn>
                  <a:cxn ang="0">
                    <a:pos x="459" y="1374"/>
                  </a:cxn>
                  <a:cxn ang="0">
                    <a:pos x="461" y="1215"/>
                  </a:cxn>
                  <a:cxn ang="0">
                    <a:pos x="389" y="1161"/>
                  </a:cxn>
                  <a:cxn ang="0">
                    <a:pos x="283" y="1123"/>
                  </a:cxn>
                  <a:cxn ang="0">
                    <a:pos x="208" y="1018"/>
                  </a:cxn>
                  <a:cxn ang="0">
                    <a:pos x="197" y="947"/>
                  </a:cxn>
                  <a:cxn ang="0">
                    <a:pos x="219" y="858"/>
                  </a:cxn>
                  <a:cxn ang="0">
                    <a:pos x="79" y="863"/>
                  </a:cxn>
                  <a:cxn ang="0">
                    <a:pos x="0" y="749"/>
                  </a:cxn>
                  <a:cxn ang="0">
                    <a:pos x="87" y="724"/>
                  </a:cxn>
                  <a:cxn ang="0">
                    <a:pos x="208" y="657"/>
                  </a:cxn>
                  <a:cxn ang="0">
                    <a:pos x="276" y="632"/>
                  </a:cxn>
                  <a:cxn ang="0">
                    <a:pos x="378" y="619"/>
                  </a:cxn>
                  <a:cxn ang="0">
                    <a:pos x="488" y="632"/>
                  </a:cxn>
                  <a:cxn ang="0">
                    <a:pos x="556" y="518"/>
                  </a:cxn>
                  <a:cxn ang="0">
                    <a:pos x="575" y="409"/>
                  </a:cxn>
                  <a:cxn ang="0">
                    <a:pos x="457" y="237"/>
                  </a:cxn>
                  <a:cxn ang="0">
                    <a:pos x="457" y="65"/>
                  </a:cxn>
                  <a:cxn ang="0">
                    <a:pos x="514" y="35"/>
                  </a:cxn>
                  <a:cxn ang="0">
                    <a:pos x="669" y="65"/>
                  </a:cxn>
                  <a:cxn ang="0">
                    <a:pos x="1081" y="14"/>
                  </a:cxn>
                  <a:cxn ang="0">
                    <a:pos x="1293" y="132"/>
                  </a:cxn>
                  <a:cxn ang="0">
                    <a:pos x="1357" y="178"/>
                  </a:cxn>
                  <a:cxn ang="0">
                    <a:pos x="1557" y="203"/>
                  </a:cxn>
                  <a:cxn ang="0">
                    <a:pos x="1662" y="351"/>
                  </a:cxn>
                  <a:cxn ang="0">
                    <a:pos x="1731" y="392"/>
                  </a:cxn>
                  <a:cxn ang="0">
                    <a:pos x="1791" y="459"/>
                  </a:cxn>
                  <a:cxn ang="0">
                    <a:pos x="1890" y="516"/>
                  </a:cxn>
                  <a:cxn ang="0">
                    <a:pos x="1996" y="581"/>
                  </a:cxn>
                  <a:cxn ang="0">
                    <a:pos x="2007" y="651"/>
                  </a:cxn>
                  <a:cxn ang="0">
                    <a:pos x="1914" y="729"/>
                  </a:cxn>
                  <a:cxn ang="0">
                    <a:pos x="1867" y="787"/>
                  </a:cxn>
                  <a:cxn ang="0">
                    <a:pos x="1863" y="829"/>
                  </a:cxn>
                  <a:cxn ang="0">
                    <a:pos x="1958" y="888"/>
                  </a:cxn>
                  <a:cxn ang="0">
                    <a:pos x="2022" y="976"/>
                  </a:cxn>
                  <a:cxn ang="0">
                    <a:pos x="2056" y="1098"/>
                  </a:cxn>
                  <a:cxn ang="0">
                    <a:pos x="1943" y="1161"/>
                  </a:cxn>
                  <a:cxn ang="0">
                    <a:pos x="1920" y="1186"/>
                  </a:cxn>
                  <a:cxn ang="0">
                    <a:pos x="1845" y="1278"/>
                  </a:cxn>
                  <a:cxn ang="0">
                    <a:pos x="1784" y="1312"/>
                  </a:cxn>
                  <a:cxn ang="0">
                    <a:pos x="1731" y="1270"/>
                  </a:cxn>
                  <a:cxn ang="0">
                    <a:pos x="1542" y="1400"/>
                  </a:cxn>
                  <a:cxn ang="0">
                    <a:pos x="1421" y="1518"/>
                  </a:cxn>
                  <a:cxn ang="0">
                    <a:pos x="1421" y="1421"/>
                  </a:cxn>
                  <a:cxn ang="0">
                    <a:pos x="1206" y="1408"/>
                  </a:cxn>
                  <a:cxn ang="0">
                    <a:pos x="1085" y="1526"/>
                  </a:cxn>
                  <a:cxn ang="0">
                    <a:pos x="975" y="1623"/>
                  </a:cxn>
                  <a:cxn ang="0">
                    <a:pos x="892" y="1732"/>
                  </a:cxn>
                  <a:cxn ang="0">
                    <a:pos x="832" y="1812"/>
                  </a:cxn>
                  <a:cxn ang="0">
                    <a:pos x="737" y="1938"/>
                  </a:cxn>
                  <a:cxn ang="0">
                    <a:pos x="665" y="1963"/>
                  </a:cxn>
                  <a:cxn ang="0">
                    <a:pos x="752" y="1858"/>
                  </a:cxn>
                  <a:cxn ang="0">
                    <a:pos x="764" y="1799"/>
                  </a:cxn>
                  <a:cxn ang="0">
                    <a:pos x="798" y="1660"/>
                  </a:cxn>
                </a:cxnLst>
                <a:rect l="0" t="0" r="r" b="b"/>
                <a:pathLst>
                  <a:path w="2056" h="1984">
                    <a:moveTo>
                      <a:pt x="752" y="1610"/>
                    </a:moveTo>
                    <a:lnTo>
                      <a:pt x="752" y="1644"/>
                    </a:lnTo>
                    <a:lnTo>
                      <a:pt x="748" y="1669"/>
                    </a:lnTo>
                    <a:lnTo>
                      <a:pt x="733" y="1690"/>
                    </a:lnTo>
                    <a:lnTo>
                      <a:pt x="726" y="1698"/>
                    </a:lnTo>
                    <a:lnTo>
                      <a:pt x="711" y="1707"/>
                    </a:lnTo>
                    <a:lnTo>
                      <a:pt x="695" y="1690"/>
                    </a:lnTo>
                    <a:lnTo>
                      <a:pt x="684" y="1681"/>
                    </a:lnTo>
                    <a:lnTo>
                      <a:pt x="673" y="1673"/>
                    </a:lnTo>
                    <a:lnTo>
                      <a:pt x="661" y="1669"/>
                    </a:lnTo>
                    <a:lnTo>
                      <a:pt x="646" y="1665"/>
                    </a:lnTo>
                    <a:lnTo>
                      <a:pt x="620" y="1639"/>
                    </a:lnTo>
                    <a:lnTo>
                      <a:pt x="601" y="1631"/>
                    </a:lnTo>
                    <a:lnTo>
                      <a:pt x="586" y="1623"/>
                    </a:lnTo>
                    <a:lnTo>
                      <a:pt x="563" y="1606"/>
                    </a:lnTo>
                    <a:lnTo>
                      <a:pt x="533" y="1593"/>
                    </a:lnTo>
                    <a:lnTo>
                      <a:pt x="503" y="1585"/>
                    </a:lnTo>
                    <a:lnTo>
                      <a:pt x="480" y="1566"/>
                    </a:lnTo>
                    <a:lnTo>
                      <a:pt x="461" y="1555"/>
                    </a:lnTo>
                    <a:lnTo>
                      <a:pt x="457" y="1534"/>
                    </a:lnTo>
                    <a:lnTo>
                      <a:pt x="461" y="1513"/>
                    </a:lnTo>
                    <a:lnTo>
                      <a:pt x="486" y="1503"/>
                    </a:lnTo>
                    <a:lnTo>
                      <a:pt x="483" y="1473"/>
                    </a:lnTo>
                    <a:lnTo>
                      <a:pt x="474" y="1467"/>
                    </a:lnTo>
                    <a:lnTo>
                      <a:pt x="461" y="1463"/>
                    </a:lnTo>
                    <a:lnTo>
                      <a:pt x="435" y="1434"/>
                    </a:lnTo>
                    <a:lnTo>
                      <a:pt x="447" y="1404"/>
                    </a:lnTo>
                    <a:lnTo>
                      <a:pt x="459" y="1374"/>
                    </a:lnTo>
                    <a:lnTo>
                      <a:pt x="457" y="1329"/>
                    </a:lnTo>
                    <a:lnTo>
                      <a:pt x="461" y="1316"/>
                    </a:lnTo>
                    <a:lnTo>
                      <a:pt x="472" y="1303"/>
                    </a:lnTo>
                    <a:lnTo>
                      <a:pt x="476" y="1287"/>
                    </a:lnTo>
                    <a:lnTo>
                      <a:pt x="495" y="1272"/>
                    </a:lnTo>
                    <a:lnTo>
                      <a:pt x="483" y="1248"/>
                    </a:lnTo>
                    <a:lnTo>
                      <a:pt x="461" y="1215"/>
                    </a:lnTo>
                    <a:lnTo>
                      <a:pt x="457" y="1186"/>
                    </a:lnTo>
                    <a:lnTo>
                      <a:pt x="438" y="1182"/>
                    </a:lnTo>
                    <a:lnTo>
                      <a:pt x="431" y="1182"/>
                    </a:lnTo>
                    <a:lnTo>
                      <a:pt x="416" y="1182"/>
                    </a:lnTo>
                    <a:lnTo>
                      <a:pt x="401" y="1177"/>
                    </a:lnTo>
                    <a:lnTo>
                      <a:pt x="397" y="1165"/>
                    </a:lnTo>
                    <a:lnTo>
                      <a:pt x="389" y="1161"/>
                    </a:lnTo>
                    <a:lnTo>
                      <a:pt x="382" y="1152"/>
                    </a:lnTo>
                    <a:lnTo>
                      <a:pt x="374" y="1152"/>
                    </a:lnTo>
                    <a:lnTo>
                      <a:pt x="352" y="1156"/>
                    </a:lnTo>
                    <a:lnTo>
                      <a:pt x="324" y="1146"/>
                    </a:lnTo>
                    <a:lnTo>
                      <a:pt x="315" y="1140"/>
                    </a:lnTo>
                    <a:lnTo>
                      <a:pt x="299" y="1135"/>
                    </a:lnTo>
                    <a:lnTo>
                      <a:pt x="283" y="1123"/>
                    </a:lnTo>
                    <a:lnTo>
                      <a:pt x="272" y="1110"/>
                    </a:lnTo>
                    <a:lnTo>
                      <a:pt x="265" y="1085"/>
                    </a:lnTo>
                    <a:lnTo>
                      <a:pt x="253" y="1064"/>
                    </a:lnTo>
                    <a:lnTo>
                      <a:pt x="242" y="1043"/>
                    </a:lnTo>
                    <a:lnTo>
                      <a:pt x="219" y="1030"/>
                    </a:lnTo>
                    <a:lnTo>
                      <a:pt x="215" y="1026"/>
                    </a:lnTo>
                    <a:lnTo>
                      <a:pt x="208" y="1018"/>
                    </a:lnTo>
                    <a:lnTo>
                      <a:pt x="200" y="1014"/>
                    </a:lnTo>
                    <a:lnTo>
                      <a:pt x="197" y="1005"/>
                    </a:lnTo>
                    <a:lnTo>
                      <a:pt x="193" y="997"/>
                    </a:lnTo>
                    <a:lnTo>
                      <a:pt x="189" y="984"/>
                    </a:lnTo>
                    <a:lnTo>
                      <a:pt x="185" y="976"/>
                    </a:lnTo>
                    <a:lnTo>
                      <a:pt x="185" y="972"/>
                    </a:lnTo>
                    <a:lnTo>
                      <a:pt x="197" y="947"/>
                    </a:lnTo>
                    <a:lnTo>
                      <a:pt x="219" y="927"/>
                    </a:lnTo>
                    <a:lnTo>
                      <a:pt x="234" y="905"/>
                    </a:lnTo>
                    <a:lnTo>
                      <a:pt x="261" y="885"/>
                    </a:lnTo>
                    <a:lnTo>
                      <a:pt x="273" y="876"/>
                    </a:lnTo>
                    <a:lnTo>
                      <a:pt x="249" y="863"/>
                    </a:lnTo>
                    <a:lnTo>
                      <a:pt x="234" y="858"/>
                    </a:lnTo>
                    <a:lnTo>
                      <a:pt x="219" y="858"/>
                    </a:lnTo>
                    <a:lnTo>
                      <a:pt x="181" y="863"/>
                    </a:lnTo>
                    <a:lnTo>
                      <a:pt x="166" y="867"/>
                    </a:lnTo>
                    <a:lnTo>
                      <a:pt x="155" y="867"/>
                    </a:lnTo>
                    <a:lnTo>
                      <a:pt x="136" y="871"/>
                    </a:lnTo>
                    <a:lnTo>
                      <a:pt x="117" y="871"/>
                    </a:lnTo>
                    <a:lnTo>
                      <a:pt x="98" y="871"/>
                    </a:lnTo>
                    <a:lnTo>
                      <a:pt x="79" y="863"/>
                    </a:lnTo>
                    <a:lnTo>
                      <a:pt x="64" y="846"/>
                    </a:lnTo>
                    <a:lnTo>
                      <a:pt x="53" y="837"/>
                    </a:lnTo>
                    <a:lnTo>
                      <a:pt x="38" y="829"/>
                    </a:lnTo>
                    <a:lnTo>
                      <a:pt x="15" y="825"/>
                    </a:lnTo>
                    <a:lnTo>
                      <a:pt x="8" y="800"/>
                    </a:lnTo>
                    <a:lnTo>
                      <a:pt x="0" y="770"/>
                    </a:lnTo>
                    <a:lnTo>
                      <a:pt x="0" y="749"/>
                    </a:lnTo>
                    <a:lnTo>
                      <a:pt x="0" y="745"/>
                    </a:lnTo>
                    <a:lnTo>
                      <a:pt x="4" y="741"/>
                    </a:lnTo>
                    <a:lnTo>
                      <a:pt x="19" y="737"/>
                    </a:lnTo>
                    <a:lnTo>
                      <a:pt x="34" y="732"/>
                    </a:lnTo>
                    <a:lnTo>
                      <a:pt x="64" y="728"/>
                    </a:lnTo>
                    <a:lnTo>
                      <a:pt x="76" y="724"/>
                    </a:lnTo>
                    <a:lnTo>
                      <a:pt x="87" y="724"/>
                    </a:lnTo>
                    <a:lnTo>
                      <a:pt x="94" y="720"/>
                    </a:lnTo>
                    <a:lnTo>
                      <a:pt x="110" y="716"/>
                    </a:lnTo>
                    <a:lnTo>
                      <a:pt x="129" y="699"/>
                    </a:lnTo>
                    <a:lnTo>
                      <a:pt x="147" y="686"/>
                    </a:lnTo>
                    <a:lnTo>
                      <a:pt x="170" y="678"/>
                    </a:lnTo>
                    <a:lnTo>
                      <a:pt x="197" y="669"/>
                    </a:lnTo>
                    <a:lnTo>
                      <a:pt x="208" y="657"/>
                    </a:lnTo>
                    <a:lnTo>
                      <a:pt x="215" y="648"/>
                    </a:lnTo>
                    <a:lnTo>
                      <a:pt x="223" y="644"/>
                    </a:lnTo>
                    <a:lnTo>
                      <a:pt x="242" y="636"/>
                    </a:lnTo>
                    <a:lnTo>
                      <a:pt x="253" y="640"/>
                    </a:lnTo>
                    <a:lnTo>
                      <a:pt x="261" y="644"/>
                    </a:lnTo>
                    <a:lnTo>
                      <a:pt x="272" y="640"/>
                    </a:lnTo>
                    <a:lnTo>
                      <a:pt x="276" y="632"/>
                    </a:lnTo>
                    <a:lnTo>
                      <a:pt x="283" y="623"/>
                    </a:lnTo>
                    <a:lnTo>
                      <a:pt x="295" y="619"/>
                    </a:lnTo>
                    <a:lnTo>
                      <a:pt x="321" y="615"/>
                    </a:lnTo>
                    <a:lnTo>
                      <a:pt x="344" y="615"/>
                    </a:lnTo>
                    <a:lnTo>
                      <a:pt x="355" y="611"/>
                    </a:lnTo>
                    <a:lnTo>
                      <a:pt x="363" y="611"/>
                    </a:lnTo>
                    <a:lnTo>
                      <a:pt x="378" y="619"/>
                    </a:lnTo>
                    <a:lnTo>
                      <a:pt x="389" y="627"/>
                    </a:lnTo>
                    <a:lnTo>
                      <a:pt x="408" y="636"/>
                    </a:lnTo>
                    <a:lnTo>
                      <a:pt x="431" y="644"/>
                    </a:lnTo>
                    <a:lnTo>
                      <a:pt x="446" y="648"/>
                    </a:lnTo>
                    <a:lnTo>
                      <a:pt x="457" y="653"/>
                    </a:lnTo>
                    <a:lnTo>
                      <a:pt x="465" y="657"/>
                    </a:lnTo>
                    <a:lnTo>
                      <a:pt x="488" y="632"/>
                    </a:lnTo>
                    <a:lnTo>
                      <a:pt x="510" y="594"/>
                    </a:lnTo>
                    <a:lnTo>
                      <a:pt x="514" y="585"/>
                    </a:lnTo>
                    <a:lnTo>
                      <a:pt x="518" y="573"/>
                    </a:lnTo>
                    <a:lnTo>
                      <a:pt x="522" y="560"/>
                    </a:lnTo>
                    <a:lnTo>
                      <a:pt x="529" y="552"/>
                    </a:lnTo>
                    <a:lnTo>
                      <a:pt x="541" y="539"/>
                    </a:lnTo>
                    <a:lnTo>
                      <a:pt x="556" y="518"/>
                    </a:lnTo>
                    <a:lnTo>
                      <a:pt x="571" y="501"/>
                    </a:lnTo>
                    <a:lnTo>
                      <a:pt x="586" y="476"/>
                    </a:lnTo>
                    <a:lnTo>
                      <a:pt x="593" y="455"/>
                    </a:lnTo>
                    <a:lnTo>
                      <a:pt x="597" y="434"/>
                    </a:lnTo>
                    <a:lnTo>
                      <a:pt x="593" y="422"/>
                    </a:lnTo>
                    <a:lnTo>
                      <a:pt x="586" y="417"/>
                    </a:lnTo>
                    <a:lnTo>
                      <a:pt x="575" y="409"/>
                    </a:lnTo>
                    <a:lnTo>
                      <a:pt x="559" y="396"/>
                    </a:lnTo>
                    <a:lnTo>
                      <a:pt x="541" y="388"/>
                    </a:lnTo>
                    <a:lnTo>
                      <a:pt x="513" y="372"/>
                    </a:lnTo>
                    <a:lnTo>
                      <a:pt x="491" y="342"/>
                    </a:lnTo>
                    <a:lnTo>
                      <a:pt x="488" y="304"/>
                    </a:lnTo>
                    <a:lnTo>
                      <a:pt x="476" y="270"/>
                    </a:lnTo>
                    <a:lnTo>
                      <a:pt x="457" y="237"/>
                    </a:lnTo>
                    <a:lnTo>
                      <a:pt x="450" y="212"/>
                    </a:lnTo>
                    <a:lnTo>
                      <a:pt x="450" y="182"/>
                    </a:lnTo>
                    <a:lnTo>
                      <a:pt x="450" y="153"/>
                    </a:lnTo>
                    <a:lnTo>
                      <a:pt x="457" y="123"/>
                    </a:lnTo>
                    <a:lnTo>
                      <a:pt x="454" y="94"/>
                    </a:lnTo>
                    <a:lnTo>
                      <a:pt x="454" y="77"/>
                    </a:lnTo>
                    <a:lnTo>
                      <a:pt x="457" y="65"/>
                    </a:lnTo>
                    <a:lnTo>
                      <a:pt x="461" y="60"/>
                    </a:lnTo>
                    <a:lnTo>
                      <a:pt x="465" y="60"/>
                    </a:lnTo>
                    <a:lnTo>
                      <a:pt x="476" y="56"/>
                    </a:lnTo>
                    <a:lnTo>
                      <a:pt x="480" y="52"/>
                    </a:lnTo>
                    <a:lnTo>
                      <a:pt x="480" y="48"/>
                    </a:lnTo>
                    <a:lnTo>
                      <a:pt x="499" y="39"/>
                    </a:lnTo>
                    <a:lnTo>
                      <a:pt x="514" y="35"/>
                    </a:lnTo>
                    <a:lnTo>
                      <a:pt x="525" y="39"/>
                    </a:lnTo>
                    <a:lnTo>
                      <a:pt x="544" y="39"/>
                    </a:lnTo>
                    <a:lnTo>
                      <a:pt x="567" y="52"/>
                    </a:lnTo>
                    <a:lnTo>
                      <a:pt x="586" y="65"/>
                    </a:lnTo>
                    <a:lnTo>
                      <a:pt x="605" y="65"/>
                    </a:lnTo>
                    <a:lnTo>
                      <a:pt x="624" y="65"/>
                    </a:lnTo>
                    <a:lnTo>
                      <a:pt x="669" y="65"/>
                    </a:lnTo>
                    <a:lnTo>
                      <a:pt x="711" y="65"/>
                    </a:lnTo>
                    <a:lnTo>
                      <a:pt x="790" y="44"/>
                    </a:lnTo>
                    <a:lnTo>
                      <a:pt x="869" y="27"/>
                    </a:lnTo>
                    <a:lnTo>
                      <a:pt x="953" y="18"/>
                    </a:lnTo>
                    <a:lnTo>
                      <a:pt x="1032" y="10"/>
                    </a:lnTo>
                    <a:lnTo>
                      <a:pt x="1055" y="14"/>
                    </a:lnTo>
                    <a:lnTo>
                      <a:pt x="1081" y="14"/>
                    </a:lnTo>
                    <a:lnTo>
                      <a:pt x="1130" y="14"/>
                    </a:lnTo>
                    <a:lnTo>
                      <a:pt x="1191" y="0"/>
                    </a:lnTo>
                    <a:lnTo>
                      <a:pt x="1236" y="14"/>
                    </a:lnTo>
                    <a:lnTo>
                      <a:pt x="1259" y="44"/>
                    </a:lnTo>
                    <a:lnTo>
                      <a:pt x="1281" y="73"/>
                    </a:lnTo>
                    <a:lnTo>
                      <a:pt x="1289" y="107"/>
                    </a:lnTo>
                    <a:lnTo>
                      <a:pt x="1293" y="132"/>
                    </a:lnTo>
                    <a:lnTo>
                      <a:pt x="1293" y="153"/>
                    </a:lnTo>
                    <a:lnTo>
                      <a:pt x="1296" y="161"/>
                    </a:lnTo>
                    <a:lnTo>
                      <a:pt x="1300" y="170"/>
                    </a:lnTo>
                    <a:lnTo>
                      <a:pt x="1312" y="174"/>
                    </a:lnTo>
                    <a:lnTo>
                      <a:pt x="1327" y="174"/>
                    </a:lnTo>
                    <a:lnTo>
                      <a:pt x="1338" y="178"/>
                    </a:lnTo>
                    <a:lnTo>
                      <a:pt x="1357" y="178"/>
                    </a:lnTo>
                    <a:lnTo>
                      <a:pt x="1380" y="182"/>
                    </a:lnTo>
                    <a:lnTo>
                      <a:pt x="1410" y="186"/>
                    </a:lnTo>
                    <a:lnTo>
                      <a:pt x="1433" y="191"/>
                    </a:lnTo>
                    <a:lnTo>
                      <a:pt x="1467" y="199"/>
                    </a:lnTo>
                    <a:lnTo>
                      <a:pt x="1504" y="207"/>
                    </a:lnTo>
                    <a:lnTo>
                      <a:pt x="1531" y="203"/>
                    </a:lnTo>
                    <a:lnTo>
                      <a:pt x="1557" y="203"/>
                    </a:lnTo>
                    <a:lnTo>
                      <a:pt x="1596" y="183"/>
                    </a:lnTo>
                    <a:lnTo>
                      <a:pt x="1595" y="212"/>
                    </a:lnTo>
                    <a:lnTo>
                      <a:pt x="1603" y="220"/>
                    </a:lnTo>
                    <a:lnTo>
                      <a:pt x="1622" y="275"/>
                    </a:lnTo>
                    <a:lnTo>
                      <a:pt x="1641" y="297"/>
                    </a:lnTo>
                    <a:lnTo>
                      <a:pt x="1659" y="327"/>
                    </a:lnTo>
                    <a:lnTo>
                      <a:pt x="1662" y="351"/>
                    </a:lnTo>
                    <a:lnTo>
                      <a:pt x="1677" y="378"/>
                    </a:lnTo>
                    <a:lnTo>
                      <a:pt x="1689" y="381"/>
                    </a:lnTo>
                    <a:lnTo>
                      <a:pt x="1707" y="387"/>
                    </a:lnTo>
                    <a:lnTo>
                      <a:pt x="1728" y="390"/>
                    </a:lnTo>
                    <a:lnTo>
                      <a:pt x="1712" y="401"/>
                    </a:lnTo>
                    <a:lnTo>
                      <a:pt x="1724" y="396"/>
                    </a:lnTo>
                    <a:lnTo>
                      <a:pt x="1731" y="392"/>
                    </a:lnTo>
                    <a:lnTo>
                      <a:pt x="1742" y="396"/>
                    </a:lnTo>
                    <a:lnTo>
                      <a:pt x="1754" y="409"/>
                    </a:lnTo>
                    <a:lnTo>
                      <a:pt x="1758" y="434"/>
                    </a:lnTo>
                    <a:lnTo>
                      <a:pt x="1773" y="441"/>
                    </a:lnTo>
                    <a:lnTo>
                      <a:pt x="1767" y="432"/>
                    </a:lnTo>
                    <a:lnTo>
                      <a:pt x="1776" y="453"/>
                    </a:lnTo>
                    <a:lnTo>
                      <a:pt x="1791" y="459"/>
                    </a:lnTo>
                    <a:lnTo>
                      <a:pt x="1800" y="465"/>
                    </a:lnTo>
                    <a:lnTo>
                      <a:pt x="1811" y="472"/>
                    </a:lnTo>
                    <a:lnTo>
                      <a:pt x="1837" y="472"/>
                    </a:lnTo>
                    <a:lnTo>
                      <a:pt x="1848" y="480"/>
                    </a:lnTo>
                    <a:lnTo>
                      <a:pt x="1872" y="483"/>
                    </a:lnTo>
                    <a:lnTo>
                      <a:pt x="1890" y="510"/>
                    </a:lnTo>
                    <a:lnTo>
                      <a:pt x="1890" y="516"/>
                    </a:lnTo>
                    <a:lnTo>
                      <a:pt x="1905" y="531"/>
                    </a:lnTo>
                    <a:lnTo>
                      <a:pt x="1913" y="535"/>
                    </a:lnTo>
                    <a:lnTo>
                      <a:pt x="1935" y="534"/>
                    </a:lnTo>
                    <a:lnTo>
                      <a:pt x="1931" y="543"/>
                    </a:lnTo>
                    <a:lnTo>
                      <a:pt x="1950" y="534"/>
                    </a:lnTo>
                    <a:lnTo>
                      <a:pt x="1981" y="564"/>
                    </a:lnTo>
                    <a:lnTo>
                      <a:pt x="1996" y="581"/>
                    </a:lnTo>
                    <a:lnTo>
                      <a:pt x="2011" y="594"/>
                    </a:lnTo>
                    <a:lnTo>
                      <a:pt x="2022" y="606"/>
                    </a:lnTo>
                    <a:lnTo>
                      <a:pt x="2026" y="611"/>
                    </a:lnTo>
                    <a:lnTo>
                      <a:pt x="2030" y="615"/>
                    </a:lnTo>
                    <a:lnTo>
                      <a:pt x="2022" y="630"/>
                    </a:lnTo>
                    <a:lnTo>
                      <a:pt x="2022" y="642"/>
                    </a:lnTo>
                    <a:lnTo>
                      <a:pt x="2007" y="651"/>
                    </a:lnTo>
                    <a:lnTo>
                      <a:pt x="2001" y="663"/>
                    </a:lnTo>
                    <a:lnTo>
                      <a:pt x="1977" y="681"/>
                    </a:lnTo>
                    <a:lnTo>
                      <a:pt x="1965" y="690"/>
                    </a:lnTo>
                    <a:lnTo>
                      <a:pt x="1947" y="702"/>
                    </a:lnTo>
                    <a:lnTo>
                      <a:pt x="1941" y="714"/>
                    </a:lnTo>
                    <a:lnTo>
                      <a:pt x="1926" y="720"/>
                    </a:lnTo>
                    <a:lnTo>
                      <a:pt x="1914" y="729"/>
                    </a:lnTo>
                    <a:lnTo>
                      <a:pt x="1902" y="744"/>
                    </a:lnTo>
                    <a:lnTo>
                      <a:pt x="1875" y="753"/>
                    </a:lnTo>
                    <a:lnTo>
                      <a:pt x="1897" y="770"/>
                    </a:lnTo>
                    <a:lnTo>
                      <a:pt x="1890" y="770"/>
                    </a:lnTo>
                    <a:lnTo>
                      <a:pt x="1882" y="770"/>
                    </a:lnTo>
                    <a:lnTo>
                      <a:pt x="1871" y="779"/>
                    </a:lnTo>
                    <a:lnTo>
                      <a:pt x="1867" y="787"/>
                    </a:lnTo>
                    <a:lnTo>
                      <a:pt x="1863" y="791"/>
                    </a:lnTo>
                    <a:lnTo>
                      <a:pt x="1863" y="795"/>
                    </a:lnTo>
                    <a:lnTo>
                      <a:pt x="1875" y="804"/>
                    </a:lnTo>
                    <a:lnTo>
                      <a:pt x="1869" y="804"/>
                    </a:lnTo>
                    <a:lnTo>
                      <a:pt x="1854" y="813"/>
                    </a:lnTo>
                    <a:lnTo>
                      <a:pt x="1867" y="825"/>
                    </a:lnTo>
                    <a:lnTo>
                      <a:pt x="1863" y="829"/>
                    </a:lnTo>
                    <a:lnTo>
                      <a:pt x="1860" y="837"/>
                    </a:lnTo>
                    <a:lnTo>
                      <a:pt x="1860" y="858"/>
                    </a:lnTo>
                    <a:lnTo>
                      <a:pt x="1872" y="870"/>
                    </a:lnTo>
                    <a:lnTo>
                      <a:pt x="1887" y="879"/>
                    </a:lnTo>
                    <a:lnTo>
                      <a:pt x="1905" y="885"/>
                    </a:lnTo>
                    <a:lnTo>
                      <a:pt x="1932" y="891"/>
                    </a:lnTo>
                    <a:lnTo>
                      <a:pt x="1958" y="888"/>
                    </a:lnTo>
                    <a:lnTo>
                      <a:pt x="1983" y="897"/>
                    </a:lnTo>
                    <a:lnTo>
                      <a:pt x="1973" y="909"/>
                    </a:lnTo>
                    <a:lnTo>
                      <a:pt x="1998" y="915"/>
                    </a:lnTo>
                    <a:lnTo>
                      <a:pt x="2004" y="927"/>
                    </a:lnTo>
                    <a:lnTo>
                      <a:pt x="2000" y="942"/>
                    </a:lnTo>
                    <a:lnTo>
                      <a:pt x="2018" y="951"/>
                    </a:lnTo>
                    <a:lnTo>
                      <a:pt x="2022" y="976"/>
                    </a:lnTo>
                    <a:lnTo>
                      <a:pt x="2030" y="997"/>
                    </a:lnTo>
                    <a:lnTo>
                      <a:pt x="2037" y="1014"/>
                    </a:lnTo>
                    <a:lnTo>
                      <a:pt x="2052" y="1030"/>
                    </a:lnTo>
                    <a:lnTo>
                      <a:pt x="2056" y="1047"/>
                    </a:lnTo>
                    <a:lnTo>
                      <a:pt x="2056" y="1064"/>
                    </a:lnTo>
                    <a:lnTo>
                      <a:pt x="2056" y="1081"/>
                    </a:lnTo>
                    <a:lnTo>
                      <a:pt x="2056" y="1098"/>
                    </a:lnTo>
                    <a:lnTo>
                      <a:pt x="2049" y="1110"/>
                    </a:lnTo>
                    <a:lnTo>
                      <a:pt x="2041" y="1119"/>
                    </a:lnTo>
                    <a:lnTo>
                      <a:pt x="2015" y="1131"/>
                    </a:lnTo>
                    <a:lnTo>
                      <a:pt x="1984" y="1148"/>
                    </a:lnTo>
                    <a:lnTo>
                      <a:pt x="1958" y="1152"/>
                    </a:lnTo>
                    <a:lnTo>
                      <a:pt x="1943" y="1161"/>
                    </a:lnTo>
                    <a:lnTo>
                      <a:pt x="1939" y="1165"/>
                    </a:lnTo>
                    <a:lnTo>
                      <a:pt x="1943" y="1165"/>
                    </a:lnTo>
                    <a:lnTo>
                      <a:pt x="1939" y="1169"/>
                    </a:lnTo>
                    <a:lnTo>
                      <a:pt x="1928" y="1177"/>
                    </a:lnTo>
                    <a:lnTo>
                      <a:pt x="1920" y="1186"/>
                    </a:lnTo>
                    <a:lnTo>
                      <a:pt x="1913" y="1194"/>
                    </a:lnTo>
                    <a:lnTo>
                      <a:pt x="1905" y="1198"/>
                    </a:lnTo>
                    <a:lnTo>
                      <a:pt x="1901" y="1203"/>
                    </a:lnTo>
                    <a:lnTo>
                      <a:pt x="1886" y="1224"/>
                    </a:lnTo>
                    <a:lnTo>
                      <a:pt x="1867" y="1240"/>
                    </a:lnTo>
                    <a:lnTo>
                      <a:pt x="1856" y="1257"/>
                    </a:lnTo>
                    <a:lnTo>
                      <a:pt x="1845" y="1278"/>
                    </a:lnTo>
                    <a:lnTo>
                      <a:pt x="1841" y="1303"/>
                    </a:lnTo>
                    <a:lnTo>
                      <a:pt x="1837" y="1329"/>
                    </a:lnTo>
                    <a:lnTo>
                      <a:pt x="1826" y="1345"/>
                    </a:lnTo>
                    <a:lnTo>
                      <a:pt x="1807" y="1362"/>
                    </a:lnTo>
                    <a:lnTo>
                      <a:pt x="1799" y="1345"/>
                    </a:lnTo>
                    <a:lnTo>
                      <a:pt x="1788" y="1329"/>
                    </a:lnTo>
                    <a:lnTo>
                      <a:pt x="1784" y="1312"/>
                    </a:lnTo>
                    <a:lnTo>
                      <a:pt x="1773" y="1291"/>
                    </a:lnTo>
                    <a:lnTo>
                      <a:pt x="1769" y="1278"/>
                    </a:lnTo>
                    <a:lnTo>
                      <a:pt x="1765" y="1266"/>
                    </a:lnTo>
                    <a:lnTo>
                      <a:pt x="1761" y="1266"/>
                    </a:lnTo>
                    <a:lnTo>
                      <a:pt x="1758" y="1261"/>
                    </a:lnTo>
                    <a:lnTo>
                      <a:pt x="1750" y="1266"/>
                    </a:lnTo>
                    <a:lnTo>
                      <a:pt x="1731" y="1270"/>
                    </a:lnTo>
                    <a:lnTo>
                      <a:pt x="1712" y="1287"/>
                    </a:lnTo>
                    <a:lnTo>
                      <a:pt x="1697" y="1303"/>
                    </a:lnTo>
                    <a:lnTo>
                      <a:pt x="1678" y="1312"/>
                    </a:lnTo>
                    <a:lnTo>
                      <a:pt x="1652" y="1320"/>
                    </a:lnTo>
                    <a:lnTo>
                      <a:pt x="1618" y="1350"/>
                    </a:lnTo>
                    <a:lnTo>
                      <a:pt x="1580" y="1375"/>
                    </a:lnTo>
                    <a:lnTo>
                      <a:pt x="1542" y="1400"/>
                    </a:lnTo>
                    <a:lnTo>
                      <a:pt x="1508" y="1434"/>
                    </a:lnTo>
                    <a:lnTo>
                      <a:pt x="1489" y="1463"/>
                    </a:lnTo>
                    <a:lnTo>
                      <a:pt x="1474" y="1492"/>
                    </a:lnTo>
                    <a:lnTo>
                      <a:pt x="1455" y="1522"/>
                    </a:lnTo>
                    <a:lnTo>
                      <a:pt x="1440" y="1534"/>
                    </a:lnTo>
                    <a:lnTo>
                      <a:pt x="1429" y="1543"/>
                    </a:lnTo>
                    <a:lnTo>
                      <a:pt x="1421" y="1518"/>
                    </a:lnTo>
                    <a:lnTo>
                      <a:pt x="1425" y="1501"/>
                    </a:lnTo>
                    <a:lnTo>
                      <a:pt x="1436" y="1484"/>
                    </a:lnTo>
                    <a:lnTo>
                      <a:pt x="1455" y="1471"/>
                    </a:lnTo>
                    <a:lnTo>
                      <a:pt x="1448" y="1450"/>
                    </a:lnTo>
                    <a:lnTo>
                      <a:pt x="1440" y="1438"/>
                    </a:lnTo>
                    <a:lnTo>
                      <a:pt x="1433" y="1425"/>
                    </a:lnTo>
                    <a:lnTo>
                      <a:pt x="1421" y="1421"/>
                    </a:lnTo>
                    <a:lnTo>
                      <a:pt x="1395" y="1408"/>
                    </a:lnTo>
                    <a:lnTo>
                      <a:pt x="1380" y="1408"/>
                    </a:lnTo>
                    <a:lnTo>
                      <a:pt x="1357" y="1404"/>
                    </a:lnTo>
                    <a:lnTo>
                      <a:pt x="1308" y="1404"/>
                    </a:lnTo>
                    <a:lnTo>
                      <a:pt x="1255" y="1400"/>
                    </a:lnTo>
                    <a:lnTo>
                      <a:pt x="1228" y="1400"/>
                    </a:lnTo>
                    <a:lnTo>
                      <a:pt x="1206" y="1408"/>
                    </a:lnTo>
                    <a:lnTo>
                      <a:pt x="1183" y="1413"/>
                    </a:lnTo>
                    <a:lnTo>
                      <a:pt x="1164" y="1429"/>
                    </a:lnTo>
                    <a:lnTo>
                      <a:pt x="1160" y="1438"/>
                    </a:lnTo>
                    <a:lnTo>
                      <a:pt x="1149" y="1455"/>
                    </a:lnTo>
                    <a:lnTo>
                      <a:pt x="1123" y="1484"/>
                    </a:lnTo>
                    <a:lnTo>
                      <a:pt x="1096" y="1513"/>
                    </a:lnTo>
                    <a:lnTo>
                      <a:pt x="1085" y="1526"/>
                    </a:lnTo>
                    <a:lnTo>
                      <a:pt x="1073" y="1534"/>
                    </a:lnTo>
                    <a:lnTo>
                      <a:pt x="1058" y="1543"/>
                    </a:lnTo>
                    <a:lnTo>
                      <a:pt x="1043" y="1551"/>
                    </a:lnTo>
                    <a:lnTo>
                      <a:pt x="1024" y="1560"/>
                    </a:lnTo>
                    <a:lnTo>
                      <a:pt x="1009" y="1576"/>
                    </a:lnTo>
                    <a:lnTo>
                      <a:pt x="994" y="1602"/>
                    </a:lnTo>
                    <a:lnTo>
                      <a:pt x="975" y="1623"/>
                    </a:lnTo>
                    <a:lnTo>
                      <a:pt x="953" y="1639"/>
                    </a:lnTo>
                    <a:lnTo>
                      <a:pt x="930" y="1660"/>
                    </a:lnTo>
                    <a:lnTo>
                      <a:pt x="926" y="1686"/>
                    </a:lnTo>
                    <a:lnTo>
                      <a:pt x="922" y="1702"/>
                    </a:lnTo>
                    <a:lnTo>
                      <a:pt x="911" y="1719"/>
                    </a:lnTo>
                    <a:lnTo>
                      <a:pt x="903" y="1728"/>
                    </a:lnTo>
                    <a:lnTo>
                      <a:pt x="892" y="1732"/>
                    </a:lnTo>
                    <a:lnTo>
                      <a:pt x="884" y="1740"/>
                    </a:lnTo>
                    <a:lnTo>
                      <a:pt x="873" y="1749"/>
                    </a:lnTo>
                    <a:lnTo>
                      <a:pt x="862" y="1753"/>
                    </a:lnTo>
                    <a:lnTo>
                      <a:pt x="854" y="1761"/>
                    </a:lnTo>
                    <a:lnTo>
                      <a:pt x="843" y="1778"/>
                    </a:lnTo>
                    <a:lnTo>
                      <a:pt x="839" y="1795"/>
                    </a:lnTo>
                    <a:lnTo>
                      <a:pt x="832" y="1812"/>
                    </a:lnTo>
                    <a:lnTo>
                      <a:pt x="828" y="1820"/>
                    </a:lnTo>
                    <a:lnTo>
                      <a:pt x="816" y="1828"/>
                    </a:lnTo>
                    <a:lnTo>
                      <a:pt x="798" y="1854"/>
                    </a:lnTo>
                    <a:lnTo>
                      <a:pt x="775" y="1870"/>
                    </a:lnTo>
                    <a:lnTo>
                      <a:pt x="752" y="1896"/>
                    </a:lnTo>
                    <a:lnTo>
                      <a:pt x="733" y="1921"/>
                    </a:lnTo>
                    <a:lnTo>
                      <a:pt x="737" y="1938"/>
                    </a:lnTo>
                    <a:lnTo>
                      <a:pt x="733" y="1950"/>
                    </a:lnTo>
                    <a:lnTo>
                      <a:pt x="726" y="1963"/>
                    </a:lnTo>
                    <a:lnTo>
                      <a:pt x="703" y="1975"/>
                    </a:lnTo>
                    <a:lnTo>
                      <a:pt x="692" y="1984"/>
                    </a:lnTo>
                    <a:lnTo>
                      <a:pt x="680" y="1984"/>
                    </a:lnTo>
                    <a:lnTo>
                      <a:pt x="673" y="1975"/>
                    </a:lnTo>
                    <a:lnTo>
                      <a:pt x="665" y="1963"/>
                    </a:lnTo>
                    <a:lnTo>
                      <a:pt x="673" y="1950"/>
                    </a:lnTo>
                    <a:lnTo>
                      <a:pt x="680" y="1938"/>
                    </a:lnTo>
                    <a:lnTo>
                      <a:pt x="692" y="1933"/>
                    </a:lnTo>
                    <a:lnTo>
                      <a:pt x="703" y="1925"/>
                    </a:lnTo>
                    <a:lnTo>
                      <a:pt x="726" y="1896"/>
                    </a:lnTo>
                    <a:lnTo>
                      <a:pt x="745" y="1870"/>
                    </a:lnTo>
                    <a:lnTo>
                      <a:pt x="752" y="1858"/>
                    </a:lnTo>
                    <a:lnTo>
                      <a:pt x="752" y="1854"/>
                    </a:lnTo>
                    <a:lnTo>
                      <a:pt x="752" y="1849"/>
                    </a:lnTo>
                    <a:lnTo>
                      <a:pt x="752" y="1845"/>
                    </a:lnTo>
                    <a:lnTo>
                      <a:pt x="748" y="1841"/>
                    </a:lnTo>
                    <a:lnTo>
                      <a:pt x="745" y="1837"/>
                    </a:lnTo>
                    <a:lnTo>
                      <a:pt x="752" y="1820"/>
                    </a:lnTo>
                    <a:lnTo>
                      <a:pt x="764" y="1799"/>
                    </a:lnTo>
                    <a:lnTo>
                      <a:pt x="767" y="1778"/>
                    </a:lnTo>
                    <a:lnTo>
                      <a:pt x="771" y="1761"/>
                    </a:lnTo>
                    <a:lnTo>
                      <a:pt x="779" y="1749"/>
                    </a:lnTo>
                    <a:lnTo>
                      <a:pt x="790" y="1732"/>
                    </a:lnTo>
                    <a:lnTo>
                      <a:pt x="794" y="1715"/>
                    </a:lnTo>
                    <a:lnTo>
                      <a:pt x="798" y="1698"/>
                    </a:lnTo>
                    <a:lnTo>
                      <a:pt x="798" y="1660"/>
                    </a:lnTo>
                    <a:lnTo>
                      <a:pt x="790" y="1639"/>
                    </a:lnTo>
                    <a:lnTo>
                      <a:pt x="782" y="1623"/>
                    </a:lnTo>
                    <a:lnTo>
                      <a:pt x="771" y="1614"/>
                    </a:lnTo>
                    <a:lnTo>
                      <a:pt x="752" y="1610"/>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22" name="Freeform 10">
                <a:extLst>
                  <a:ext uri="{FF2B5EF4-FFF2-40B4-BE49-F238E27FC236}">
                    <a16:creationId xmlns:a16="http://schemas.microsoft.com/office/drawing/2014/main" id="{92C9447F-EB0D-47D6-B8CB-FEE3927B876F}"/>
                  </a:ext>
                </a:extLst>
              </p:cNvPr>
              <p:cNvSpPr>
                <a:spLocks noChangeAspect="1"/>
              </p:cNvSpPr>
              <p:nvPr/>
            </p:nvSpPr>
            <p:spPr bwMode="auto">
              <a:xfrm>
                <a:off x="2272" y="3442"/>
                <a:ext cx="723" cy="455"/>
              </a:xfrm>
              <a:custGeom>
                <a:avLst/>
                <a:gdLst>
                  <a:gd name="T0" fmla="*/ 173 w 750"/>
                  <a:gd name="T1" fmla="*/ 20 h 422"/>
                  <a:gd name="T2" fmla="*/ 200 w 750"/>
                  <a:gd name="T3" fmla="*/ 13 h 422"/>
                  <a:gd name="T4" fmla="*/ 235 w 750"/>
                  <a:gd name="T5" fmla="*/ 32 h 422"/>
                  <a:gd name="T6" fmla="*/ 251 w 750"/>
                  <a:gd name="T7" fmla="*/ 53 h 422"/>
                  <a:gd name="T8" fmla="*/ 269 w 750"/>
                  <a:gd name="T9" fmla="*/ 47 h 422"/>
                  <a:gd name="T10" fmla="*/ 292 w 750"/>
                  <a:gd name="T11" fmla="*/ 70 h 422"/>
                  <a:gd name="T12" fmla="*/ 308 w 750"/>
                  <a:gd name="T13" fmla="*/ 96 h 422"/>
                  <a:gd name="T14" fmla="*/ 329 w 750"/>
                  <a:gd name="T15" fmla="*/ 100 h 422"/>
                  <a:gd name="T16" fmla="*/ 336 w 750"/>
                  <a:gd name="T17" fmla="*/ 140 h 422"/>
                  <a:gd name="T18" fmla="*/ 365 w 750"/>
                  <a:gd name="T19" fmla="*/ 165 h 422"/>
                  <a:gd name="T20" fmla="*/ 391 w 750"/>
                  <a:gd name="T21" fmla="*/ 212 h 422"/>
                  <a:gd name="T22" fmla="*/ 381 w 750"/>
                  <a:gd name="T23" fmla="*/ 250 h 422"/>
                  <a:gd name="T24" fmla="*/ 402 w 750"/>
                  <a:gd name="T25" fmla="*/ 266 h 422"/>
                  <a:gd name="T26" fmla="*/ 433 w 750"/>
                  <a:gd name="T27" fmla="*/ 265 h 422"/>
                  <a:gd name="T28" fmla="*/ 413 w 750"/>
                  <a:gd name="T29" fmla="*/ 228 h 422"/>
                  <a:gd name="T30" fmla="*/ 398 w 750"/>
                  <a:gd name="T31" fmla="*/ 194 h 422"/>
                  <a:gd name="T32" fmla="*/ 368 w 750"/>
                  <a:gd name="T33" fmla="*/ 123 h 422"/>
                  <a:gd name="T34" fmla="*/ 361 w 750"/>
                  <a:gd name="T35" fmla="*/ 99 h 422"/>
                  <a:gd name="T36" fmla="*/ 337 w 750"/>
                  <a:gd name="T37" fmla="*/ 59 h 422"/>
                  <a:gd name="T38" fmla="*/ 337 w 750"/>
                  <a:gd name="T39" fmla="*/ 6 h 422"/>
                  <a:gd name="T40" fmla="*/ 357 w 750"/>
                  <a:gd name="T41" fmla="*/ 55 h 422"/>
                  <a:gd name="T42" fmla="*/ 372 w 750"/>
                  <a:gd name="T43" fmla="*/ 107 h 422"/>
                  <a:gd name="T44" fmla="*/ 398 w 750"/>
                  <a:gd name="T45" fmla="*/ 149 h 422"/>
                  <a:gd name="T46" fmla="*/ 427 w 750"/>
                  <a:gd name="T47" fmla="*/ 210 h 422"/>
                  <a:gd name="T48" fmla="*/ 446 w 750"/>
                  <a:gd name="T49" fmla="*/ 244 h 422"/>
                  <a:gd name="T50" fmla="*/ 470 w 750"/>
                  <a:gd name="T51" fmla="*/ 263 h 422"/>
                  <a:gd name="T52" fmla="*/ 495 w 750"/>
                  <a:gd name="T53" fmla="*/ 230 h 422"/>
                  <a:gd name="T54" fmla="*/ 514 w 750"/>
                  <a:gd name="T55" fmla="*/ 223 h 422"/>
                  <a:gd name="T56" fmla="*/ 535 w 750"/>
                  <a:gd name="T57" fmla="*/ 223 h 422"/>
                  <a:gd name="T58" fmla="*/ 563 w 750"/>
                  <a:gd name="T59" fmla="*/ 209 h 422"/>
                  <a:gd name="T60" fmla="*/ 600 w 750"/>
                  <a:gd name="T61" fmla="*/ 205 h 422"/>
                  <a:gd name="T62" fmla="*/ 624 w 750"/>
                  <a:gd name="T63" fmla="*/ 237 h 422"/>
                  <a:gd name="T64" fmla="*/ 596 w 750"/>
                  <a:gd name="T65" fmla="*/ 282 h 422"/>
                  <a:gd name="T66" fmla="*/ 604 w 750"/>
                  <a:gd name="T67" fmla="*/ 339 h 422"/>
                  <a:gd name="T68" fmla="*/ 563 w 750"/>
                  <a:gd name="T69" fmla="*/ 373 h 422"/>
                  <a:gd name="T70" fmla="*/ 532 w 750"/>
                  <a:gd name="T71" fmla="*/ 356 h 422"/>
                  <a:gd name="T72" fmla="*/ 490 w 750"/>
                  <a:gd name="T73" fmla="*/ 359 h 422"/>
                  <a:gd name="T74" fmla="*/ 465 w 750"/>
                  <a:gd name="T75" fmla="*/ 340 h 422"/>
                  <a:gd name="T76" fmla="*/ 418 w 750"/>
                  <a:gd name="T77" fmla="*/ 403 h 422"/>
                  <a:gd name="T78" fmla="*/ 386 w 750"/>
                  <a:gd name="T79" fmla="*/ 451 h 422"/>
                  <a:gd name="T80" fmla="*/ 339 w 750"/>
                  <a:gd name="T81" fmla="*/ 451 h 422"/>
                  <a:gd name="T82" fmla="*/ 312 w 750"/>
                  <a:gd name="T83" fmla="*/ 516 h 422"/>
                  <a:gd name="T84" fmla="*/ 287 w 750"/>
                  <a:gd name="T85" fmla="*/ 566 h 422"/>
                  <a:gd name="T86" fmla="*/ 240 w 750"/>
                  <a:gd name="T87" fmla="*/ 605 h 422"/>
                  <a:gd name="T88" fmla="*/ 199 w 750"/>
                  <a:gd name="T89" fmla="*/ 607 h 422"/>
                  <a:gd name="T90" fmla="*/ 176 w 750"/>
                  <a:gd name="T91" fmla="*/ 589 h 422"/>
                  <a:gd name="T92" fmla="*/ 161 w 750"/>
                  <a:gd name="T93" fmla="*/ 546 h 422"/>
                  <a:gd name="T94" fmla="*/ 161 w 750"/>
                  <a:gd name="T95" fmla="*/ 465 h 422"/>
                  <a:gd name="T96" fmla="*/ 170 w 750"/>
                  <a:gd name="T97" fmla="*/ 414 h 422"/>
                  <a:gd name="T98" fmla="*/ 147 w 750"/>
                  <a:gd name="T99" fmla="*/ 343 h 422"/>
                  <a:gd name="T100" fmla="*/ 126 w 750"/>
                  <a:gd name="T101" fmla="*/ 341 h 422"/>
                  <a:gd name="T102" fmla="*/ 93 w 750"/>
                  <a:gd name="T103" fmla="*/ 312 h 422"/>
                  <a:gd name="T104" fmla="*/ 50 w 750"/>
                  <a:gd name="T105" fmla="*/ 274 h 422"/>
                  <a:gd name="T106" fmla="*/ 17 w 750"/>
                  <a:gd name="T107" fmla="*/ 293 h 422"/>
                  <a:gd name="T108" fmla="*/ 4 w 750"/>
                  <a:gd name="T109" fmla="*/ 258 h 422"/>
                  <a:gd name="T110" fmla="*/ 36 w 750"/>
                  <a:gd name="T111" fmla="*/ 207 h 422"/>
                  <a:gd name="T112" fmla="*/ 68 w 750"/>
                  <a:gd name="T113" fmla="*/ 162 h 422"/>
                  <a:gd name="T114" fmla="*/ 94 w 750"/>
                  <a:gd name="T115" fmla="*/ 143 h 422"/>
                  <a:gd name="T116" fmla="*/ 142 w 750"/>
                  <a:gd name="T117" fmla="*/ 98 h 422"/>
                  <a:gd name="T118" fmla="*/ 171 w 750"/>
                  <a:gd name="T119" fmla="*/ 98 h 422"/>
                  <a:gd name="T120" fmla="*/ 181 w 750"/>
                  <a:gd name="T121" fmla="*/ 77 h 4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50" h="422">
                    <a:moveTo>
                      <a:pt x="201" y="50"/>
                    </a:moveTo>
                    <a:lnTo>
                      <a:pt x="201" y="47"/>
                    </a:lnTo>
                    <a:lnTo>
                      <a:pt x="201" y="44"/>
                    </a:lnTo>
                    <a:lnTo>
                      <a:pt x="200" y="41"/>
                    </a:lnTo>
                    <a:lnTo>
                      <a:pt x="200" y="40"/>
                    </a:lnTo>
                    <a:lnTo>
                      <a:pt x="200" y="39"/>
                    </a:lnTo>
                    <a:lnTo>
                      <a:pt x="200" y="32"/>
                    </a:lnTo>
                    <a:lnTo>
                      <a:pt x="201" y="26"/>
                    </a:lnTo>
                    <a:lnTo>
                      <a:pt x="202" y="19"/>
                    </a:lnTo>
                    <a:lnTo>
                      <a:pt x="205" y="17"/>
                    </a:lnTo>
                    <a:lnTo>
                      <a:pt x="207" y="15"/>
                    </a:lnTo>
                    <a:lnTo>
                      <a:pt x="211" y="12"/>
                    </a:lnTo>
                    <a:lnTo>
                      <a:pt x="214" y="9"/>
                    </a:lnTo>
                    <a:lnTo>
                      <a:pt x="218" y="7"/>
                    </a:lnTo>
                    <a:lnTo>
                      <a:pt x="222" y="5"/>
                    </a:lnTo>
                    <a:lnTo>
                      <a:pt x="223" y="3"/>
                    </a:lnTo>
                    <a:lnTo>
                      <a:pt x="224" y="2"/>
                    </a:lnTo>
                    <a:lnTo>
                      <a:pt x="225" y="2"/>
                    </a:lnTo>
                    <a:lnTo>
                      <a:pt x="227" y="0"/>
                    </a:lnTo>
                    <a:lnTo>
                      <a:pt x="231" y="2"/>
                    </a:lnTo>
                    <a:lnTo>
                      <a:pt x="234" y="4"/>
                    </a:lnTo>
                    <a:lnTo>
                      <a:pt x="240" y="8"/>
                    </a:lnTo>
                    <a:lnTo>
                      <a:pt x="245" y="11"/>
                    </a:lnTo>
                    <a:lnTo>
                      <a:pt x="247" y="13"/>
                    </a:lnTo>
                    <a:lnTo>
                      <a:pt x="252" y="13"/>
                    </a:lnTo>
                    <a:lnTo>
                      <a:pt x="254" y="16"/>
                    </a:lnTo>
                    <a:lnTo>
                      <a:pt x="257" y="18"/>
                    </a:lnTo>
                    <a:lnTo>
                      <a:pt x="260" y="19"/>
                    </a:lnTo>
                    <a:lnTo>
                      <a:pt x="265" y="19"/>
                    </a:lnTo>
                    <a:lnTo>
                      <a:pt x="273" y="19"/>
                    </a:lnTo>
                    <a:lnTo>
                      <a:pt x="281" y="19"/>
                    </a:lnTo>
                    <a:lnTo>
                      <a:pt x="282" y="21"/>
                    </a:lnTo>
                    <a:lnTo>
                      <a:pt x="282" y="22"/>
                    </a:lnTo>
                    <a:lnTo>
                      <a:pt x="283" y="22"/>
                    </a:lnTo>
                    <a:lnTo>
                      <a:pt x="283" y="21"/>
                    </a:lnTo>
                    <a:lnTo>
                      <a:pt x="286" y="21"/>
                    </a:lnTo>
                    <a:lnTo>
                      <a:pt x="288" y="21"/>
                    </a:lnTo>
                    <a:lnTo>
                      <a:pt x="292" y="21"/>
                    </a:lnTo>
                    <a:lnTo>
                      <a:pt x="296" y="23"/>
                    </a:lnTo>
                    <a:lnTo>
                      <a:pt x="298" y="25"/>
                    </a:lnTo>
                    <a:lnTo>
                      <a:pt x="299" y="28"/>
                    </a:lnTo>
                    <a:lnTo>
                      <a:pt x="299" y="30"/>
                    </a:lnTo>
                    <a:lnTo>
                      <a:pt x="300" y="33"/>
                    </a:lnTo>
                    <a:lnTo>
                      <a:pt x="301" y="36"/>
                    </a:lnTo>
                    <a:lnTo>
                      <a:pt x="304" y="38"/>
                    </a:lnTo>
                    <a:lnTo>
                      <a:pt x="306" y="39"/>
                    </a:lnTo>
                    <a:lnTo>
                      <a:pt x="310" y="39"/>
                    </a:lnTo>
                    <a:lnTo>
                      <a:pt x="312" y="36"/>
                    </a:lnTo>
                    <a:lnTo>
                      <a:pt x="313" y="32"/>
                    </a:lnTo>
                    <a:lnTo>
                      <a:pt x="316" y="29"/>
                    </a:lnTo>
                    <a:lnTo>
                      <a:pt x="317" y="25"/>
                    </a:lnTo>
                    <a:lnTo>
                      <a:pt x="320" y="26"/>
                    </a:lnTo>
                    <a:lnTo>
                      <a:pt x="323" y="28"/>
                    </a:lnTo>
                    <a:lnTo>
                      <a:pt x="323" y="30"/>
                    </a:lnTo>
                    <a:lnTo>
                      <a:pt x="323" y="32"/>
                    </a:lnTo>
                    <a:lnTo>
                      <a:pt x="324" y="33"/>
                    </a:lnTo>
                    <a:lnTo>
                      <a:pt x="327" y="34"/>
                    </a:lnTo>
                    <a:lnTo>
                      <a:pt x="329" y="36"/>
                    </a:lnTo>
                    <a:lnTo>
                      <a:pt x="333" y="37"/>
                    </a:lnTo>
                    <a:lnTo>
                      <a:pt x="337" y="40"/>
                    </a:lnTo>
                    <a:lnTo>
                      <a:pt x="341" y="39"/>
                    </a:lnTo>
                    <a:lnTo>
                      <a:pt x="343" y="41"/>
                    </a:lnTo>
                    <a:lnTo>
                      <a:pt x="346" y="42"/>
                    </a:lnTo>
                    <a:lnTo>
                      <a:pt x="349" y="43"/>
                    </a:lnTo>
                    <a:lnTo>
                      <a:pt x="351" y="46"/>
                    </a:lnTo>
                    <a:lnTo>
                      <a:pt x="351" y="48"/>
                    </a:lnTo>
                    <a:lnTo>
                      <a:pt x="349" y="50"/>
                    </a:lnTo>
                    <a:lnTo>
                      <a:pt x="348" y="53"/>
                    </a:lnTo>
                    <a:lnTo>
                      <a:pt x="349" y="58"/>
                    </a:lnTo>
                    <a:lnTo>
                      <a:pt x="351" y="60"/>
                    </a:lnTo>
                    <a:lnTo>
                      <a:pt x="353" y="61"/>
                    </a:lnTo>
                    <a:lnTo>
                      <a:pt x="358" y="60"/>
                    </a:lnTo>
                    <a:lnTo>
                      <a:pt x="361" y="61"/>
                    </a:lnTo>
                    <a:lnTo>
                      <a:pt x="364" y="62"/>
                    </a:lnTo>
                    <a:lnTo>
                      <a:pt x="365" y="64"/>
                    </a:lnTo>
                    <a:lnTo>
                      <a:pt x="367" y="66"/>
                    </a:lnTo>
                    <a:lnTo>
                      <a:pt x="369" y="66"/>
                    </a:lnTo>
                    <a:lnTo>
                      <a:pt x="371" y="67"/>
                    </a:lnTo>
                    <a:lnTo>
                      <a:pt x="376" y="68"/>
                    </a:lnTo>
                    <a:lnTo>
                      <a:pt x="381" y="69"/>
                    </a:lnTo>
                    <a:lnTo>
                      <a:pt x="384" y="68"/>
                    </a:lnTo>
                    <a:lnTo>
                      <a:pt x="387" y="66"/>
                    </a:lnTo>
                    <a:lnTo>
                      <a:pt x="389" y="64"/>
                    </a:lnTo>
                    <a:lnTo>
                      <a:pt x="392" y="62"/>
                    </a:lnTo>
                    <a:lnTo>
                      <a:pt x="395" y="64"/>
                    </a:lnTo>
                    <a:lnTo>
                      <a:pt x="396" y="65"/>
                    </a:lnTo>
                    <a:lnTo>
                      <a:pt x="396" y="66"/>
                    </a:lnTo>
                    <a:lnTo>
                      <a:pt x="395" y="69"/>
                    </a:lnTo>
                    <a:lnTo>
                      <a:pt x="394" y="72"/>
                    </a:lnTo>
                    <a:lnTo>
                      <a:pt x="394" y="76"/>
                    </a:lnTo>
                    <a:lnTo>
                      <a:pt x="394" y="81"/>
                    </a:lnTo>
                    <a:lnTo>
                      <a:pt x="396" y="83"/>
                    </a:lnTo>
                    <a:lnTo>
                      <a:pt x="402" y="86"/>
                    </a:lnTo>
                    <a:lnTo>
                      <a:pt x="406" y="89"/>
                    </a:lnTo>
                    <a:lnTo>
                      <a:pt x="408" y="89"/>
                    </a:lnTo>
                    <a:lnTo>
                      <a:pt x="408" y="91"/>
                    </a:lnTo>
                    <a:lnTo>
                      <a:pt x="407" y="94"/>
                    </a:lnTo>
                    <a:lnTo>
                      <a:pt x="405" y="95"/>
                    </a:lnTo>
                    <a:lnTo>
                      <a:pt x="404" y="96"/>
                    </a:lnTo>
                    <a:lnTo>
                      <a:pt x="402" y="97"/>
                    </a:lnTo>
                    <a:lnTo>
                      <a:pt x="411" y="98"/>
                    </a:lnTo>
                    <a:lnTo>
                      <a:pt x="418" y="100"/>
                    </a:lnTo>
                    <a:lnTo>
                      <a:pt x="424" y="101"/>
                    </a:lnTo>
                    <a:lnTo>
                      <a:pt x="426" y="102"/>
                    </a:lnTo>
                    <a:lnTo>
                      <a:pt x="429" y="103"/>
                    </a:lnTo>
                    <a:lnTo>
                      <a:pt x="431" y="105"/>
                    </a:lnTo>
                    <a:lnTo>
                      <a:pt x="433" y="108"/>
                    </a:lnTo>
                    <a:lnTo>
                      <a:pt x="434" y="110"/>
                    </a:lnTo>
                    <a:lnTo>
                      <a:pt x="436" y="112"/>
                    </a:lnTo>
                    <a:lnTo>
                      <a:pt x="439" y="113"/>
                    </a:lnTo>
                    <a:lnTo>
                      <a:pt x="442" y="115"/>
                    </a:lnTo>
                    <a:lnTo>
                      <a:pt x="449" y="117"/>
                    </a:lnTo>
                    <a:lnTo>
                      <a:pt x="452" y="121"/>
                    </a:lnTo>
                    <a:lnTo>
                      <a:pt x="454" y="124"/>
                    </a:lnTo>
                    <a:lnTo>
                      <a:pt x="457" y="127"/>
                    </a:lnTo>
                    <a:lnTo>
                      <a:pt x="461" y="129"/>
                    </a:lnTo>
                    <a:lnTo>
                      <a:pt x="463" y="133"/>
                    </a:lnTo>
                    <a:lnTo>
                      <a:pt x="463" y="136"/>
                    </a:lnTo>
                    <a:lnTo>
                      <a:pt x="465" y="140"/>
                    </a:lnTo>
                    <a:lnTo>
                      <a:pt x="469" y="143"/>
                    </a:lnTo>
                    <a:lnTo>
                      <a:pt x="470" y="147"/>
                    </a:lnTo>
                    <a:lnTo>
                      <a:pt x="469" y="149"/>
                    </a:lnTo>
                    <a:lnTo>
                      <a:pt x="465" y="155"/>
                    </a:lnTo>
                    <a:lnTo>
                      <a:pt x="463" y="157"/>
                    </a:lnTo>
                    <a:lnTo>
                      <a:pt x="461" y="159"/>
                    </a:lnTo>
                    <a:lnTo>
                      <a:pt x="460" y="160"/>
                    </a:lnTo>
                    <a:lnTo>
                      <a:pt x="459" y="161"/>
                    </a:lnTo>
                    <a:lnTo>
                      <a:pt x="459" y="164"/>
                    </a:lnTo>
                    <a:lnTo>
                      <a:pt x="459" y="166"/>
                    </a:lnTo>
                    <a:lnTo>
                      <a:pt x="458" y="168"/>
                    </a:lnTo>
                    <a:lnTo>
                      <a:pt x="455" y="169"/>
                    </a:lnTo>
                    <a:lnTo>
                      <a:pt x="457" y="172"/>
                    </a:lnTo>
                    <a:lnTo>
                      <a:pt x="457" y="174"/>
                    </a:lnTo>
                    <a:lnTo>
                      <a:pt x="458" y="174"/>
                    </a:lnTo>
                    <a:lnTo>
                      <a:pt x="461" y="174"/>
                    </a:lnTo>
                    <a:lnTo>
                      <a:pt x="464" y="174"/>
                    </a:lnTo>
                    <a:lnTo>
                      <a:pt x="469" y="176"/>
                    </a:lnTo>
                    <a:lnTo>
                      <a:pt x="471" y="177"/>
                    </a:lnTo>
                    <a:lnTo>
                      <a:pt x="473" y="179"/>
                    </a:lnTo>
                    <a:lnTo>
                      <a:pt x="476" y="181"/>
                    </a:lnTo>
                    <a:lnTo>
                      <a:pt x="478" y="182"/>
                    </a:lnTo>
                    <a:lnTo>
                      <a:pt x="483" y="183"/>
                    </a:lnTo>
                    <a:lnTo>
                      <a:pt x="490" y="182"/>
                    </a:lnTo>
                    <a:lnTo>
                      <a:pt x="499" y="181"/>
                    </a:lnTo>
                    <a:lnTo>
                      <a:pt x="505" y="181"/>
                    </a:lnTo>
                    <a:lnTo>
                      <a:pt x="510" y="183"/>
                    </a:lnTo>
                    <a:lnTo>
                      <a:pt x="514" y="185"/>
                    </a:lnTo>
                    <a:lnTo>
                      <a:pt x="518" y="187"/>
                    </a:lnTo>
                    <a:lnTo>
                      <a:pt x="520" y="189"/>
                    </a:lnTo>
                    <a:lnTo>
                      <a:pt x="524" y="187"/>
                    </a:lnTo>
                    <a:lnTo>
                      <a:pt x="524" y="186"/>
                    </a:lnTo>
                    <a:lnTo>
                      <a:pt x="523" y="185"/>
                    </a:lnTo>
                    <a:lnTo>
                      <a:pt x="520" y="182"/>
                    </a:lnTo>
                    <a:lnTo>
                      <a:pt x="519" y="178"/>
                    </a:lnTo>
                    <a:lnTo>
                      <a:pt x="518" y="176"/>
                    </a:lnTo>
                    <a:lnTo>
                      <a:pt x="516" y="174"/>
                    </a:lnTo>
                    <a:lnTo>
                      <a:pt x="512" y="173"/>
                    </a:lnTo>
                    <a:lnTo>
                      <a:pt x="510" y="170"/>
                    </a:lnTo>
                    <a:lnTo>
                      <a:pt x="508" y="166"/>
                    </a:lnTo>
                    <a:lnTo>
                      <a:pt x="508" y="162"/>
                    </a:lnTo>
                    <a:lnTo>
                      <a:pt x="507" y="160"/>
                    </a:lnTo>
                    <a:lnTo>
                      <a:pt x="505" y="159"/>
                    </a:lnTo>
                    <a:lnTo>
                      <a:pt x="502" y="158"/>
                    </a:lnTo>
                    <a:lnTo>
                      <a:pt x="496" y="157"/>
                    </a:lnTo>
                    <a:lnTo>
                      <a:pt x="495" y="155"/>
                    </a:lnTo>
                    <a:lnTo>
                      <a:pt x="493" y="153"/>
                    </a:lnTo>
                    <a:lnTo>
                      <a:pt x="490" y="152"/>
                    </a:lnTo>
                    <a:lnTo>
                      <a:pt x="488" y="149"/>
                    </a:lnTo>
                    <a:lnTo>
                      <a:pt x="489" y="147"/>
                    </a:lnTo>
                    <a:lnTo>
                      <a:pt x="489" y="145"/>
                    </a:lnTo>
                    <a:lnTo>
                      <a:pt x="488" y="142"/>
                    </a:lnTo>
                    <a:lnTo>
                      <a:pt x="486" y="139"/>
                    </a:lnTo>
                    <a:lnTo>
                      <a:pt x="483" y="137"/>
                    </a:lnTo>
                    <a:lnTo>
                      <a:pt x="481" y="135"/>
                    </a:lnTo>
                    <a:lnTo>
                      <a:pt x="478" y="134"/>
                    </a:lnTo>
                    <a:lnTo>
                      <a:pt x="476" y="133"/>
                    </a:lnTo>
                    <a:lnTo>
                      <a:pt x="471" y="121"/>
                    </a:lnTo>
                    <a:lnTo>
                      <a:pt x="467" y="115"/>
                    </a:lnTo>
                    <a:lnTo>
                      <a:pt x="463" y="111"/>
                    </a:lnTo>
                    <a:lnTo>
                      <a:pt x="461" y="107"/>
                    </a:lnTo>
                    <a:lnTo>
                      <a:pt x="460" y="104"/>
                    </a:lnTo>
                    <a:lnTo>
                      <a:pt x="458" y="101"/>
                    </a:lnTo>
                    <a:lnTo>
                      <a:pt x="454" y="98"/>
                    </a:lnTo>
                    <a:lnTo>
                      <a:pt x="448" y="93"/>
                    </a:lnTo>
                    <a:lnTo>
                      <a:pt x="442" y="87"/>
                    </a:lnTo>
                    <a:lnTo>
                      <a:pt x="442" y="84"/>
                    </a:lnTo>
                    <a:lnTo>
                      <a:pt x="442" y="81"/>
                    </a:lnTo>
                    <a:lnTo>
                      <a:pt x="441" y="79"/>
                    </a:lnTo>
                    <a:lnTo>
                      <a:pt x="441" y="77"/>
                    </a:lnTo>
                    <a:lnTo>
                      <a:pt x="442" y="77"/>
                    </a:lnTo>
                    <a:lnTo>
                      <a:pt x="441" y="78"/>
                    </a:lnTo>
                    <a:lnTo>
                      <a:pt x="440" y="78"/>
                    </a:lnTo>
                    <a:lnTo>
                      <a:pt x="437" y="76"/>
                    </a:lnTo>
                    <a:lnTo>
                      <a:pt x="435" y="72"/>
                    </a:lnTo>
                    <a:lnTo>
                      <a:pt x="434" y="70"/>
                    </a:lnTo>
                    <a:lnTo>
                      <a:pt x="434" y="68"/>
                    </a:lnTo>
                    <a:lnTo>
                      <a:pt x="434" y="67"/>
                    </a:lnTo>
                    <a:lnTo>
                      <a:pt x="434" y="66"/>
                    </a:lnTo>
                    <a:lnTo>
                      <a:pt x="430" y="66"/>
                    </a:lnTo>
                    <a:lnTo>
                      <a:pt x="424" y="64"/>
                    </a:lnTo>
                    <a:lnTo>
                      <a:pt x="420" y="64"/>
                    </a:lnTo>
                    <a:lnTo>
                      <a:pt x="414" y="63"/>
                    </a:lnTo>
                    <a:lnTo>
                      <a:pt x="414" y="58"/>
                    </a:lnTo>
                    <a:lnTo>
                      <a:pt x="412" y="53"/>
                    </a:lnTo>
                    <a:lnTo>
                      <a:pt x="410" y="48"/>
                    </a:lnTo>
                    <a:lnTo>
                      <a:pt x="406" y="43"/>
                    </a:lnTo>
                    <a:lnTo>
                      <a:pt x="406" y="41"/>
                    </a:lnTo>
                    <a:lnTo>
                      <a:pt x="406" y="38"/>
                    </a:lnTo>
                    <a:lnTo>
                      <a:pt x="404" y="30"/>
                    </a:lnTo>
                    <a:lnTo>
                      <a:pt x="401" y="24"/>
                    </a:lnTo>
                    <a:lnTo>
                      <a:pt x="399" y="20"/>
                    </a:lnTo>
                    <a:lnTo>
                      <a:pt x="398" y="18"/>
                    </a:lnTo>
                    <a:lnTo>
                      <a:pt x="398" y="15"/>
                    </a:lnTo>
                    <a:lnTo>
                      <a:pt x="399" y="11"/>
                    </a:lnTo>
                    <a:lnTo>
                      <a:pt x="399" y="8"/>
                    </a:lnTo>
                    <a:lnTo>
                      <a:pt x="401" y="6"/>
                    </a:lnTo>
                    <a:lnTo>
                      <a:pt x="404" y="5"/>
                    </a:lnTo>
                    <a:lnTo>
                      <a:pt x="406" y="6"/>
                    </a:lnTo>
                    <a:lnTo>
                      <a:pt x="411" y="7"/>
                    </a:lnTo>
                    <a:lnTo>
                      <a:pt x="416" y="9"/>
                    </a:lnTo>
                    <a:lnTo>
                      <a:pt x="422" y="10"/>
                    </a:lnTo>
                    <a:lnTo>
                      <a:pt x="423" y="14"/>
                    </a:lnTo>
                    <a:lnTo>
                      <a:pt x="423" y="17"/>
                    </a:lnTo>
                    <a:lnTo>
                      <a:pt x="424" y="20"/>
                    </a:lnTo>
                    <a:lnTo>
                      <a:pt x="428" y="23"/>
                    </a:lnTo>
                    <a:lnTo>
                      <a:pt x="428" y="27"/>
                    </a:lnTo>
                    <a:lnTo>
                      <a:pt x="426" y="30"/>
                    </a:lnTo>
                    <a:lnTo>
                      <a:pt x="426" y="35"/>
                    </a:lnTo>
                    <a:lnTo>
                      <a:pt x="428" y="38"/>
                    </a:lnTo>
                    <a:lnTo>
                      <a:pt x="430" y="41"/>
                    </a:lnTo>
                    <a:lnTo>
                      <a:pt x="434" y="43"/>
                    </a:lnTo>
                    <a:lnTo>
                      <a:pt x="436" y="48"/>
                    </a:lnTo>
                    <a:lnTo>
                      <a:pt x="437" y="53"/>
                    </a:lnTo>
                    <a:lnTo>
                      <a:pt x="439" y="57"/>
                    </a:lnTo>
                    <a:lnTo>
                      <a:pt x="442" y="60"/>
                    </a:lnTo>
                    <a:lnTo>
                      <a:pt x="443" y="65"/>
                    </a:lnTo>
                    <a:lnTo>
                      <a:pt x="445" y="68"/>
                    </a:lnTo>
                    <a:lnTo>
                      <a:pt x="446" y="70"/>
                    </a:lnTo>
                    <a:lnTo>
                      <a:pt x="446" y="72"/>
                    </a:lnTo>
                    <a:lnTo>
                      <a:pt x="447" y="73"/>
                    </a:lnTo>
                    <a:lnTo>
                      <a:pt x="448" y="74"/>
                    </a:lnTo>
                    <a:lnTo>
                      <a:pt x="451" y="75"/>
                    </a:lnTo>
                    <a:lnTo>
                      <a:pt x="455" y="76"/>
                    </a:lnTo>
                    <a:lnTo>
                      <a:pt x="459" y="79"/>
                    </a:lnTo>
                    <a:lnTo>
                      <a:pt x="460" y="82"/>
                    </a:lnTo>
                    <a:lnTo>
                      <a:pt x="463" y="85"/>
                    </a:lnTo>
                    <a:lnTo>
                      <a:pt x="466" y="86"/>
                    </a:lnTo>
                    <a:lnTo>
                      <a:pt x="469" y="91"/>
                    </a:lnTo>
                    <a:lnTo>
                      <a:pt x="471" y="95"/>
                    </a:lnTo>
                    <a:lnTo>
                      <a:pt x="473" y="99"/>
                    </a:lnTo>
                    <a:lnTo>
                      <a:pt x="478" y="102"/>
                    </a:lnTo>
                    <a:lnTo>
                      <a:pt x="484" y="110"/>
                    </a:lnTo>
                    <a:lnTo>
                      <a:pt x="488" y="114"/>
                    </a:lnTo>
                    <a:lnTo>
                      <a:pt x="493" y="117"/>
                    </a:lnTo>
                    <a:lnTo>
                      <a:pt x="495" y="122"/>
                    </a:lnTo>
                    <a:lnTo>
                      <a:pt x="498" y="127"/>
                    </a:lnTo>
                    <a:lnTo>
                      <a:pt x="500" y="131"/>
                    </a:lnTo>
                    <a:lnTo>
                      <a:pt x="505" y="134"/>
                    </a:lnTo>
                    <a:lnTo>
                      <a:pt x="506" y="136"/>
                    </a:lnTo>
                    <a:lnTo>
                      <a:pt x="507" y="138"/>
                    </a:lnTo>
                    <a:lnTo>
                      <a:pt x="510" y="143"/>
                    </a:lnTo>
                    <a:lnTo>
                      <a:pt x="513" y="145"/>
                    </a:lnTo>
                    <a:lnTo>
                      <a:pt x="514" y="146"/>
                    </a:lnTo>
                    <a:lnTo>
                      <a:pt x="517" y="147"/>
                    </a:lnTo>
                    <a:lnTo>
                      <a:pt x="519" y="149"/>
                    </a:lnTo>
                    <a:lnTo>
                      <a:pt x="519" y="152"/>
                    </a:lnTo>
                    <a:lnTo>
                      <a:pt x="520" y="153"/>
                    </a:lnTo>
                    <a:lnTo>
                      <a:pt x="522" y="156"/>
                    </a:lnTo>
                    <a:lnTo>
                      <a:pt x="524" y="158"/>
                    </a:lnTo>
                    <a:lnTo>
                      <a:pt x="528" y="160"/>
                    </a:lnTo>
                    <a:lnTo>
                      <a:pt x="531" y="163"/>
                    </a:lnTo>
                    <a:lnTo>
                      <a:pt x="534" y="166"/>
                    </a:lnTo>
                    <a:lnTo>
                      <a:pt x="536" y="168"/>
                    </a:lnTo>
                    <a:lnTo>
                      <a:pt x="539" y="170"/>
                    </a:lnTo>
                    <a:lnTo>
                      <a:pt x="540" y="173"/>
                    </a:lnTo>
                    <a:lnTo>
                      <a:pt x="540" y="175"/>
                    </a:lnTo>
                    <a:lnTo>
                      <a:pt x="540" y="177"/>
                    </a:lnTo>
                    <a:lnTo>
                      <a:pt x="541" y="179"/>
                    </a:lnTo>
                    <a:lnTo>
                      <a:pt x="542" y="180"/>
                    </a:lnTo>
                    <a:lnTo>
                      <a:pt x="545" y="182"/>
                    </a:lnTo>
                    <a:lnTo>
                      <a:pt x="552" y="181"/>
                    </a:lnTo>
                    <a:lnTo>
                      <a:pt x="557" y="181"/>
                    </a:lnTo>
                    <a:lnTo>
                      <a:pt x="565" y="181"/>
                    </a:lnTo>
                    <a:lnTo>
                      <a:pt x="570" y="181"/>
                    </a:lnTo>
                    <a:lnTo>
                      <a:pt x="572" y="181"/>
                    </a:lnTo>
                    <a:lnTo>
                      <a:pt x="573" y="181"/>
                    </a:lnTo>
                    <a:lnTo>
                      <a:pt x="575" y="180"/>
                    </a:lnTo>
                    <a:lnTo>
                      <a:pt x="580" y="179"/>
                    </a:lnTo>
                    <a:lnTo>
                      <a:pt x="586" y="177"/>
                    </a:lnTo>
                    <a:lnTo>
                      <a:pt x="588" y="174"/>
                    </a:lnTo>
                    <a:lnTo>
                      <a:pt x="589" y="171"/>
                    </a:lnTo>
                    <a:lnTo>
                      <a:pt x="589" y="168"/>
                    </a:lnTo>
                    <a:lnTo>
                      <a:pt x="592" y="165"/>
                    </a:lnTo>
                    <a:lnTo>
                      <a:pt x="594" y="159"/>
                    </a:lnTo>
                    <a:lnTo>
                      <a:pt x="596" y="156"/>
                    </a:lnTo>
                    <a:lnTo>
                      <a:pt x="600" y="154"/>
                    </a:lnTo>
                    <a:lnTo>
                      <a:pt x="599" y="150"/>
                    </a:lnTo>
                    <a:lnTo>
                      <a:pt x="600" y="147"/>
                    </a:lnTo>
                    <a:lnTo>
                      <a:pt x="602" y="145"/>
                    </a:lnTo>
                    <a:lnTo>
                      <a:pt x="607" y="143"/>
                    </a:lnTo>
                    <a:lnTo>
                      <a:pt x="610" y="145"/>
                    </a:lnTo>
                    <a:lnTo>
                      <a:pt x="611" y="146"/>
                    </a:lnTo>
                    <a:lnTo>
                      <a:pt x="612" y="149"/>
                    </a:lnTo>
                    <a:lnTo>
                      <a:pt x="614" y="152"/>
                    </a:lnTo>
                    <a:lnTo>
                      <a:pt x="617" y="153"/>
                    </a:lnTo>
                    <a:lnTo>
                      <a:pt x="620" y="155"/>
                    </a:lnTo>
                    <a:lnTo>
                      <a:pt x="625" y="160"/>
                    </a:lnTo>
                    <a:lnTo>
                      <a:pt x="629" y="164"/>
                    </a:lnTo>
                    <a:lnTo>
                      <a:pt x="630" y="166"/>
                    </a:lnTo>
                    <a:lnTo>
                      <a:pt x="631" y="168"/>
                    </a:lnTo>
                    <a:lnTo>
                      <a:pt x="633" y="168"/>
                    </a:lnTo>
                    <a:lnTo>
                      <a:pt x="634" y="168"/>
                    </a:lnTo>
                    <a:lnTo>
                      <a:pt x="636" y="166"/>
                    </a:lnTo>
                    <a:lnTo>
                      <a:pt x="639" y="163"/>
                    </a:lnTo>
                    <a:lnTo>
                      <a:pt x="640" y="157"/>
                    </a:lnTo>
                    <a:lnTo>
                      <a:pt x="642" y="153"/>
                    </a:lnTo>
                    <a:lnTo>
                      <a:pt x="647" y="150"/>
                    </a:lnTo>
                    <a:lnTo>
                      <a:pt x="652" y="148"/>
                    </a:lnTo>
                    <a:lnTo>
                      <a:pt x="654" y="144"/>
                    </a:lnTo>
                    <a:lnTo>
                      <a:pt x="655" y="142"/>
                    </a:lnTo>
                    <a:lnTo>
                      <a:pt x="657" y="140"/>
                    </a:lnTo>
                    <a:lnTo>
                      <a:pt x="659" y="141"/>
                    </a:lnTo>
                    <a:lnTo>
                      <a:pt x="661" y="141"/>
                    </a:lnTo>
                    <a:lnTo>
                      <a:pt x="665" y="144"/>
                    </a:lnTo>
                    <a:lnTo>
                      <a:pt x="669" y="145"/>
                    </a:lnTo>
                    <a:lnTo>
                      <a:pt x="672" y="145"/>
                    </a:lnTo>
                    <a:lnTo>
                      <a:pt x="677" y="144"/>
                    </a:lnTo>
                    <a:lnTo>
                      <a:pt x="680" y="144"/>
                    </a:lnTo>
                    <a:lnTo>
                      <a:pt x="681" y="143"/>
                    </a:lnTo>
                    <a:lnTo>
                      <a:pt x="682" y="141"/>
                    </a:lnTo>
                    <a:lnTo>
                      <a:pt x="683" y="138"/>
                    </a:lnTo>
                    <a:lnTo>
                      <a:pt x="684" y="136"/>
                    </a:lnTo>
                    <a:lnTo>
                      <a:pt x="699" y="138"/>
                    </a:lnTo>
                    <a:lnTo>
                      <a:pt x="706" y="139"/>
                    </a:lnTo>
                    <a:lnTo>
                      <a:pt x="714" y="139"/>
                    </a:lnTo>
                    <a:lnTo>
                      <a:pt x="718" y="140"/>
                    </a:lnTo>
                    <a:lnTo>
                      <a:pt x="720" y="140"/>
                    </a:lnTo>
                    <a:lnTo>
                      <a:pt x="723" y="139"/>
                    </a:lnTo>
                    <a:lnTo>
                      <a:pt x="726" y="138"/>
                    </a:lnTo>
                    <a:lnTo>
                      <a:pt x="730" y="140"/>
                    </a:lnTo>
                    <a:lnTo>
                      <a:pt x="733" y="144"/>
                    </a:lnTo>
                    <a:lnTo>
                      <a:pt x="735" y="146"/>
                    </a:lnTo>
                    <a:lnTo>
                      <a:pt x="740" y="147"/>
                    </a:lnTo>
                    <a:lnTo>
                      <a:pt x="742" y="151"/>
                    </a:lnTo>
                    <a:lnTo>
                      <a:pt x="745" y="153"/>
                    </a:lnTo>
                    <a:lnTo>
                      <a:pt x="747" y="155"/>
                    </a:lnTo>
                    <a:lnTo>
                      <a:pt x="749" y="158"/>
                    </a:lnTo>
                    <a:lnTo>
                      <a:pt x="749" y="162"/>
                    </a:lnTo>
                    <a:lnTo>
                      <a:pt x="749" y="164"/>
                    </a:lnTo>
                    <a:lnTo>
                      <a:pt x="747" y="166"/>
                    </a:lnTo>
                    <a:lnTo>
                      <a:pt x="742" y="168"/>
                    </a:lnTo>
                    <a:lnTo>
                      <a:pt x="737" y="170"/>
                    </a:lnTo>
                    <a:lnTo>
                      <a:pt x="730" y="175"/>
                    </a:lnTo>
                    <a:lnTo>
                      <a:pt x="725" y="181"/>
                    </a:lnTo>
                    <a:lnTo>
                      <a:pt x="724" y="184"/>
                    </a:lnTo>
                    <a:lnTo>
                      <a:pt x="723" y="185"/>
                    </a:lnTo>
                    <a:lnTo>
                      <a:pt x="722" y="188"/>
                    </a:lnTo>
                    <a:lnTo>
                      <a:pt x="719" y="191"/>
                    </a:lnTo>
                    <a:lnTo>
                      <a:pt x="716" y="194"/>
                    </a:lnTo>
                    <a:lnTo>
                      <a:pt x="716" y="197"/>
                    </a:lnTo>
                    <a:lnTo>
                      <a:pt x="717" y="198"/>
                    </a:lnTo>
                    <a:lnTo>
                      <a:pt x="717" y="200"/>
                    </a:lnTo>
                    <a:lnTo>
                      <a:pt x="716" y="201"/>
                    </a:lnTo>
                    <a:lnTo>
                      <a:pt x="714" y="203"/>
                    </a:lnTo>
                    <a:lnTo>
                      <a:pt x="716" y="207"/>
                    </a:lnTo>
                    <a:lnTo>
                      <a:pt x="718" y="211"/>
                    </a:lnTo>
                    <a:lnTo>
                      <a:pt x="724" y="216"/>
                    </a:lnTo>
                    <a:lnTo>
                      <a:pt x="726" y="223"/>
                    </a:lnTo>
                    <a:lnTo>
                      <a:pt x="729" y="229"/>
                    </a:lnTo>
                    <a:lnTo>
                      <a:pt x="725" y="232"/>
                    </a:lnTo>
                    <a:lnTo>
                      <a:pt x="722" y="233"/>
                    </a:lnTo>
                    <a:lnTo>
                      <a:pt x="718" y="234"/>
                    </a:lnTo>
                    <a:lnTo>
                      <a:pt x="714" y="235"/>
                    </a:lnTo>
                    <a:lnTo>
                      <a:pt x="712" y="238"/>
                    </a:lnTo>
                    <a:lnTo>
                      <a:pt x="708" y="241"/>
                    </a:lnTo>
                    <a:lnTo>
                      <a:pt x="705" y="242"/>
                    </a:lnTo>
                    <a:lnTo>
                      <a:pt x="701" y="243"/>
                    </a:lnTo>
                    <a:lnTo>
                      <a:pt x="696" y="246"/>
                    </a:lnTo>
                    <a:lnTo>
                      <a:pt x="690" y="248"/>
                    </a:lnTo>
                    <a:lnTo>
                      <a:pt x="683" y="253"/>
                    </a:lnTo>
                    <a:lnTo>
                      <a:pt x="677" y="256"/>
                    </a:lnTo>
                    <a:lnTo>
                      <a:pt x="671" y="254"/>
                    </a:lnTo>
                    <a:lnTo>
                      <a:pt x="667" y="252"/>
                    </a:lnTo>
                    <a:lnTo>
                      <a:pt x="665" y="250"/>
                    </a:lnTo>
                    <a:lnTo>
                      <a:pt x="660" y="248"/>
                    </a:lnTo>
                    <a:lnTo>
                      <a:pt x="657" y="246"/>
                    </a:lnTo>
                    <a:lnTo>
                      <a:pt x="654" y="245"/>
                    </a:lnTo>
                    <a:lnTo>
                      <a:pt x="652" y="243"/>
                    </a:lnTo>
                    <a:lnTo>
                      <a:pt x="649" y="243"/>
                    </a:lnTo>
                    <a:lnTo>
                      <a:pt x="647" y="243"/>
                    </a:lnTo>
                    <a:lnTo>
                      <a:pt x="643" y="244"/>
                    </a:lnTo>
                    <a:lnTo>
                      <a:pt x="639" y="244"/>
                    </a:lnTo>
                    <a:lnTo>
                      <a:pt x="637" y="247"/>
                    </a:lnTo>
                    <a:lnTo>
                      <a:pt x="635" y="248"/>
                    </a:lnTo>
                    <a:lnTo>
                      <a:pt x="631" y="249"/>
                    </a:lnTo>
                    <a:lnTo>
                      <a:pt x="626" y="250"/>
                    </a:lnTo>
                    <a:lnTo>
                      <a:pt x="620" y="250"/>
                    </a:lnTo>
                    <a:lnTo>
                      <a:pt x="616" y="252"/>
                    </a:lnTo>
                    <a:lnTo>
                      <a:pt x="611" y="255"/>
                    </a:lnTo>
                    <a:lnTo>
                      <a:pt x="605" y="253"/>
                    </a:lnTo>
                    <a:lnTo>
                      <a:pt x="600" y="250"/>
                    </a:lnTo>
                    <a:lnTo>
                      <a:pt x="594" y="249"/>
                    </a:lnTo>
                    <a:lnTo>
                      <a:pt x="588" y="247"/>
                    </a:lnTo>
                    <a:lnTo>
                      <a:pt x="587" y="245"/>
                    </a:lnTo>
                    <a:lnTo>
                      <a:pt x="586" y="243"/>
                    </a:lnTo>
                    <a:lnTo>
                      <a:pt x="583" y="241"/>
                    </a:lnTo>
                    <a:lnTo>
                      <a:pt x="580" y="240"/>
                    </a:lnTo>
                    <a:lnTo>
                      <a:pt x="573" y="240"/>
                    </a:lnTo>
                    <a:lnTo>
                      <a:pt x="571" y="237"/>
                    </a:lnTo>
                    <a:lnTo>
                      <a:pt x="570" y="235"/>
                    </a:lnTo>
                    <a:lnTo>
                      <a:pt x="567" y="233"/>
                    </a:lnTo>
                    <a:lnTo>
                      <a:pt x="565" y="231"/>
                    </a:lnTo>
                    <a:lnTo>
                      <a:pt x="561" y="232"/>
                    </a:lnTo>
                    <a:lnTo>
                      <a:pt x="558" y="233"/>
                    </a:lnTo>
                    <a:lnTo>
                      <a:pt x="551" y="234"/>
                    </a:lnTo>
                    <a:lnTo>
                      <a:pt x="547" y="242"/>
                    </a:lnTo>
                    <a:lnTo>
                      <a:pt x="541" y="249"/>
                    </a:lnTo>
                    <a:lnTo>
                      <a:pt x="534" y="256"/>
                    </a:lnTo>
                    <a:lnTo>
                      <a:pt x="526" y="263"/>
                    </a:lnTo>
                    <a:lnTo>
                      <a:pt x="525" y="266"/>
                    </a:lnTo>
                    <a:lnTo>
                      <a:pt x="523" y="269"/>
                    </a:lnTo>
                    <a:lnTo>
                      <a:pt x="520" y="271"/>
                    </a:lnTo>
                    <a:lnTo>
                      <a:pt x="518" y="273"/>
                    </a:lnTo>
                    <a:lnTo>
                      <a:pt x="511" y="275"/>
                    </a:lnTo>
                    <a:lnTo>
                      <a:pt x="502" y="277"/>
                    </a:lnTo>
                    <a:lnTo>
                      <a:pt x="498" y="281"/>
                    </a:lnTo>
                    <a:lnTo>
                      <a:pt x="494" y="285"/>
                    </a:lnTo>
                    <a:lnTo>
                      <a:pt x="486" y="295"/>
                    </a:lnTo>
                    <a:lnTo>
                      <a:pt x="486" y="300"/>
                    </a:lnTo>
                    <a:lnTo>
                      <a:pt x="483" y="306"/>
                    </a:lnTo>
                    <a:lnTo>
                      <a:pt x="481" y="310"/>
                    </a:lnTo>
                    <a:lnTo>
                      <a:pt x="476" y="313"/>
                    </a:lnTo>
                    <a:lnTo>
                      <a:pt x="471" y="313"/>
                    </a:lnTo>
                    <a:lnTo>
                      <a:pt x="469" y="313"/>
                    </a:lnTo>
                    <a:lnTo>
                      <a:pt x="465" y="311"/>
                    </a:lnTo>
                    <a:lnTo>
                      <a:pt x="464" y="310"/>
                    </a:lnTo>
                    <a:lnTo>
                      <a:pt x="463" y="308"/>
                    </a:lnTo>
                    <a:lnTo>
                      <a:pt x="461" y="306"/>
                    </a:lnTo>
                    <a:lnTo>
                      <a:pt x="459" y="303"/>
                    </a:lnTo>
                    <a:lnTo>
                      <a:pt x="447" y="304"/>
                    </a:lnTo>
                    <a:lnTo>
                      <a:pt x="435" y="304"/>
                    </a:lnTo>
                    <a:lnTo>
                      <a:pt x="433" y="306"/>
                    </a:lnTo>
                    <a:lnTo>
                      <a:pt x="429" y="308"/>
                    </a:lnTo>
                    <a:lnTo>
                      <a:pt x="428" y="310"/>
                    </a:lnTo>
                    <a:lnTo>
                      <a:pt x="426" y="311"/>
                    </a:lnTo>
                    <a:lnTo>
                      <a:pt x="414" y="310"/>
                    </a:lnTo>
                    <a:lnTo>
                      <a:pt x="408" y="310"/>
                    </a:lnTo>
                    <a:lnTo>
                      <a:pt x="402" y="312"/>
                    </a:lnTo>
                    <a:lnTo>
                      <a:pt x="401" y="317"/>
                    </a:lnTo>
                    <a:lnTo>
                      <a:pt x="398" y="323"/>
                    </a:lnTo>
                    <a:lnTo>
                      <a:pt x="394" y="327"/>
                    </a:lnTo>
                    <a:lnTo>
                      <a:pt x="392" y="330"/>
                    </a:lnTo>
                    <a:lnTo>
                      <a:pt x="390" y="330"/>
                    </a:lnTo>
                    <a:lnTo>
                      <a:pt x="388" y="334"/>
                    </a:lnTo>
                    <a:lnTo>
                      <a:pt x="386" y="336"/>
                    </a:lnTo>
                    <a:lnTo>
                      <a:pt x="378" y="340"/>
                    </a:lnTo>
                    <a:lnTo>
                      <a:pt x="377" y="347"/>
                    </a:lnTo>
                    <a:lnTo>
                      <a:pt x="376" y="354"/>
                    </a:lnTo>
                    <a:lnTo>
                      <a:pt x="376" y="361"/>
                    </a:lnTo>
                    <a:lnTo>
                      <a:pt x="376" y="368"/>
                    </a:lnTo>
                    <a:lnTo>
                      <a:pt x="375" y="372"/>
                    </a:lnTo>
                    <a:lnTo>
                      <a:pt x="373" y="376"/>
                    </a:lnTo>
                    <a:lnTo>
                      <a:pt x="372" y="377"/>
                    </a:lnTo>
                    <a:lnTo>
                      <a:pt x="370" y="378"/>
                    </a:lnTo>
                    <a:lnTo>
                      <a:pt x="365" y="379"/>
                    </a:lnTo>
                    <a:lnTo>
                      <a:pt x="360" y="379"/>
                    </a:lnTo>
                    <a:lnTo>
                      <a:pt x="355" y="380"/>
                    </a:lnTo>
                    <a:lnTo>
                      <a:pt x="351" y="385"/>
                    </a:lnTo>
                    <a:lnTo>
                      <a:pt x="345" y="389"/>
                    </a:lnTo>
                    <a:lnTo>
                      <a:pt x="339" y="393"/>
                    </a:lnTo>
                    <a:lnTo>
                      <a:pt x="330" y="395"/>
                    </a:lnTo>
                    <a:lnTo>
                      <a:pt x="327" y="400"/>
                    </a:lnTo>
                    <a:lnTo>
                      <a:pt x="325" y="405"/>
                    </a:lnTo>
                    <a:lnTo>
                      <a:pt x="324" y="410"/>
                    </a:lnTo>
                    <a:lnTo>
                      <a:pt x="320" y="414"/>
                    </a:lnTo>
                    <a:lnTo>
                      <a:pt x="318" y="415"/>
                    </a:lnTo>
                    <a:lnTo>
                      <a:pt x="317" y="416"/>
                    </a:lnTo>
                    <a:lnTo>
                      <a:pt x="313" y="416"/>
                    </a:lnTo>
                    <a:lnTo>
                      <a:pt x="301" y="415"/>
                    </a:lnTo>
                    <a:lnTo>
                      <a:pt x="288" y="415"/>
                    </a:lnTo>
                    <a:lnTo>
                      <a:pt x="261" y="415"/>
                    </a:lnTo>
                    <a:lnTo>
                      <a:pt x="259" y="417"/>
                    </a:lnTo>
                    <a:lnTo>
                      <a:pt x="258" y="419"/>
                    </a:lnTo>
                    <a:lnTo>
                      <a:pt x="257" y="420"/>
                    </a:lnTo>
                    <a:lnTo>
                      <a:pt x="253" y="421"/>
                    </a:lnTo>
                    <a:lnTo>
                      <a:pt x="251" y="421"/>
                    </a:lnTo>
                    <a:lnTo>
                      <a:pt x="247" y="421"/>
                    </a:lnTo>
                    <a:lnTo>
                      <a:pt x="243" y="420"/>
                    </a:lnTo>
                    <a:lnTo>
                      <a:pt x="240" y="419"/>
                    </a:lnTo>
                    <a:lnTo>
                      <a:pt x="239" y="418"/>
                    </a:lnTo>
                    <a:lnTo>
                      <a:pt x="239" y="416"/>
                    </a:lnTo>
                    <a:lnTo>
                      <a:pt x="237" y="413"/>
                    </a:lnTo>
                    <a:lnTo>
                      <a:pt x="237" y="412"/>
                    </a:lnTo>
                    <a:lnTo>
                      <a:pt x="234" y="411"/>
                    </a:lnTo>
                    <a:lnTo>
                      <a:pt x="231" y="410"/>
                    </a:lnTo>
                    <a:lnTo>
                      <a:pt x="228" y="410"/>
                    </a:lnTo>
                    <a:lnTo>
                      <a:pt x="225" y="410"/>
                    </a:lnTo>
                    <a:lnTo>
                      <a:pt x="220" y="410"/>
                    </a:lnTo>
                    <a:lnTo>
                      <a:pt x="217" y="410"/>
                    </a:lnTo>
                    <a:lnTo>
                      <a:pt x="214" y="410"/>
                    </a:lnTo>
                    <a:lnTo>
                      <a:pt x="213" y="408"/>
                    </a:lnTo>
                    <a:lnTo>
                      <a:pt x="212" y="403"/>
                    </a:lnTo>
                    <a:lnTo>
                      <a:pt x="210" y="400"/>
                    </a:lnTo>
                    <a:lnTo>
                      <a:pt x="207" y="397"/>
                    </a:lnTo>
                    <a:lnTo>
                      <a:pt x="206" y="392"/>
                    </a:lnTo>
                    <a:lnTo>
                      <a:pt x="207" y="387"/>
                    </a:lnTo>
                    <a:lnTo>
                      <a:pt x="207" y="383"/>
                    </a:lnTo>
                    <a:lnTo>
                      <a:pt x="206" y="377"/>
                    </a:lnTo>
                    <a:lnTo>
                      <a:pt x="205" y="376"/>
                    </a:lnTo>
                    <a:lnTo>
                      <a:pt x="204" y="376"/>
                    </a:lnTo>
                    <a:lnTo>
                      <a:pt x="200" y="376"/>
                    </a:lnTo>
                    <a:lnTo>
                      <a:pt x="196" y="375"/>
                    </a:lnTo>
                    <a:lnTo>
                      <a:pt x="193" y="374"/>
                    </a:lnTo>
                    <a:lnTo>
                      <a:pt x="188" y="372"/>
                    </a:lnTo>
                    <a:lnTo>
                      <a:pt x="184" y="371"/>
                    </a:lnTo>
                    <a:lnTo>
                      <a:pt x="181" y="368"/>
                    </a:lnTo>
                    <a:lnTo>
                      <a:pt x="178" y="363"/>
                    </a:lnTo>
                    <a:lnTo>
                      <a:pt x="178" y="353"/>
                    </a:lnTo>
                    <a:lnTo>
                      <a:pt x="182" y="344"/>
                    </a:lnTo>
                    <a:lnTo>
                      <a:pt x="184" y="340"/>
                    </a:lnTo>
                    <a:lnTo>
                      <a:pt x="188" y="336"/>
                    </a:lnTo>
                    <a:lnTo>
                      <a:pt x="190" y="330"/>
                    </a:lnTo>
                    <a:lnTo>
                      <a:pt x="193" y="323"/>
                    </a:lnTo>
                    <a:lnTo>
                      <a:pt x="193" y="319"/>
                    </a:lnTo>
                    <a:lnTo>
                      <a:pt x="194" y="314"/>
                    </a:lnTo>
                    <a:lnTo>
                      <a:pt x="195" y="310"/>
                    </a:lnTo>
                    <a:lnTo>
                      <a:pt x="199" y="308"/>
                    </a:lnTo>
                    <a:lnTo>
                      <a:pt x="200" y="306"/>
                    </a:lnTo>
                    <a:lnTo>
                      <a:pt x="201" y="304"/>
                    </a:lnTo>
                    <a:lnTo>
                      <a:pt x="204" y="299"/>
                    </a:lnTo>
                    <a:lnTo>
                      <a:pt x="206" y="293"/>
                    </a:lnTo>
                    <a:lnTo>
                      <a:pt x="207" y="291"/>
                    </a:lnTo>
                    <a:lnTo>
                      <a:pt x="207" y="289"/>
                    </a:lnTo>
                    <a:lnTo>
                      <a:pt x="205" y="286"/>
                    </a:lnTo>
                    <a:lnTo>
                      <a:pt x="204" y="284"/>
                    </a:lnTo>
                    <a:lnTo>
                      <a:pt x="202" y="283"/>
                    </a:lnTo>
                    <a:lnTo>
                      <a:pt x="200" y="281"/>
                    </a:lnTo>
                    <a:lnTo>
                      <a:pt x="199" y="274"/>
                    </a:lnTo>
                    <a:lnTo>
                      <a:pt x="198" y="269"/>
                    </a:lnTo>
                    <a:lnTo>
                      <a:pt x="195" y="264"/>
                    </a:lnTo>
                    <a:lnTo>
                      <a:pt x="193" y="258"/>
                    </a:lnTo>
                    <a:lnTo>
                      <a:pt x="189" y="249"/>
                    </a:lnTo>
                    <a:lnTo>
                      <a:pt x="183" y="241"/>
                    </a:lnTo>
                    <a:lnTo>
                      <a:pt x="182" y="238"/>
                    </a:lnTo>
                    <a:lnTo>
                      <a:pt x="180" y="237"/>
                    </a:lnTo>
                    <a:lnTo>
                      <a:pt x="177" y="236"/>
                    </a:lnTo>
                    <a:lnTo>
                      <a:pt x="173" y="235"/>
                    </a:lnTo>
                    <a:lnTo>
                      <a:pt x="171" y="230"/>
                    </a:lnTo>
                    <a:lnTo>
                      <a:pt x="171" y="227"/>
                    </a:lnTo>
                    <a:lnTo>
                      <a:pt x="170" y="226"/>
                    </a:lnTo>
                    <a:lnTo>
                      <a:pt x="169" y="226"/>
                    </a:lnTo>
                    <a:lnTo>
                      <a:pt x="166" y="226"/>
                    </a:lnTo>
                    <a:lnTo>
                      <a:pt x="161" y="226"/>
                    </a:lnTo>
                    <a:lnTo>
                      <a:pt x="159" y="229"/>
                    </a:lnTo>
                    <a:lnTo>
                      <a:pt x="158" y="231"/>
                    </a:lnTo>
                    <a:lnTo>
                      <a:pt x="154" y="233"/>
                    </a:lnTo>
                    <a:lnTo>
                      <a:pt x="151" y="234"/>
                    </a:lnTo>
                    <a:lnTo>
                      <a:pt x="147" y="234"/>
                    </a:lnTo>
                    <a:lnTo>
                      <a:pt x="143" y="234"/>
                    </a:lnTo>
                    <a:lnTo>
                      <a:pt x="140" y="236"/>
                    </a:lnTo>
                    <a:lnTo>
                      <a:pt x="139" y="236"/>
                    </a:lnTo>
                    <a:lnTo>
                      <a:pt x="136" y="236"/>
                    </a:lnTo>
                    <a:lnTo>
                      <a:pt x="135" y="235"/>
                    </a:lnTo>
                    <a:lnTo>
                      <a:pt x="134" y="233"/>
                    </a:lnTo>
                    <a:lnTo>
                      <a:pt x="128" y="229"/>
                    </a:lnTo>
                    <a:lnTo>
                      <a:pt x="120" y="224"/>
                    </a:lnTo>
                    <a:lnTo>
                      <a:pt x="117" y="218"/>
                    </a:lnTo>
                    <a:lnTo>
                      <a:pt x="112" y="214"/>
                    </a:lnTo>
                    <a:lnTo>
                      <a:pt x="105" y="211"/>
                    </a:lnTo>
                    <a:lnTo>
                      <a:pt x="98" y="210"/>
                    </a:lnTo>
                    <a:lnTo>
                      <a:pt x="98" y="208"/>
                    </a:lnTo>
                    <a:lnTo>
                      <a:pt x="95" y="206"/>
                    </a:lnTo>
                    <a:lnTo>
                      <a:pt x="90" y="200"/>
                    </a:lnTo>
                    <a:lnTo>
                      <a:pt x="84" y="194"/>
                    </a:lnTo>
                    <a:lnTo>
                      <a:pt x="82" y="192"/>
                    </a:lnTo>
                    <a:lnTo>
                      <a:pt x="80" y="191"/>
                    </a:lnTo>
                    <a:lnTo>
                      <a:pt x="72" y="189"/>
                    </a:lnTo>
                    <a:lnTo>
                      <a:pt x="66" y="188"/>
                    </a:lnTo>
                    <a:lnTo>
                      <a:pt x="60" y="188"/>
                    </a:lnTo>
                    <a:lnTo>
                      <a:pt x="55" y="190"/>
                    </a:lnTo>
                    <a:lnTo>
                      <a:pt x="52" y="194"/>
                    </a:lnTo>
                    <a:lnTo>
                      <a:pt x="46" y="195"/>
                    </a:lnTo>
                    <a:lnTo>
                      <a:pt x="42" y="193"/>
                    </a:lnTo>
                    <a:lnTo>
                      <a:pt x="39" y="192"/>
                    </a:lnTo>
                    <a:lnTo>
                      <a:pt x="35" y="193"/>
                    </a:lnTo>
                    <a:lnTo>
                      <a:pt x="30" y="194"/>
                    </a:lnTo>
                    <a:lnTo>
                      <a:pt x="28" y="196"/>
                    </a:lnTo>
                    <a:lnTo>
                      <a:pt x="27" y="198"/>
                    </a:lnTo>
                    <a:lnTo>
                      <a:pt x="24" y="200"/>
                    </a:lnTo>
                    <a:lnTo>
                      <a:pt x="22" y="201"/>
                    </a:lnTo>
                    <a:lnTo>
                      <a:pt x="19" y="203"/>
                    </a:lnTo>
                    <a:lnTo>
                      <a:pt x="16" y="205"/>
                    </a:lnTo>
                    <a:lnTo>
                      <a:pt x="13" y="206"/>
                    </a:lnTo>
                    <a:lnTo>
                      <a:pt x="12" y="207"/>
                    </a:lnTo>
                    <a:lnTo>
                      <a:pt x="8" y="202"/>
                    </a:lnTo>
                    <a:lnTo>
                      <a:pt x="6" y="195"/>
                    </a:lnTo>
                    <a:lnTo>
                      <a:pt x="4" y="189"/>
                    </a:lnTo>
                    <a:lnTo>
                      <a:pt x="2" y="187"/>
                    </a:lnTo>
                    <a:lnTo>
                      <a:pt x="0" y="185"/>
                    </a:lnTo>
                    <a:lnTo>
                      <a:pt x="1" y="181"/>
                    </a:lnTo>
                    <a:lnTo>
                      <a:pt x="4" y="177"/>
                    </a:lnTo>
                    <a:lnTo>
                      <a:pt x="6" y="175"/>
                    </a:lnTo>
                    <a:lnTo>
                      <a:pt x="11" y="173"/>
                    </a:lnTo>
                    <a:lnTo>
                      <a:pt x="13" y="170"/>
                    </a:lnTo>
                    <a:lnTo>
                      <a:pt x="17" y="166"/>
                    </a:lnTo>
                    <a:lnTo>
                      <a:pt x="24" y="161"/>
                    </a:lnTo>
                    <a:lnTo>
                      <a:pt x="30" y="153"/>
                    </a:lnTo>
                    <a:lnTo>
                      <a:pt x="34" y="150"/>
                    </a:lnTo>
                    <a:lnTo>
                      <a:pt x="39" y="147"/>
                    </a:lnTo>
                    <a:lnTo>
                      <a:pt x="40" y="145"/>
                    </a:lnTo>
                    <a:lnTo>
                      <a:pt x="41" y="143"/>
                    </a:lnTo>
                    <a:lnTo>
                      <a:pt x="42" y="142"/>
                    </a:lnTo>
                    <a:lnTo>
                      <a:pt x="42" y="141"/>
                    </a:lnTo>
                    <a:lnTo>
                      <a:pt x="49" y="138"/>
                    </a:lnTo>
                    <a:lnTo>
                      <a:pt x="54" y="137"/>
                    </a:lnTo>
                    <a:lnTo>
                      <a:pt x="58" y="134"/>
                    </a:lnTo>
                    <a:lnTo>
                      <a:pt x="63" y="131"/>
                    </a:lnTo>
                    <a:lnTo>
                      <a:pt x="64" y="129"/>
                    </a:lnTo>
                    <a:lnTo>
                      <a:pt x="66" y="126"/>
                    </a:lnTo>
                    <a:lnTo>
                      <a:pt x="72" y="120"/>
                    </a:lnTo>
                    <a:lnTo>
                      <a:pt x="78" y="115"/>
                    </a:lnTo>
                    <a:lnTo>
                      <a:pt x="81" y="113"/>
                    </a:lnTo>
                    <a:lnTo>
                      <a:pt x="83" y="111"/>
                    </a:lnTo>
                    <a:lnTo>
                      <a:pt x="86" y="110"/>
                    </a:lnTo>
                    <a:lnTo>
                      <a:pt x="88" y="110"/>
                    </a:lnTo>
                    <a:lnTo>
                      <a:pt x="93" y="109"/>
                    </a:lnTo>
                    <a:lnTo>
                      <a:pt x="95" y="106"/>
                    </a:lnTo>
                    <a:lnTo>
                      <a:pt x="96" y="104"/>
                    </a:lnTo>
                    <a:lnTo>
                      <a:pt x="98" y="102"/>
                    </a:lnTo>
                    <a:lnTo>
                      <a:pt x="100" y="102"/>
                    </a:lnTo>
                    <a:lnTo>
                      <a:pt x="102" y="101"/>
                    </a:lnTo>
                    <a:lnTo>
                      <a:pt x="106" y="100"/>
                    </a:lnTo>
                    <a:lnTo>
                      <a:pt x="110" y="100"/>
                    </a:lnTo>
                    <a:lnTo>
                      <a:pt x="113" y="98"/>
                    </a:lnTo>
                    <a:lnTo>
                      <a:pt x="116" y="97"/>
                    </a:lnTo>
                    <a:lnTo>
                      <a:pt x="122" y="94"/>
                    </a:lnTo>
                    <a:lnTo>
                      <a:pt x="125" y="92"/>
                    </a:lnTo>
                    <a:lnTo>
                      <a:pt x="130" y="91"/>
                    </a:lnTo>
                    <a:lnTo>
                      <a:pt x="139" y="89"/>
                    </a:lnTo>
                    <a:lnTo>
                      <a:pt x="145" y="85"/>
                    </a:lnTo>
                    <a:lnTo>
                      <a:pt x="148" y="81"/>
                    </a:lnTo>
                    <a:lnTo>
                      <a:pt x="153" y="79"/>
                    </a:lnTo>
                    <a:lnTo>
                      <a:pt x="160" y="77"/>
                    </a:lnTo>
                    <a:lnTo>
                      <a:pt x="165" y="72"/>
                    </a:lnTo>
                    <a:lnTo>
                      <a:pt x="171" y="67"/>
                    </a:lnTo>
                    <a:lnTo>
                      <a:pt x="176" y="67"/>
                    </a:lnTo>
                    <a:lnTo>
                      <a:pt x="180" y="66"/>
                    </a:lnTo>
                    <a:lnTo>
                      <a:pt x="182" y="65"/>
                    </a:lnTo>
                    <a:lnTo>
                      <a:pt x="183" y="64"/>
                    </a:lnTo>
                    <a:lnTo>
                      <a:pt x="184" y="62"/>
                    </a:lnTo>
                    <a:lnTo>
                      <a:pt x="186" y="60"/>
                    </a:lnTo>
                    <a:lnTo>
                      <a:pt x="189" y="58"/>
                    </a:lnTo>
                    <a:lnTo>
                      <a:pt x="192" y="62"/>
                    </a:lnTo>
                    <a:lnTo>
                      <a:pt x="194" y="64"/>
                    </a:lnTo>
                    <a:lnTo>
                      <a:pt x="201" y="68"/>
                    </a:lnTo>
                    <a:lnTo>
                      <a:pt x="205" y="67"/>
                    </a:lnTo>
                    <a:lnTo>
                      <a:pt x="208" y="66"/>
                    </a:lnTo>
                    <a:lnTo>
                      <a:pt x="212" y="66"/>
                    </a:lnTo>
                    <a:lnTo>
                      <a:pt x="216" y="63"/>
                    </a:lnTo>
                    <a:lnTo>
                      <a:pt x="217" y="61"/>
                    </a:lnTo>
                    <a:lnTo>
                      <a:pt x="219" y="60"/>
                    </a:lnTo>
                    <a:lnTo>
                      <a:pt x="222" y="60"/>
                    </a:lnTo>
                    <a:lnTo>
                      <a:pt x="224" y="58"/>
                    </a:lnTo>
                    <a:lnTo>
                      <a:pt x="228" y="55"/>
                    </a:lnTo>
                    <a:lnTo>
                      <a:pt x="228" y="53"/>
                    </a:lnTo>
                    <a:lnTo>
                      <a:pt x="224" y="53"/>
                    </a:lnTo>
                    <a:lnTo>
                      <a:pt x="218" y="53"/>
                    </a:lnTo>
                    <a:lnTo>
                      <a:pt x="214" y="50"/>
                    </a:lnTo>
                    <a:lnTo>
                      <a:pt x="212" y="49"/>
                    </a:lnTo>
                    <a:lnTo>
                      <a:pt x="207" y="49"/>
                    </a:lnTo>
                    <a:lnTo>
                      <a:pt x="201" y="50"/>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23" name="Freeform 11">
                <a:extLst>
                  <a:ext uri="{FF2B5EF4-FFF2-40B4-BE49-F238E27FC236}">
                    <a16:creationId xmlns:a16="http://schemas.microsoft.com/office/drawing/2014/main" id="{5FB86CD9-5D14-4BFD-8CB5-4254142BB747}"/>
                  </a:ext>
                </a:extLst>
              </p:cNvPr>
              <p:cNvSpPr>
                <a:spLocks noChangeAspect="1"/>
              </p:cNvSpPr>
              <p:nvPr/>
            </p:nvSpPr>
            <p:spPr bwMode="auto">
              <a:xfrm>
                <a:off x="894" y="1972"/>
                <a:ext cx="348" cy="414"/>
              </a:xfrm>
              <a:custGeom>
                <a:avLst/>
                <a:gdLst>
                  <a:gd name="T0" fmla="*/ 1 w 1365"/>
                  <a:gd name="T1" fmla="*/ 0 h 1612"/>
                  <a:gd name="T2" fmla="*/ 1 w 1365"/>
                  <a:gd name="T3" fmla="*/ 0 h 1612"/>
                  <a:gd name="T4" fmla="*/ 1 w 1365"/>
                  <a:gd name="T5" fmla="*/ 0 h 1612"/>
                  <a:gd name="T6" fmla="*/ 1 w 1365"/>
                  <a:gd name="T7" fmla="*/ 0 h 1612"/>
                  <a:gd name="T8" fmla="*/ 1 w 1365"/>
                  <a:gd name="T9" fmla="*/ 1 h 1612"/>
                  <a:gd name="T10" fmla="*/ 1 w 1365"/>
                  <a:gd name="T11" fmla="*/ 1 h 1612"/>
                  <a:gd name="T12" fmla="*/ 1 w 1365"/>
                  <a:gd name="T13" fmla="*/ 1 h 1612"/>
                  <a:gd name="T14" fmla="*/ 1 w 1365"/>
                  <a:gd name="T15" fmla="*/ 1 h 1612"/>
                  <a:gd name="T16" fmla="*/ 1 w 1365"/>
                  <a:gd name="T17" fmla="*/ 1 h 1612"/>
                  <a:gd name="T18" fmla="*/ 1 w 1365"/>
                  <a:gd name="T19" fmla="*/ 1 h 1612"/>
                  <a:gd name="T20" fmla="*/ 2 w 1365"/>
                  <a:gd name="T21" fmla="*/ 1 h 1612"/>
                  <a:gd name="T22" fmla="*/ 2 w 1365"/>
                  <a:gd name="T23" fmla="*/ 1 h 1612"/>
                  <a:gd name="T24" fmla="*/ 2 w 1365"/>
                  <a:gd name="T25" fmla="*/ 1 h 1612"/>
                  <a:gd name="T26" fmla="*/ 1 w 1365"/>
                  <a:gd name="T27" fmla="*/ 1 h 1612"/>
                  <a:gd name="T28" fmla="*/ 2 w 1365"/>
                  <a:gd name="T29" fmla="*/ 1 h 1612"/>
                  <a:gd name="T30" fmla="*/ 2 w 1365"/>
                  <a:gd name="T31" fmla="*/ 1 h 1612"/>
                  <a:gd name="T32" fmla="*/ 1 w 1365"/>
                  <a:gd name="T33" fmla="*/ 1 h 1612"/>
                  <a:gd name="T34" fmla="*/ 1 w 1365"/>
                  <a:gd name="T35" fmla="*/ 1 h 1612"/>
                  <a:gd name="T36" fmla="*/ 1 w 1365"/>
                  <a:gd name="T37" fmla="*/ 2 h 1612"/>
                  <a:gd name="T38" fmla="*/ 1 w 1365"/>
                  <a:gd name="T39" fmla="*/ 2 h 1612"/>
                  <a:gd name="T40" fmla="*/ 1 w 1365"/>
                  <a:gd name="T41" fmla="*/ 1 h 1612"/>
                  <a:gd name="T42" fmla="*/ 1 w 1365"/>
                  <a:gd name="T43" fmla="*/ 2 h 1612"/>
                  <a:gd name="T44" fmla="*/ 1 w 1365"/>
                  <a:gd name="T45" fmla="*/ 2 h 1612"/>
                  <a:gd name="T46" fmla="*/ 1 w 1365"/>
                  <a:gd name="T47" fmla="*/ 2 h 1612"/>
                  <a:gd name="T48" fmla="*/ 1 w 1365"/>
                  <a:gd name="T49" fmla="*/ 2 h 1612"/>
                  <a:gd name="T50" fmla="*/ 1 w 1365"/>
                  <a:gd name="T51" fmla="*/ 2 h 1612"/>
                  <a:gd name="T52" fmla="*/ 1 w 1365"/>
                  <a:gd name="T53" fmla="*/ 2 h 1612"/>
                  <a:gd name="T54" fmla="*/ 1 w 1365"/>
                  <a:gd name="T55" fmla="*/ 2 h 1612"/>
                  <a:gd name="T56" fmla="*/ 1 w 1365"/>
                  <a:gd name="T57" fmla="*/ 2 h 1612"/>
                  <a:gd name="T58" fmla="*/ 1 w 1365"/>
                  <a:gd name="T59" fmla="*/ 2 h 1612"/>
                  <a:gd name="T60" fmla="*/ 1 w 1365"/>
                  <a:gd name="T61" fmla="*/ 2 h 1612"/>
                  <a:gd name="T62" fmla="*/ 1 w 1365"/>
                  <a:gd name="T63" fmla="*/ 2 h 1612"/>
                  <a:gd name="T64" fmla="*/ 1 w 1365"/>
                  <a:gd name="T65" fmla="*/ 2 h 1612"/>
                  <a:gd name="T66" fmla="*/ 0 w 1365"/>
                  <a:gd name="T67" fmla="*/ 2 h 1612"/>
                  <a:gd name="T68" fmla="*/ 0 w 1365"/>
                  <a:gd name="T69" fmla="*/ 2 h 1612"/>
                  <a:gd name="T70" fmla="*/ 0 w 1365"/>
                  <a:gd name="T71" fmla="*/ 1 h 1612"/>
                  <a:gd name="T72" fmla="*/ 0 w 1365"/>
                  <a:gd name="T73" fmla="*/ 1 h 1612"/>
                  <a:gd name="T74" fmla="*/ 0 w 1365"/>
                  <a:gd name="T75" fmla="*/ 1 h 1612"/>
                  <a:gd name="T76" fmla="*/ 0 w 1365"/>
                  <a:gd name="T77" fmla="*/ 1 h 1612"/>
                  <a:gd name="T78" fmla="*/ 0 w 1365"/>
                  <a:gd name="T79" fmla="*/ 1 h 1612"/>
                  <a:gd name="T80" fmla="*/ 0 w 1365"/>
                  <a:gd name="T81" fmla="*/ 1 h 1612"/>
                  <a:gd name="T82" fmla="*/ 0 w 1365"/>
                  <a:gd name="T83" fmla="*/ 1 h 1612"/>
                  <a:gd name="T84" fmla="*/ 0 w 1365"/>
                  <a:gd name="T85" fmla="*/ 1 h 1612"/>
                  <a:gd name="T86" fmla="*/ 0 w 1365"/>
                  <a:gd name="T87" fmla="*/ 1 h 1612"/>
                  <a:gd name="T88" fmla="*/ 0 w 1365"/>
                  <a:gd name="T89" fmla="*/ 1 h 1612"/>
                  <a:gd name="T90" fmla="*/ 0 w 1365"/>
                  <a:gd name="T91" fmla="*/ 1 h 1612"/>
                  <a:gd name="T92" fmla="*/ 0 w 1365"/>
                  <a:gd name="T93" fmla="*/ 1 h 1612"/>
                  <a:gd name="T94" fmla="*/ 0 w 1365"/>
                  <a:gd name="T95" fmla="*/ 0 h 1612"/>
                  <a:gd name="T96" fmla="*/ 0 w 1365"/>
                  <a:gd name="T97" fmla="*/ 0 h 1612"/>
                  <a:gd name="T98" fmla="*/ 0 w 1365"/>
                  <a:gd name="T99" fmla="*/ 0 h 1612"/>
                  <a:gd name="T100" fmla="*/ 0 w 1365"/>
                  <a:gd name="T101" fmla="*/ 0 h 1612"/>
                  <a:gd name="T102" fmla="*/ 0 w 1365"/>
                  <a:gd name="T103" fmla="*/ 0 h 1612"/>
                  <a:gd name="T104" fmla="*/ 0 w 1365"/>
                  <a:gd name="T105" fmla="*/ 0 h 1612"/>
                  <a:gd name="T106" fmla="*/ 1 w 1365"/>
                  <a:gd name="T107" fmla="*/ 0 h 1612"/>
                  <a:gd name="T108" fmla="*/ 1 w 1365"/>
                  <a:gd name="T109" fmla="*/ 0 h 1612"/>
                  <a:gd name="T110" fmla="*/ 1 w 1365"/>
                  <a:gd name="T111" fmla="*/ 0 h 1612"/>
                  <a:gd name="T112" fmla="*/ 1 w 1365"/>
                  <a:gd name="T113" fmla="*/ 0 h 1612"/>
                  <a:gd name="T114" fmla="*/ 1 w 1365"/>
                  <a:gd name="T115" fmla="*/ 0 h 16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65" h="1612">
                    <a:moveTo>
                      <a:pt x="1172" y="0"/>
                    </a:moveTo>
                    <a:lnTo>
                      <a:pt x="1176" y="17"/>
                    </a:lnTo>
                    <a:lnTo>
                      <a:pt x="1176" y="29"/>
                    </a:lnTo>
                    <a:lnTo>
                      <a:pt x="1176" y="46"/>
                    </a:lnTo>
                    <a:lnTo>
                      <a:pt x="1172" y="58"/>
                    </a:lnTo>
                    <a:lnTo>
                      <a:pt x="1169" y="66"/>
                    </a:lnTo>
                    <a:lnTo>
                      <a:pt x="1161" y="75"/>
                    </a:lnTo>
                    <a:lnTo>
                      <a:pt x="1154" y="83"/>
                    </a:lnTo>
                    <a:lnTo>
                      <a:pt x="1150" y="91"/>
                    </a:lnTo>
                    <a:lnTo>
                      <a:pt x="1154" y="112"/>
                    </a:lnTo>
                    <a:lnTo>
                      <a:pt x="1154" y="133"/>
                    </a:lnTo>
                    <a:lnTo>
                      <a:pt x="1154" y="149"/>
                    </a:lnTo>
                    <a:lnTo>
                      <a:pt x="1154" y="162"/>
                    </a:lnTo>
                    <a:lnTo>
                      <a:pt x="1146" y="174"/>
                    </a:lnTo>
                    <a:lnTo>
                      <a:pt x="1139" y="182"/>
                    </a:lnTo>
                    <a:lnTo>
                      <a:pt x="1127" y="195"/>
                    </a:lnTo>
                    <a:lnTo>
                      <a:pt x="1112" y="207"/>
                    </a:lnTo>
                    <a:lnTo>
                      <a:pt x="1112" y="224"/>
                    </a:lnTo>
                    <a:lnTo>
                      <a:pt x="1112" y="240"/>
                    </a:lnTo>
                    <a:lnTo>
                      <a:pt x="1112" y="257"/>
                    </a:lnTo>
                    <a:lnTo>
                      <a:pt x="1116" y="273"/>
                    </a:lnTo>
                    <a:lnTo>
                      <a:pt x="1131" y="298"/>
                    </a:lnTo>
                    <a:lnTo>
                      <a:pt x="1150" y="327"/>
                    </a:lnTo>
                    <a:lnTo>
                      <a:pt x="1154" y="348"/>
                    </a:lnTo>
                    <a:lnTo>
                      <a:pt x="1154" y="365"/>
                    </a:lnTo>
                    <a:lnTo>
                      <a:pt x="1154" y="377"/>
                    </a:lnTo>
                    <a:lnTo>
                      <a:pt x="1146" y="389"/>
                    </a:lnTo>
                    <a:lnTo>
                      <a:pt x="1137" y="416"/>
                    </a:lnTo>
                    <a:lnTo>
                      <a:pt x="1112" y="443"/>
                    </a:lnTo>
                    <a:lnTo>
                      <a:pt x="1110" y="461"/>
                    </a:lnTo>
                    <a:lnTo>
                      <a:pt x="1107" y="470"/>
                    </a:lnTo>
                    <a:lnTo>
                      <a:pt x="1101" y="481"/>
                    </a:lnTo>
                    <a:lnTo>
                      <a:pt x="1093" y="497"/>
                    </a:lnTo>
                    <a:lnTo>
                      <a:pt x="1082" y="514"/>
                    </a:lnTo>
                    <a:lnTo>
                      <a:pt x="1086" y="543"/>
                    </a:lnTo>
                    <a:lnTo>
                      <a:pt x="1090" y="568"/>
                    </a:lnTo>
                    <a:lnTo>
                      <a:pt x="1097" y="576"/>
                    </a:lnTo>
                    <a:lnTo>
                      <a:pt x="1105" y="584"/>
                    </a:lnTo>
                    <a:lnTo>
                      <a:pt x="1110" y="602"/>
                    </a:lnTo>
                    <a:lnTo>
                      <a:pt x="1140" y="617"/>
                    </a:lnTo>
                    <a:lnTo>
                      <a:pt x="1158" y="602"/>
                    </a:lnTo>
                    <a:lnTo>
                      <a:pt x="1173" y="593"/>
                    </a:lnTo>
                    <a:lnTo>
                      <a:pt x="1182" y="587"/>
                    </a:lnTo>
                    <a:lnTo>
                      <a:pt x="1194" y="581"/>
                    </a:lnTo>
                    <a:lnTo>
                      <a:pt x="1203" y="584"/>
                    </a:lnTo>
                    <a:lnTo>
                      <a:pt x="1218" y="584"/>
                    </a:lnTo>
                    <a:lnTo>
                      <a:pt x="1227" y="587"/>
                    </a:lnTo>
                    <a:lnTo>
                      <a:pt x="1245" y="584"/>
                    </a:lnTo>
                    <a:lnTo>
                      <a:pt x="1255" y="597"/>
                    </a:lnTo>
                    <a:lnTo>
                      <a:pt x="1271" y="613"/>
                    </a:lnTo>
                    <a:lnTo>
                      <a:pt x="1281" y="644"/>
                    </a:lnTo>
                    <a:lnTo>
                      <a:pt x="1297" y="651"/>
                    </a:lnTo>
                    <a:lnTo>
                      <a:pt x="1301" y="663"/>
                    </a:lnTo>
                    <a:lnTo>
                      <a:pt x="1308" y="671"/>
                    </a:lnTo>
                    <a:lnTo>
                      <a:pt x="1312" y="680"/>
                    </a:lnTo>
                    <a:lnTo>
                      <a:pt x="1316" y="684"/>
                    </a:lnTo>
                    <a:lnTo>
                      <a:pt x="1323" y="709"/>
                    </a:lnTo>
                    <a:lnTo>
                      <a:pt x="1331" y="733"/>
                    </a:lnTo>
                    <a:lnTo>
                      <a:pt x="1332" y="761"/>
                    </a:lnTo>
                    <a:lnTo>
                      <a:pt x="1344" y="773"/>
                    </a:lnTo>
                    <a:lnTo>
                      <a:pt x="1365" y="800"/>
                    </a:lnTo>
                    <a:lnTo>
                      <a:pt x="1359" y="818"/>
                    </a:lnTo>
                    <a:lnTo>
                      <a:pt x="1350" y="837"/>
                    </a:lnTo>
                    <a:lnTo>
                      <a:pt x="1342" y="841"/>
                    </a:lnTo>
                    <a:lnTo>
                      <a:pt x="1331" y="849"/>
                    </a:lnTo>
                    <a:lnTo>
                      <a:pt x="1323" y="858"/>
                    </a:lnTo>
                    <a:lnTo>
                      <a:pt x="1308" y="862"/>
                    </a:lnTo>
                    <a:lnTo>
                      <a:pt x="1296" y="872"/>
                    </a:lnTo>
                    <a:lnTo>
                      <a:pt x="1282" y="883"/>
                    </a:lnTo>
                    <a:lnTo>
                      <a:pt x="1274" y="891"/>
                    </a:lnTo>
                    <a:lnTo>
                      <a:pt x="1271" y="903"/>
                    </a:lnTo>
                    <a:lnTo>
                      <a:pt x="1271" y="920"/>
                    </a:lnTo>
                    <a:lnTo>
                      <a:pt x="1281" y="938"/>
                    </a:lnTo>
                    <a:lnTo>
                      <a:pt x="1296" y="953"/>
                    </a:lnTo>
                    <a:lnTo>
                      <a:pt x="1320" y="959"/>
                    </a:lnTo>
                    <a:lnTo>
                      <a:pt x="1326" y="965"/>
                    </a:lnTo>
                    <a:lnTo>
                      <a:pt x="1335" y="962"/>
                    </a:lnTo>
                    <a:lnTo>
                      <a:pt x="1342" y="974"/>
                    </a:lnTo>
                    <a:lnTo>
                      <a:pt x="1346" y="994"/>
                    </a:lnTo>
                    <a:lnTo>
                      <a:pt x="1346" y="1019"/>
                    </a:lnTo>
                    <a:lnTo>
                      <a:pt x="1338" y="1036"/>
                    </a:lnTo>
                    <a:lnTo>
                      <a:pt x="1327" y="1052"/>
                    </a:lnTo>
                    <a:lnTo>
                      <a:pt x="1308" y="1094"/>
                    </a:lnTo>
                    <a:lnTo>
                      <a:pt x="1293" y="1115"/>
                    </a:lnTo>
                    <a:lnTo>
                      <a:pt x="1282" y="1131"/>
                    </a:lnTo>
                    <a:lnTo>
                      <a:pt x="1267" y="1148"/>
                    </a:lnTo>
                    <a:lnTo>
                      <a:pt x="1252" y="1160"/>
                    </a:lnTo>
                    <a:lnTo>
                      <a:pt x="1237" y="1177"/>
                    </a:lnTo>
                    <a:lnTo>
                      <a:pt x="1218" y="1193"/>
                    </a:lnTo>
                    <a:lnTo>
                      <a:pt x="1199" y="1206"/>
                    </a:lnTo>
                    <a:lnTo>
                      <a:pt x="1191" y="1217"/>
                    </a:lnTo>
                    <a:lnTo>
                      <a:pt x="1176" y="1238"/>
                    </a:lnTo>
                    <a:lnTo>
                      <a:pt x="1169" y="1239"/>
                    </a:lnTo>
                    <a:lnTo>
                      <a:pt x="1173" y="1265"/>
                    </a:lnTo>
                    <a:lnTo>
                      <a:pt x="1167" y="1274"/>
                    </a:lnTo>
                    <a:lnTo>
                      <a:pt x="1164" y="1289"/>
                    </a:lnTo>
                    <a:lnTo>
                      <a:pt x="1143" y="1304"/>
                    </a:lnTo>
                    <a:lnTo>
                      <a:pt x="1146" y="1304"/>
                    </a:lnTo>
                    <a:lnTo>
                      <a:pt x="1137" y="1301"/>
                    </a:lnTo>
                    <a:lnTo>
                      <a:pt x="1140" y="1307"/>
                    </a:lnTo>
                    <a:lnTo>
                      <a:pt x="1125" y="1292"/>
                    </a:lnTo>
                    <a:lnTo>
                      <a:pt x="1134" y="1301"/>
                    </a:lnTo>
                    <a:lnTo>
                      <a:pt x="1116" y="1277"/>
                    </a:lnTo>
                    <a:lnTo>
                      <a:pt x="1101" y="1256"/>
                    </a:lnTo>
                    <a:lnTo>
                      <a:pt x="1077" y="1238"/>
                    </a:lnTo>
                    <a:lnTo>
                      <a:pt x="1048" y="1235"/>
                    </a:lnTo>
                    <a:lnTo>
                      <a:pt x="1038" y="1247"/>
                    </a:lnTo>
                    <a:lnTo>
                      <a:pt x="1017" y="1253"/>
                    </a:lnTo>
                    <a:lnTo>
                      <a:pt x="1002" y="1265"/>
                    </a:lnTo>
                    <a:lnTo>
                      <a:pt x="978" y="1277"/>
                    </a:lnTo>
                    <a:lnTo>
                      <a:pt x="950" y="1268"/>
                    </a:lnTo>
                    <a:lnTo>
                      <a:pt x="924" y="1268"/>
                    </a:lnTo>
                    <a:lnTo>
                      <a:pt x="905" y="1272"/>
                    </a:lnTo>
                    <a:lnTo>
                      <a:pt x="886" y="1272"/>
                    </a:lnTo>
                    <a:lnTo>
                      <a:pt x="871" y="1280"/>
                    </a:lnTo>
                    <a:lnTo>
                      <a:pt x="856" y="1289"/>
                    </a:lnTo>
                    <a:lnTo>
                      <a:pt x="844" y="1301"/>
                    </a:lnTo>
                    <a:lnTo>
                      <a:pt x="826" y="1309"/>
                    </a:lnTo>
                    <a:lnTo>
                      <a:pt x="783" y="1334"/>
                    </a:lnTo>
                    <a:lnTo>
                      <a:pt x="756" y="1343"/>
                    </a:lnTo>
                    <a:lnTo>
                      <a:pt x="738" y="1352"/>
                    </a:lnTo>
                    <a:lnTo>
                      <a:pt x="720" y="1373"/>
                    </a:lnTo>
                    <a:lnTo>
                      <a:pt x="711" y="1382"/>
                    </a:lnTo>
                    <a:lnTo>
                      <a:pt x="709" y="1380"/>
                    </a:lnTo>
                    <a:lnTo>
                      <a:pt x="713" y="1384"/>
                    </a:lnTo>
                    <a:lnTo>
                      <a:pt x="708" y="1400"/>
                    </a:lnTo>
                    <a:lnTo>
                      <a:pt x="711" y="1412"/>
                    </a:lnTo>
                    <a:lnTo>
                      <a:pt x="732" y="1442"/>
                    </a:lnTo>
                    <a:lnTo>
                      <a:pt x="709" y="1488"/>
                    </a:lnTo>
                    <a:lnTo>
                      <a:pt x="711" y="1544"/>
                    </a:lnTo>
                    <a:lnTo>
                      <a:pt x="684" y="1568"/>
                    </a:lnTo>
                    <a:lnTo>
                      <a:pt x="687" y="1574"/>
                    </a:lnTo>
                    <a:lnTo>
                      <a:pt x="682" y="1579"/>
                    </a:lnTo>
                    <a:lnTo>
                      <a:pt x="679" y="1587"/>
                    </a:lnTo>
                    <a:lnTo>
                      <a:pt x="675" y="1595"/>
                    </a:lnTo>
                    <a:lnTo>
                      <a:pt x="671" y="1599"/>
                    </a:lnTo>
                    <a:lnTo>
                      <a:pt x="667" y="1595"/>
                    </a:lnTo>
                    <a:lnTo>
                      <a:pt x="664" y="1587"/>
                    </a:lnTo>
                    <a:lnTo>
                      <a:pt x="656" y="1579"/>
                    </a:lnTo>
                    <a:lnTo>
                      <a:pt x="652" y="1575"/>
                    </a:lnTo>
                    <a:lnTo>
                      <a:pt x="633" y="1579"/>
                    </a:lnTo>
                    <a:lnTo>
                      <a:pt x="618" y="1579"/>
                    </a:lnTo>
                    <a:lnTo>
                      <a:pt x="607" y="1587"/>
                    </a:lnTo>
                    <a:lnTo>
                      <a:pt x="599" y="1587"/>
                    </a:lnTo>
                    <a:lnTo>
                      <a:pt x="596" y="1591"/>
                    </a:lnTo>
                    <a:lnTo>
                      <a:pt x="588" y="1595"/>
                    </a:lnTo>
                    <a:lnTo>
                      <a:pt x="577" y="1599"/>
                    </a:lnTo>
                    <a:lnTo>
                      <a:pt x="562" y="1604"/>
                    </a:lnTo>
                    <a:lnTo>
                      <a:pt x="528" y="1604"/>
                    </a:lnTo>
                    <a:lnTo>
                      <a:pt x="501" y="1604"/>
                    </a:lnTo>
                    <a:lnTo>
                      <a:pt x="471" y="1608"/>
                    </a:lnTo>
                    <a:lnTo>
                      <a:pt x="441" y="1612"/>
                    </a:lnTo>
                    <a:lnTo>
                      <a:pt x="434" y="1608"/>
                    </a:lnTo>
                    <a:lnTo>
                      <a:pt x="426" y="1599"/>
                    </a:lnTo>
                    <a:lnTo>
                      <a:pt x="415" y="1591"/>
                    </a:lnTo>
                    <a:lnTo>
                      <a:pt x="411" y="1575"/>
                    </a:lnTo>
                    <a:lnTo>
                      <a:pt x="400" y="1558"/>
                    </a:lnTo>
                    <a:lnTo>
                      <a:pt x="399" y="1523"/>
                    </a:lnTo>
                    <a:lnTo>
                      <a:pt x="402" y="1508"/>
                    </a:lnTo>
                    <a:lnTo>
                      <a:pt x="396" y="1493"/>
                    </a:lnTo>
                    <a:lnTo>
                      <a:pt x="373" y="1475"/>
                    </a:lnTo>
                    <a:lnTo>
                      <a:pt x="369" y="1463"/>
                    </a:lnTo>
                    <a:lnTo>
                      <a:pt x="362" y="1442"/>
                    </a:lnTo>
                    <a:lnTo>
                      <a:pt x="343" y="1405"/>
                    </a:lnTo>
                    <a:lnTo>
                      <a:pt x="332" y="1392"/>
                    </a:lnTo>
                    <a:lnTo>
                      <a:pt x="320" y="1380"/>
                    </a:lnTo>
                    <a:lnTo>
                      <a:pt x="305" y="1372"/>
                    </a:lnTo>
                    <a:lnTo>
                      <a:pt x="294" y="1367"/>
                    </a:lnTo>
                    <a:lnTo>
                      <a:pt x="283" y="1359"/>
                    </a:lnTo>
                    <a:lnTo>
                      <a:pt x="271" y="1351"/>
                    </a:lnTo>
                    <a:lnTo>
                      <a:pt x="264" y="1343"/>
                    </a:lnTo>
                    <a:lnTo>
                      <a:pt x="260" y="1334"/>
                    </a:lnTo>
                    <a:lnTo>
                      <a:pt x="249" y="1322"/>
                    </a:lnTo>
                    <a:lnTo>
                      <a:pt x="245" y="1314"/>
                    </a:lnTo>
                    <a:lnTo>
                      <a:pt x="238" y="1309"/>
                    </a:lnTo>
                    <a:lnTo>
                      <a:pt x="234" y="1293"/>
                    </a:lnTo>
                    <a:lnTo>
                      <a:pt x="230" y="1276"/>
                    </a:lnTo>
                    <a:lnTo>
                      <a:pt x="219" y="1264"/>
                    </a:lnTo>
                    <a:lnTo>
                      <a:pt x="211" y="1260"/>
                    </a:lnTo>
                    <a:lnTo>
                      <a:pt x="204" y="1256"/>
                    </a:lnTo>
                    <a:lnTo>
                      <a:pt x="192" y="1247"/>
                    </a:lnTo>
                    <a:lnTo>
                      <a:pt x="177" y="1247"/>
                    </a:lnTo>
                    <a:lnTo>
                      <a:pt x="165" y="1247"/>
                    </a:lnTo>
                    <a:lnTo>
                      <a:pt x="159" y="1247"/>
                    </a:lnTo>
                    <a:lnTo>
                      <a:pt x="155" y="1206"/>
                    </a:lnTo>
                    <a:lnTo>
                      <a:pt x="151" y="1168"/>
                    </a:lnTo>
                    <a:lnTo>
                      <a:pt x="147" y="1164"/>
                    </a:lnTo>
                    <a:lnTo>
                      <a:pt x="143" y="1156"/>
                    </a:lnTo>
                    <a:lnTo>
                      <a:pt x="128" y="1144"/>
                    </a:lnTo>
                    <a:lnTo>
                      <a:pt x="117" y="1131"/>
                    </a:lnTo>
                    <a:lnTo>
                      <a:pt x="117" y="1127"/>
                    </a:lnTo>
                    <a:lnTo>
                      <a:pt x="113" y="1127"/>
                    </a:lnTo>
                    <a:lnTo>
                      <a:pt x="109" y="1115"/>
                    </a:lnTo>
                    <a:lnTo>
                      <a:pt x="106" y="1102"/>
                    </a:lnTo>
                    <a:lnTo>
                      <a:pt x="98" y="1090"/>
                    </a:lnTo>
                    <a:lnTo>
                      <a:pt x="87" y="1073"/>
                    </a:lnTo>
                    <a:lnTo>
                      <a:pt x="79" y="1065"/>
                    </a:lnTo>
                    <a:lnTo>
                      <a:pt x="75" y="1052"/>
                    </a:lnTo>
                    <a:lnTo>
                      <a:pt x="68" y="1040"/>
                    </a:lnTo>
                    <a:lnTo>
                      <a:pt x="64" y="1023"/>
                    </a:lnTo>
                    <a:lnTo>
                      <a:pt x="53" y="1011"/>
                    </a:lnTo>
                    <a:lnTo>
                      <a:pt x="53" y="1007"/>
                    </a:lnTo>
                    <a:lnTo>
                      <a:pt x="49" y="990"/>
                    </a:lnTo>
                    <a:lnTo>
                      <a:pt x="49" y="978"/>
                    </a:lnTo>
                    <a:lnTo>
                      <a:pt x="53" y="965"/>
                    </a:lnTo>
                    <a:lnTo>
                      <a:pt x="68" y="957"/>
                    </a:lnTo>
                    <a:lnTo>
                      <a:pt x="75" y="941"/>
                    </a:lnTo>
                    <a:lnTo>
                      <a:pt x="75" y="920"/>
                    </a:lnTo>
                    <a:lnTo>
                      <a:pt x="79" y="883"/>
                    </a:lnTo>
                    <a:lnTo>
                      <a:pt x="83" y="862"/>
                    </a:lnTo>
                    <a:lnTo>
                      <a:pt x="87" y="841"/>
                    </a:lnTo>
                    <a:lnTo>
                      <a:pt x="94" y="829"/>
                    </a:lnTo>
                    <a:lnTo>
                      <a:pt x="102" y="808"/>
                    </a:lnTo>
                    <a:lnTo>
                      <a:pt x="106" y="791"/>
                    </a:lnTo>
                    <a:lnTo>
                      <a:pt x="109" y="779"/>
                    </a:lnTo>
                    <a:lnTo>
                      <a:pt x="109" y="767"/>
                    </a:lnTo>
                    <a:lnTo>
                      <a:pt x="117" y="754"/>
                    </a:lnTo>
                    <a:lnTo>
                      <a:pt x="124" y="738"/>
                    </a:lnTo>
                    <a:lnTo>
                      <a:pt x="128" y="725"/>
                    </a:lnTo>
                    <a:lnTo>
                      <a:pt x="136" y="709"/>
                    </a:lnTo>
                    <a:lnTo>
                      <a:pt x="132" y="688"/>
                    </a:lnTo>
                    <a:lnTo>
                      <a:pt x="128" y="671"/>
                    </a:lnTo>
                    <a:lnTo>
                      <a:pt x="121" y="659"/>
                    </a:lnTo>
                    <a:lnTo>
                      <a:pt x="109" y="646"/>
                    </a:lnTo>
                    <a:lnTo>
                      <a:pt x="106" y="634"/>
                    </a:lnTo>
                    <a:lnTo>
                      <a:pt x="102" y="622"/>
                    </a:lnTo>
                    <a:lnTo>
                      <a:pt x="94" y="617"/>
                    </a:lnTo>
                    <a:lnTo>
                      <a:pt x="83" y="605"/>
                    </a:lnTo>
                    <a:lnTo>
                      <a:pt x="75" y="588"/>
                    </a:lnTo>
                    <a:lnTo>
                      <a:pt x="72" y="576"/>
                    </a:lnTo>
                    <a:lnTo>
                      <a:pt x="64" y="564"/>
                    </a:lnTo>
                    <a:lnTo>
                      <a:pt x="60" y="555"/>
                    </a:lnTo>
                    <a:lnTo>
                      <a:pt x="53" y="551"/>
                    </a:lnTo>
                    <a:lnTo>
                      <a:pt x="53" y="443"/>
                    </a:lnTo>
                    <a:lnTo>
                      <a:pt x="57" y="336"/>
                    </a:lnTo>
                    <a:lnTo>
                      <a:pt x="57" y="315"/>
                    </a:lnTo>
                    <a:lnTo>
                      <a:pt x="53" y="298"/>
                    </a:lnTo>
                    <a:lnTo>
                      <a:pt x="45" y="286"/>
                    </a:lnTo>
                    <a:lnTo>
                      <a:pt x="38" y="278"/>
                    </a:lnTo>
                    <a:lnTo>
                      <a:pt x="30" y="273"/>
                    </a:lnTo>
                    <a:lnTo>
                      <a:pt x="19" y="257"/>
                    </a:lnTo>
                    <a:lnTo>
                      <a:pt x="11" y="244"/>
                    </a:lnTo>
                    <a:lnTo>
                      <a:pt x="8" y="224"/>
                    </a:lnTo>
                    <a:lnTo>
                      <a:pt x="0" y="207"/>
                    </a:lnTo>
                    <a:lnTo>
                      <a:pt x="4" y="191"/>
                    </a:lnTo>
                    <a:lnTo>
                      <a:pt x="11" y="178"/>
                    </a:lnTo>
                    <a:lnTo>
                      <a:pt x="23" y="174"/>
                    </a:lnTo>
                    <a:lnTo>
                      <a:pt x="38" y="170"/>
                    </a:lnTo>
                    <a:lnTo>
                      <a:pt x="53" y="174"/>
                    </a:lnTo>
                    <a:lnTo>
                      <a:pt x="64" y="178"/>
                    </a:lnTo>
                    <a:lnTo>
                      <a:pt x="87" y="191"/>
                    </a:lnTo>
                    <a:lnTo>
                      <a:pt x="109" y="207"/>
                    </a:lnTo>
                    <a:lnTo>
                      <a:pt x="121" y="215"/>
                    </a:lnTo>
                    <a:lnTo>
                      <a:pt x="136" y="220"/>
                    </a:lnTo>
                    <a:lnTo>
                      <a:pt x="147" y="232"/>
                    </a:lnTo>
                    <a:lnTo>
                      <a:pt x="158" y="240"/>
                    </a:lnTo>
                    <a:lnTo>
                      <a:pt x="166" y="244"/>
                    </a:lnTo>
                    <a:lnTo>
                      <a:pt x="173" y="249"/>
                    </a:lnTo>
                    <a:lnTo>
                      <a:pt x="185" y="249"/>
                    </a:lnTo>
                    <a:lnTo>
                      <a:pt x="196" y="244"/>
                    </a:lnTo>
                    <a:lnTo>
                      <a:pt x="215" y="244"/>
                    </a:lnTo>
                    <a:lnTo>
                      <a:pt x="238" y="240"/>
                    </a:lnTo>
                    <a:lnTo>
                      <a:pt x="256" y="232"/>
                    </a:lnTo>
                    <a:lnTo>
                      <a:pt x="271" y="215"/>
                    </a:lnTo>
                    <a:lnTo>
                      <a:pt x="290" y="203"/>
                    </a:lnTo>
                    <a:lnTo>
                      <a:pt x="309" y="195"/>
                    </a:lnTo>
                    <a:lnTo>
                      <a:pt x="320" y="174"/>
                    </a:lnTo>
                    <a:lnTo>
                      <a:pt x="332" y="162"/>
                    </a:lnTo>
                    <a:lnTo>
                      <a:pt x="339" y="141"/>
                    </a:lnTo>
                    <a:lnTo>
                      <a:pt x="343" y="133"/>
                    </a:lnTo>
                    <a:lnTo>
                      <a:pt x="343" y="120"/>
                    </a:lnTo>
                    <a:lnTo>
                      <a:pt x="373" y="87"/>
                    </a:lnTo>
                    <a:lnTo>
                      <a:pt x="400" y="66"/>
                    </a:lnTo>
                    <a:lnTo>
                      <a:pt x="418" y="46"/>
                    </a:lnTo>
                    <a:lnTo>
                      <a:pt x="437" y="33"/>
                    </a:lnTo>
                    <a:lnTo>
                      <a:pt x="456" y="25"/>
                    </a:lnTo>
                    <a:lnTo>
                      <a:pt x="479" y="25"/>
                    </a:lnTo>
                    <a:lnTo>
                      <a:pt x="509" y="25"/>
                    </a:lnTo>
                    <a:lnTo>
                      <a:pt x="528" y="25"/>
                    </a:lnTo>
                    <a:lnTo>
                      <a:pt x="547" y="25"/>
                    </a:lnTo>
                    <a:lnTo>
                      <a:pt x="558" y="25"/>
                    </a:lnTo>
                    <a:lnTo>
                      <a:pt x="569" y="25"/>
                    </a:lnTo>
                    <a:lnTo>
                      <a:pt x="584" y="25"/>
                    </a:lnTo>
                    <a:lnTo>
                      <a:pt x="596" y="25"/>
                    </a:lnTo>
                    <a:lnTo>
                      <a:pt x="599" y="21"/>
                    </a:lnTo>
                    <a:lnTo>
                      <a:pt x="599" y="17"/>
                    </a:lnTo>
                    <a:lnTo>
                      <a:pt x="607" y="8"/>
                    </a:lnTo>
                    <a:lnTo>
                      <a:pt x="615" y="0"/>
                    </a:lnTo>
                    <a:lnTo>
                      <a:pt x="1172" y="0"/>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24" name="Freeform 12">
                <a:extLst>
                  <a:ext uri="{FF2B5EF4-FFF2-40B4-BE49-F238E27FC236}">
                    <a16:creationId xmlns:a16="http://schemas.microsoft.com/office/drawing/2014/main" id="{F3E398B0-B189-4F7E-AC03-041871DA8D53}"/>
                  </a:ext>
                </a:extLst>
              </p:cNvPr>
              <p:cNvSpPr>
                <a:spLocks noChangeAspect="1"/>
              </p:cNvSpPr>
              <p:nvPr/>
            </p:nvSpPr>
            <p:spPr bwMode="auto">
              <a:xfrm>
                <a:off x="1403" y="2059"/>
                <a:ext cx="402" cy="542"/>
              </a:xfrm>
              <a:custGeom>
                <a:avLst/>
                <a:gdLst/>
                <a:ahLst/>
                <a:cxnLst>
                  <a:cxn ang="0">
                    <a:pos x="189" y="1815"/>
                  </a:cxn>
                  <a:cxn ang="0">
                    <a:pos x="144" y="1752"/>
                  </a:cxn>
                  <a:cxn ang="0">
                    <a:pos x="177" y="1661"/>
                  </a:cxn>
                  <a:cxn ang="0">
                    <a:pos x="196" y="1575"/>
                  </a:cxn>
                  <a:cxn ang="0">
                    <a:pos x="208" y="1504"/>
                  </a:cxn>
                  <a:cxn ang="0">
                    <a:pos x="238" y="1407"/>
                  </a:cxn>
                  <a:cxn ang="0">
                    <a:pos x="144" y="1374"/>
                  </a:cxn>
                  <a:cxn ang="0">
                    <a:pos x="94" y="1382"/>
                  </a:cxn>
                  <a:cxn ang="0">
                    <a:pos x="12" y="1271"/>
                  </a:cxn>
                  <a:cxn ang="0">
                    <a:pos x="39" y="1088"/>
                  </a:cxn>
                  <a:cxn ang="0">
                    <a:pos x="45" y="785"/>
                  </a:cxn>
                  <a:cxn ang="0">
                    <a:pos x="64" y="659"/>
                  </a:cxn>
                  <a:cxn ang="0">
                    <a:pos x="64" y="605"/>
                  </a:cxn>
                  <a:cxn ang="0">
                    <a:pos x="155" y="399"/>
                  </a:cxn>
                  <a:cxn ang="0">
                    <a:pos x="215" y="260"/>
                  </a:cxn>
                  <a:cxn ang="0">
                    <a:pos x="306" y="239"/>
                  </a:cxn>
                  <a:cxn ang="0">
                    <a:pos x="416" y="181"/>
                  </a:cxn>
                  <a:cxn ang="0">
                    <a:pos x="499" y="105"/>
                  </a:cxn>
                  <a:cxn ang="0">
                    <a:pos x="613" y="84"/>
                  </a:cxn>
                  <a:cxn ang="0">
                    <a:pos x="707" y="17"/>
                  </a:cxn>
                  <a:cxn ang="0">
                    <a:pos x="753" y="42"/>
                  </a:cxn>
                  <a:cxn ang="0">
                    <a:pos x="847" y="105"/>
                  </a:cxn>
                  <a:cxn ang="0">
                    <a:pos x="915" y="126"/>
                  </a:cxn>
                  <a:cxn ang="0">
                    <a:pos x="987" y="189"/>
                  </a:cxn>
                  <a:cxn ang="0">
                    <a:pos x="1067" y="168"/>
                  </a:cxn>
                  <a:cxn ang="0">
                    <a:pos x="1157" y="109"/>
                  </a:cxn>
                  <a:cxn ang="0">
                    <a:pos x="1286" y="168"/>
                  </a:cxn>
                  <a:cxn ang="0">
                    <a:pos x="1346" y="239"/>
                  </a:cxn>
                  <a:cxn ang="0">
                    <a:pos x="1392" y="349"/>
                  </a:cxn>
                  <a:cxn ang="0">
                    <a:pos x="1353" y="518"/>
                  </a:cxn>
                  <a:cxn ang="0">
                    <a:pos x="1410" y="575"/>
                  </a:cxn>
                  <a:cxn ang="0">
                    <a:pos x="1443" y="626"/>
                  </a:cxn>
                  <a:cxn ang="0">
                    <a:pos x="1403" y="764"/>
                  </a:cxn>
                  <a:cxn ang="0">
                    <a:pos x="1471" y="836"/>
                  </a:cxn>
                  <a:cxn ang="0">
                    <a:pos x="1513" y="1012"/>
                  </a:cxn>
                  <a:cxn ang="0">
                    <a:pos x="1468" y="1096"/>
                  </a:cxn>
                  <a:cxn ang="0">
                    <a:pos x="1426" y="1231"/>
                  </a:cxn>
                  <a:cxn ang="0">
                    <a:pos x="1482" y="1292"/>
                  </a:cxn>
                  <a:cxn ang="0">
                    <a:pos x="1539" y="1458"/>
                  </a:cxn>
                  <a:cxn ang="0">
                    <a:pos x="1562" y="1642"/>
                  </a:cxn>
                  <a:cxn ang="0">
                    <a:pos x="1557" y="1775"/>
                  </a:cxn>
                  <a:cxn ang="0">
                    <a:pos x="1468" y="1827"/>
                  </a:cxn>
                  <a:cxn ang="0">
                    <a:pos x="1407" y="1920"/>
                  </a:cxn>
                  <a:cxn ang="0">
                    <a:pos x="1362" y="2046"/>
                  </a:cxn>
                  <a:cxn ang="0">
                    <a:pos x="1263" y="2079"/>
                  </a:cxn>
                  <a:cxn ang="0">
                    <a:pos x="1172" y="2113"/>
                  </a:cxn>
                  <a:cxn ang="0">
                    <a:pos x="1127" y="2075"/>
                  </a:cxn>
                  <a:cxn ang="0">
                    <a:pos x="1125" y="2042"/>
                  </a:cxn>
                  <a:cxn ang="0">
                    <a:pos x="1155" y="1964"/>
                  </a:cxn>
                  <a:cxn ang="0">
                    <a:pos x="1044" y="1848"/>
                  </a:cxn>
                  <a:cxn ang="0">
                    <a:pos x="961" y="1886"/>
                  </a:cxn>
                  <a:cxn ang="0">
                    <a:pos x="889" y="1936"/>
                  </a:cxn>
                  <a:cxn ang="0">
                    <a:pos x="590" y="1936"/>
                  </a:cxn>
                  <a:cxn ang="0">
                    <a:pos x="454" y="1928"/>
                  </a:cxn>
                </a:cxnLst>
                <a:rect l="0" t="0" r="r" b="b"/>
                <a:pathLst>
                  <a:path w="1577" h="2113">
                    <a:moveTo>
                      <a:pt x="257" y="1924"/>
                    </a:moveTo>
                    <a:lnTo>
                      <a:pt x="246" y="1899"/>
                    </a:lnTo>
                    <a:lnTo>
                      <a:pt x="231" y="1878"/>
                    </a:lnTo>
                    <a:lnTo>
                      <a:pt x="215" y="1857"/>
                    </a:lnTo>
                    <a:lnTo>
                      <a:pt x="196" y="1836"/>
                    </a:lnTo>
                    <a:lnTo>
                      <a:pt x="193" y="1823"/>
                    </a:lnTo>
                    <a:lnTo>
                      <a:pt x="189" y="1815"/>
                    </a:lnTo>
                    <a:lnTo>
                      <a:pt x="181" y="1802"/>
                    </a:lnTo>
                    <a:lnTo>
                      <a:pt x="170" y="1794"/>
                    </a:lnTo>
                    <a:lnTo>
                      <a:pt x="166" y="1785"/>
                    </a:lnTo>
                    <a:lnTo>
                      <a:pt x="159" y="1777"/>
                    </a:lnTo>
                    <a:lnTo>
                      <a:pt x="155" y="1764"/>
                    </a:lnTo>
                    <a:lnTo>
                      <a:pt x="151" y="1756"/>
                    </a:lnTo>
                    <a:lnTo>
                      <a:pt x="144" y="1752"/>
                    </a:lnTo>
                    <a:lnTo>
                      <a:pt x="140" y="1743"/>
                    </a:lnTo>
                    <a:lnTo>
                      <a:pt x="132" y="1722"/>
                    </a:lnTo>
                    <a:lnTo>
                      <a:pt x="132" y="1714"/>
                    </a:lnTo>
                    <a:lnTo>
                      <a:pt x="128" y="1710"/>
                    </a:lnTo>
                    <a:lnTo>
                      <a:pt x="136" y="1684"/>
                    </a:lnTo>
                    <a:lnTo>
                      <a:pt x="156" y="1679"/>
                    </a:lnTo>
                    <a:lnTo>
                      <a:pt x="177" y="1661"/>
                    </a:lnTo>
                    <a:lnTo>
                      <a:pt x="189" y="1643"/>
                    </a:lnTo>
                    <a:lnTo>
                      <a:pt x="185" y="1613"/>
                    </a:lnTo>
                    <a:lnTo>
                      <a:pt x="185" y="1600"/>
                    </a:lnTo>
                    <a:lnTo>
                      <a:pt x="185" y="1592"/>
                    </a:lnTo>
                    <a:lnTo>
                      <a:pt x="189" y="1588"/>
                    </a:lnTo>
                    <a:lnTo>
                      <a:pt x="193" y="1579"/>
                    </a:lnTo>
                    <a:lnTo>
                      <a:pt x="196" y="1575"/>
                    </a:lnTo>
                    <a:lnTo>
                      <a:pt x="204" y="1567"/>
                    </a:lnTo>
                    <a:lnTo>
                      <a:pt x="208" y="1550"/>
                    </a:lnTo>
                    <a:lnTo>
                      <a:pt x="208" y="1542"/>
                    </a:lnTo>
                    <a:lnTo>
                      <a:pt x="208" y="1533"/>
                    </a:lnTo>
                    <a:lnTo>
                      <a:pt x="208" y="1529"/>
                    </a:lnTo>
                    <a:lnTo>
                      <a:pt x="208" y="1512"/>
                    </a:lnTo>
                    <a:lnTo>
                      <a:pt x="208" y="1504"/>
                    </a:lnTo>
                    <a:lnTo>
                      <a:pt x="208" y="1491"/>
                    </a:lnTo>
                    <a:lnTo>
                      <a:pt x="212" y="1487"/>
                    </a:lnTo>
                    <a:lnTo>
                      <a:pt x="215" y="1474"/>
                    </a:lnTo>
                    <a:lnTo>
                      <a:pt x="231" y="1449"/>
                    </a:lnTo>
                    <a:lnTo>
                      <a:pt x="238" y="1432"/>
                    </a:lnTo>
                    <a:lnTo>
                      <a:pt x="238" y="1420"/>
                    </a:lnTo>
                    <a:lnTo>
                      <a:pt x="238" y="1407"/>
                    </a:lnTo>
                    <a:lnTo>
                      <a:pt x="234" y="1399"/>
                    </a:lnTo>
                    <a:lnTo>
                      <a:pt x="227" y="1395"/>
                    </a:lnTo>
                    <a:lnTo>
                      <a:pt x="215" y="1390"/>
                    </a:lnTo>
                    <a:lnTo>
                      <a:pt x="189" y="1386"/>
                    </a:lnTo>
                    <a:lnTo>
                      <a:pt x="162" y="1382"/>
                    </a:lnTo>
                    <a:lnTo>
                      <a:pt x="151" y="1378"/>
                    </a:lnTo>
                    <a:lnTo>
                      <a:pt x="144" y="1374"/>
                    </a:lnTo>
                    <a:lnTo>
                      <a:pt x="132" y="1382"/>
                    </a:lnTo>
                    <a:lnTo>
                      <a:pt x="125" y="1386"/>
                    </a:lnTo>
                    <a:lnTo>
                      <a:pt x="117" y="1386"/>
                    </a:lnTo>
                    <a:lnTo>
                      <a:pt x="106" y="1386"/>
                    </a:lnTo>
                    <a:lnTo>
                      <a:pt x="102" y="1386"/>
                    </a:lnTo>
                    <a:lnTo>
                      <a:pt x="94" y="1382"/>
                    </a:lnTo>
                    <a:lnTo>
                      <a:pt x="75" y="1361"/>
                    </a:lnTo>
                    <a:lnTo>
                      <a:pt x="72" y="1340"/>
                    </a:lnTo>
                    <a:lnTo>
                      <a:pt x="57" y="1336"/>
                    </a:lnTo>
                    <a:lnTo>
                      <a:pt x="38" y="1315"/>
                    </a:lnTo>
                    <a:lnTo>
                      <a:pt x="21" y="1286"/>
                    </a:lnTo>
                    <a:lnTo>
                      <a:pt x="27" y="1277"/>
                    </a:lnTo>
                    <a:lnTo>
                      <a:pt x="12" y="1271"/>
                    </a:lnTo>
                    <a:lnTo>
                      <a:pt x="12" y="1247"/>
                    </a:lnTo>
                    <a:lnTo>
                      <a:pt x="0" y="1227"/>
                    </a:lnTo>
                    <a:lnTo>
                      <a:pt x="0" y="1193"/>
                    </a:lnTo>
                    <a:lnTo>
                      <a:pt x="9" y="1190"/>
                    </a:lnTo>
                    <a:lnTo>
                      <a:pt x="18" y="1163"/>
                    </a:lnTo>
                    <a:lnTo>
                      <a:pt x="30" y="1130"/>
                    </a:lnTo>
                    <a:lnTo>
                      <a:pt x="39" y="1088"/>
                    </a:lnTo>
                    <a:lnTo>
                      <a:pt x="15" y="1071"/>
                    </a:lnTo>
                    <a:lnTo>
                      <a:pt x="11" y="1050"/>
                    </a:lnTo>
                    <a:lnTo>
                      <a:pt x="11" y="1025"/>
                    </a:lnTo>
                    <a:lnTo>
                      <a:pt x="19" y="970"/>
                    </a:lnTo>
                    <a:lnTo>
                      <a:pt x="26" y="911"/>
                    </a:lnTo>
                    <a:lnTo>
                      <a:pt x="41" y="798"/>
                    </a:lnTo>
                    <a:lnTo>
                      <a:pt x="45" y="785"/>
                    </a:lnTo>
                    <a:lnTo>
                      <a:pt x="45" y="769"/>
                    </a:lnTo>
                    <a:lnTo>
                      <a:pt x="45" y="748"/>
                    </a:lnTo>
                    <a:lnTo>
                      <a:pt x="49" y="727"/>
                    </a:lnTo>
                    <a:lnTo>
                      <a:pt x="53" y="706"/>
                    </a:lnTo>
                    <a:lnTo>
                      <a:pt x="57" y="685"/>
                    </a:lnTo>
                    <a:lnTo>
                      <a:pt x="60" y="672"/>
                    </a:lnTo>
                    <a:lnTo>
                      <a:pt x="64" y="659"/>
                    </a:lnTo>
                    <a:lnTo>
                      <a:pt x="68" y="651"/>
                    </a:lnTo>
                    <a:lnTo>
                      <a:pt x="72" y="647"/>
                    </a:lnTo>
                    <a:lnTo>
                      <a:pt x="64" y="634"/>
                    </a:lnTo>
                    <a:lnTo>
                      <a:pt x="64" y="622"/>
                    </a:lnTo>
                    <a:lnTo>
                      <a:pt x="64" y="617"/>
                    </a:lnTo>
                    <a:lnTo>
                      <a:pt x="64" y="605"/>
                    </a:lnTo>
                    <a:lnTo>
                      <a:pt x="72" y="588"/>
                    </a:lnTo>
                    <a:lnTo>
                      <a:pt x="79" y="567"/>
                    </a:lnTo>
                    <a:lnTo>
                      <a:pt x="98" y="521"/>
                    </a:lnTo>
                    <a:lnTo>
                      <a:pt x="121" y="470"/>
                    </a:lnTo>
                    <a:lnTo>
                      <a:pt x="132" y="445"/>
                    </a:lnTo>
                    <a:lnTo>
                      <a:pt x="144" y="424"/>
                    </a:lnTo>
                    <a:lnTo>
                      <a:pt x="155" y="399"/>
                    </a:lnTo>
                    <a:lnTo>
                      <a:pt x="170" y="370"/>
                    </a:lnTo>
                    <a:lnTo>
                      <a:pt x="181" y="344"/>
                    </a:lnTo>
                    <a:lnTo>
                      <a:pt x="193" y="315"/>
                    </a:lnTo>
                    <a:lnTo>
                      <a:pt x="200" y="294"/>
                    </a:lnTo>
                    <a:lnTo>
                      <a:pt x="204" y="277"/>
                    </a:lnTo>
                    <a:lnTo>
                      <a:pt x="212" y="269"/>
                    </a:lnTo>
                    <a:lnTo>
                      <a:pt x="215" y="260"/>
                    </a:lnTo>
                    <a:lnTo>
                      <a:pt x="223" y="260"/>
                    </a:lnTo>
                    <a:lnTo>
                      <a:pt x="234" y="256"/>
                    </a:lnTo>
                    <a:lnTo>
                      <a:pt x="249" y="252"/>
                    </a:lnTo>
                    <a:lnTo>
                      <a:pt x="272" y="248"/>
                    </a:lnTo>
                    <a:lnTo>
                      <a:pt x="287" y="244"/>
                    </a:lnTo>
                    <a:lnTo>
                      <a:pt x="299" y="239"/>
                    </a:lnTo>
                    <a:lnTo>
                      <a:pt x="306" y="239"/>
                    </a:lnTo>
                    <a:lnTo>
                      <a:pt x="310" y="239"/>
                    </a:lnTo>
                    <a:lnTo>
                      <a:pt x="318" y="235"/>
                    </a:lnTo>
                    <a:lnTo>
                      <a:pt x="325" y="235"/>
                    </a:lnTo>
                    <a:lnTo>
                      <a:pt x="333" y="231"/>
                    </a:lnTo>
                    <a:lnTo>
                      <a:pt x="359" y="206"/>
                    </a:lnTo>
                    <a:lnTo>
                      <a:pt x="386" y="189"/>
                    </a:lnTo>
                    <a:lnTo>
                      <a:pt x="416" y="181"/>
                    </a:lnTo>
                    <a:lnTo>
                      <a:pt x="450" y="176"/>
                    </a:lnTo>
                    <a:lnTo>
                      <a:pt x="458" y="172"/>
                    </a:lnTo>
                    <a:lnTo>
                      <a:pt x="465" y="168"/>
                    </a:lnTo>
                    <a:lnTo>
                      <a:pt x="469" y="168"/>
                    </a:lnTo>
                    <a:lnTo>
                      <a:pt x="473" y="160"/>
                    </a:lnTo>
                    <a:lnTo>
                      <a:pt x="488" y="130"/>
                    </a:lnTo>
                    <a:lnTo>
                      <a:pt x="499" y="105"/>
                    </a:lnTo>
                    <a:lnTo>
                      <a:pt x="507" y="92"/>
                    </a:lnTo>
                    <a:lnTo>
                      <a:pt x="522" y="88"/>
                    </a:lnTo>
                    <a:lnTo>
                      <a:pt x="533" y="84"/>
                    </a:lnTo>
                    <a:lnTo>
                      <a:pt x="552" y="84"/>
                    </a:lnTo>
                    <a:lnTo>
                      <a:pt x="579" y="84"/>
                    </a:lnTo>
                    <a:lnTo>
                      <a:pt x="594" y="84"/>
                    </a:lnTo>
                    <a:lnTo>
                      <a:pt x="613" y="84"/>
                    </a:lnTo>
                    <a:lnTo>
                      <a:pt x="635" y="71"/>
                    </a:lnTo>
                    <a:lnTo>
                      <a:pt x="650" y="59"/>
                    </a:lnTo>
                    <a:lnTo>
                      <a:pt x="669" y="46"/>
                    </a:lnTo>
                    <a:lnTo>
                      <a:pt x="681" y="46"/>
                    </a:lnTo>
                    <a:lnTo>
                      <a:pt x="696" y="42"/>
                    </a:lnTo>
                    <a:lnTo>
                      <a:pt x="700" y="25"/>
                    </a:lnTo>
                    <a:lnTo>
                      <a:pt x="707" y="17"/>
                    </a:lnTo>
                    <a:lnTo>
                      <a:pt x="715" y="8"/>
                    </a:lnTo>
                    <a:lnTo>
                      <a:pt x="730" y="0"/>
                    </a:lnTo>
                    <a:lnTo>
                      <a:pt x="730" y="8"/>
                    </a:lnTo>
                    <a:lnTo>
                      <a:pt x="730" y="21"/>
                    </a:lnTo>
                    <a:lnTo>
                      <a:pt x="734" y="29"/>
                    </a:lnTo>
                    <a:lnTo>
                      <a:pt x="741" y="34"/>
                    </a:lnTo>
                    <a:lnTo>
                      <a:pt x="753" y="42"/>
                    </a:lnTo>
                    <a:lnTo>
                      <a:pt x="764" y="46"/>
                    </a:lnTo>
                    <a:lnTo>
                      <a:pt x="771" y="50"/>
                    </a:lnTo>
                    <a:lnTo>
                      <a:pt x="775" y="50"/>
                    </a:lnTo>
                    <a:lnTo>
                      <a:pt x="783" y="59"/>
                    </a:lnTo>
                    <a:lnTo>
                      <a:pt x="794" y="67"/>
                    </a:lnTo>
                    <a:lnTo>
                      <a:pt x="821" y="88"/>
                    </a:lnTo>
                    <a:lnTo>
                      <a:pt x="847" y="105"/>
                    </a:lnTo>
                    <a:lnTo>
                      <a:pt x="858" y="109"/>
                    </a:lnTo>
                    <a:lnTo>
                      <a:pt x="870" y="113"/>
                    </a:lnTo>
                    <a:lnTo>
                      <a:pt x="881" y="118"/>
                    </a:lnTo>
                    <a:lnTo>
                      <a:pt x="900" y="122"/>
                    </a:lnTo>
                    <a:lnTo>
                      <a:pt x="908" y="126"/>
                    </a:lnTo>
                    <a:lnTo>
                      <a:pt x="915" y="126"/>
                    </a:lnTo>
                    <a:lnTo>
                      <a:pt x="923" y="139"/>
                    </a:lnTo>
                    <a:lnTo>
                      <a:pt x="930" y="151"/>
                    </a:lnTo>
                    <a:lnTo>
                      <a:pt x="942" y="155"/>
                    </a:lnTo>
                    <a:lnTo>
                      <a:pt x="957" y="164"/>
                    </a:lnTo>
                    <a:lnTo>
                      <a:pt x="968" y="172"/>
                    </a:lnTo>
                    <a:lnTo>
                      <a:pt x="976" y="185"/>
                    </a:lnTo>
                    <a:lnTo>
                      <a:pt x="987" y="189"/>
                    </a:lnTo>
                    <a:lnTo>
                      <a:pt x="998" y="193"/>
                    </a:lnTo>
                    <a:lnTo>
                      <a:pt x="1021" y="189"/>
                    </a:lnTo>
                    <a:lnTo>
                      <a:pt x="1040" y="189"/>
                    </a:lnTo>
                    <a:lnTo>
                      <a:pt x="1048" y="185"/>
                    </a:lnTo>
                    <a:lnTo>
                      <a:pt x="1055" y="181"/>
                    </a:lnTo>
                    <a:lnTo>
                      <a:pt x="1063" y="176"/>
                    </a:lnTo>
                    <a:lnTo>
                      <a:pt x="1067" y="168"/>
                    </a:lnTo>
                    <a:lnTo>
                      <a:pt x="1078" y="160"/>
                    </a:lnTo>
                    <a:lnTo>
                      <a:pt x="1093" y="151"/>
                    </a:lnTo>
                    <a:lnTo>
                      <a:pt x="1104" y="143"/>
                    </a:lnTo>
                    <a:lnTo>
                      <a:pt x="1119" y="139"/>
                    </a:lnTo>
                    <a:lnTo>
                      <a:pt x="1146" y="134"/>
                    </a:lnTo>
                    <a:lnTo>
                      <a:pt x="1150" y="118"/>
                    </a:lnTo>
                    <a:lnTo>
                      <a:pt x="1157" y="109"/>
                    </a:lnTo>
                    <a:lnTo>
                      <a:pt x="1165" y="97"/>
                    </a:lnTo>
                    <a:lnTo>
                      <a:pt x="1180" y="92"/>
                    </a:lnTo>
                    <a:lnTo>
                      <a:pt x="1229" y="105"/>
                    </a:lnTo>
                    <a:lnTo>
                      <a:pt x="1252" y="113"/>
                    </a:lnTo>
                    <a:lnTo>
                      <a:pt x="1275" y="126"/>
                    </a:lnTo>
                    <a:lnTo>
                      <a:pt x="1282" y="151"/>
                    </a:lnTo>
                    <a:lnTo>
                      <a:pt x="1286" y="168"/>
                    </a:lnTo>
                    <a:lnTo>
                      <a:pt x="1294" y="181"/>
                    </a:lnTo>
                    <a:lnTo>
                      <a:pt x="1305" y="189"/>
                    </a:lnTo>
                    <a:lnTo>
                      <a:pt x="1312" y="189"/>
                    </a:lnTo>
                    <a:lnTo>
                      <a:pt x="1320" y="197"/>
                    </a:lnTo>
                    <a:lnTo>
                      <a:pt x="1328" y="206"/>
                    </a:lnTo>
                    <a:lnTo>
                      <a:pt x="1339" y="218"/>
                    </a:lnTo>
                    <a:lnTo>
                      <a:pt x="1346" y="239"/>
                    </a:lnTo>
                    <a:lnTo>
                      <a:pt x="1354" y="256"/>
                    </a:lnTo>
                    <a:lnTo>
                      <a:pt x="1362" y="273"/>
                    </a:lnTo>
                    <a:lnTo>
                      <a:pt x="1369" y="277"/>
                    </a:lnTo>
                    <a:lnTo>
                      <a:pt x="1377" y="286"/>
                    </a:lnTo>
                    <a:lnTo>
                      <a:pt x="1384" y="307"/>
                    </a:lnTo>
                    <a:lnTo>
                      <a:pt x="1392" y="332"/>
                    </a:lnTo>
                    <a:lnTo>
                      <a:pt x="1392" y="349"/>
                    </a:lnTo>
                    <a:lnTo>
                      <a:pt x="1392" y="374"/>
                    </a:lnTo>
                    <a:lnTo>
                      <a:pt x="1384" y="395"/>
                    </a:lnTo>
                    <a:lnTo>
                      <a:pt x="1377" y="412"/>
                    </a:lnTo>
                    <a:lnTo>
                      <a:pt x="1380" y="437"/>
                    </a:lnTo>
                    <a:lnTo>
                      <a:pt x="1368" y="452"/>
                    </a:lnTo>
                    <a:lnTo>
                      <a:pt x="1359" y="482"/>
                    </a:lnTo>
                    <a:lnTo>
                      <a:pt x="1353" y="518"/>
                    </a:lnTo>
                    <a:lnTo>
                      <a:pt x="1343" y="529"/>
                    </a:lnTo>
                    <a:lnTo>
                      <a:pt x="1343" y="538"/>
                    </a:lnTo>
                    <a:lnTo>
                      <a:pt x="1354" y="546"/>
                    </a:lnTo>
                    <a:lnTo>
                      <a:pt x="1369" y="554"/>
                    </a:lnTo>
                    <a:lnTo>
                      <a:pt x="1381" y="554"/>
                    </a:lnTo>
                    <a:lnTo>
                      <a:pt x="1396" y="559"/>
                    </a:lnTo>
                    <a:lnTo>
                      <a:pt x="1410" y="575"/>
                    </a:lnTo>
                    <a:lnTo>
                      <a:pt x="1418" y="575"/>
                    </a:lnTo>
                    <a:lnTo>
                      <a:pt x="1422" y="588"/>
                    </a:lnTo>
                    <a:lnTo>
                      <a:pt x="1426" y="596"/>
                    </a:lnTo>
                    <a:lnTo>
                      <a:pt x="1426" y="601"/>
                    </a:lnTo>
                    <a:lnTo>
                      <a:pt x="1440" y="617"/>
                    </a:lnTo>
                    <a:lnTo>
                      <a:pt x="1443" y="626"/>
                    </a:lnTo>
                    <a:lnTo>
                      <a:pt x="1452" y="668"/>
                    </a:lnTo>
                    <a:lnTo>
                      <a:pt x="1460" y="685"/>
                    </a:lnTo>
                    <a:lnTo>
                      <a:pt x="1452" y="697"/>
                    </a:lnTo>
                    <a:lnTo>
                      <a:pt x="1449" y="710"/>
                    </a:lnTo>
                    <a:lnTo>
                      <a:pt x="1433" y="731"/>
                    </a:lnTo>
                    <a:lnTo>
                      <a:pt x="1418" y="743"/>
                    </a:lnTo>
                    <a:lnTo>
                      <a:pt x="1403" y="764"/>
                    </a:lnTo>
                    <a:lnTo>
                      <a:pt x="1399" y="777"/>
                    </a:lnTo>
                    <a:lnTo>
                      <a:pt x="1403" y="785"/>
                    </a:lnTo>
                    <a:lnTo>
                      <a:pt x="1415" y="790"/>
                    </a:lnTo>
                    <a:lnTo>
                      <a:pt x="1430" y="794"/>
                    </a:lnTo>
                    <a:lnTo>
                      <a:pt x="1452" y="811"/>
                    </a:lnTo>
                    <a:lnTo>
                      <a:pt x="1464" y="823"/>
                    </a:lnTo>
                    <a:lnTo>
                      <a:pt x="1471" y="836"/>
                    </a:lnTo>
                    <a:lnTo>
                      <a:pt x="1479" y="861"/>
                    </a:lnTo>
                    <a:lnTo>
                      <a:pt x="1486" y="886"/>
                    </a:lnTo>
                    <a:lnTo>
                      <a:pt x="1498" y="907"/>
                    </a:lnTo>
                    <a:lnTo>
                      <a:pt x="1505" y="920"/>
                    </a:lnTo>
                    <a:lnTo>
                      <a:pt x="1517" y="928"/>
                    </a:lnTo>
                    <a:lnTo>
                      <a:pt x="1527" y="971"/>
                    </a:lnTo>
                    <a:lnTo>
                      <a:pt x="1513" y="1012"/>
                    </a:lnTo>
                    <a:lnTo>
                      <a:pt x="1509" y="1021"/>
                    </a:lnTo>
                    <a:lnTo>
                      <a:pt x="1505" y="1025"/>
                    </a:lnTo>
                    <a:lnTo>
                      <a:pt x="1490" y="1042"/>
                    </a:lnTo>
                    <a:lnTo>
                      <a:pt x="1486" y="1059"/>
                    </a:lnTo>
                    <a:lnTo>
                      <a:pt x="1483" y="1071"/>
                    </a:lnTo>
                    <a:lnTo>
                      <a:pt x="1479" y="1080"/>
                    </a:lnTo>
                    <a:lnTo>
                      <a:pt x="1468" y="1096"/>
                    </a:lnTo>
                    <a:lnTo>
                      <a:pt x="1456" y="1113"/>
                    </a:lnTo>
                    <a:lnTo>
                      <a:pt x="1445" y="1130"/>
                    </a:lnTo>
                    <a:lnTo>
                      <a:pt x="1430" y="1143"/>
                    </a:lnTo>
                    <a:lnTo>
                      <a:pt x="1418" y="1159"/>
                    </a:lnTo>
                    <a:lnTo>
                      <a:pt x="1422" y="1193"/>
                    </a:lnTo>
                    <a:lnTo>
                      <a:pt x="1422" y="1210"/>
                    </a:lnTo>
                    <a:lnTo>
                      <a:pt x="1426" y="1231"/>
                    </a:lnTo>
                    <a:lnTo>
                      <a:pt x="1430" y="1239"/>
                    </a:lnTo>
                    <a:lnTo>
                      <a:pt x="1433" y="1243"/>
                    </a:lnTo>
                    <a:lnTo>
                      <a:pt x="1452" y="1248"/>
                    </a:lnTo>
                    <a:lnTo>
                      <a:pt x="1467" y="1277"/>
                    </a:lnTo>
                    <a:lnTo>
                      <a:pt x="1461" y="1268"/>
                    </a:lnTo>
                    <a:lnTo>
                      <a:pt x="1470" y="1280"/>
                    </a:lnTo>
                    <a:lnTo>
                      <a:pt x="1482" y="1292"/>
                    </a:lnTo>
                    <a:lnTo>
                      <a:pt x="1486" y="1315"/>
                    </a:lnTo>
                    <a:lnTo>
                      <a:pt x="1498" y="1344"/>
                    </a:lnTo>
                    <a:lnTo>
                      <a:pt x="1505" y="1357"/>
                    </a:lnTo>
                    <a:lnTo>
                      <a:pt x="1513" y="1369"/>
                    </a:lnTo>
                    <a:lnTo>
                      <a:pt x="1524" y="1407"/>
                    </a:lnTo>
                    <a:lnTo>
                      <a:pt x="1536" y="1449"/>
                    </a:lnTo>
                    <a:lnTo>
                      <a:pt x="1539" y="1458"/>
                    </a:lnTo>
                    <a:lnTo>
                      <a:pt x="1543" y="1462"/>
                    </a:lnTo>
                    <a:lnTo>
                      <a:pt x="1551" y="1470"/>
                    </a:lnTo>
                    <a:lnTo>
                      <a:pt x="1555" y="1474"/>
                    </a:lnTo>
                    <a:lnTo>
                      <a:pt x="1555" y="1529"/>
                    </a:lnTo>
                    <a:lnTo>
                      <a:pt x="1555" y="1571"/>
                    </a:lnTo>
                    <a:lnTo>
                      <a:pt x="1558" y="1609"/>
                    </a:lnTo>
                    <a:lnTo>
                      <a:pt x="1562" y="1642"/>
                    </a:lnTo>
                    <a:lnTo>
                      <a:pt x="1566" y="1672"/>
                    </a:lnTo>
                    <a:lnTo>
                      <a:pt x="1570" y="1697"/>
                    </a:lnTo>
                    <a:lnTo>
                      <a:pt x="1573" y="1718"/>
                    </a:lnTo>
                    <a:lnTo>
                      <a:pt x="1577" y="1735"/>
                    </a:lnTo>
                    <a:lnTo>
                      <a:pt x="1566" y="1760"/>
                    </a:lnTo>
                    <a:lnTo>
                      <a:pt x="1554" y="1775"/>
                    </a:lnTo>
                    <a:lnTo>
                      <a:pt x="1557" y="1775"/>
                    </a:lnTo>
                    <a:lnTo>
                      <a:pt x="1545" y="1781"/>
                    </a:lnTo>
                    <a:lnTo>
                      <a:pt x="1521" y="1778"/>
                    </a:lnTo>
                    <a:lnTo>
                      <a:pt x="1497" y="1793"/>
                    </a:lnTo>
                    <a:lnTo>
                      <a:pt x="1488" y="1808"/>
                    </a:lnTo>
                    <a:lnTo>
                      <a:pt x="1483" y="1815"/>
                    </a:lnTo>
                    <a:lnTo>
                      <a:pt x="1475" y="1823"/>
                    </a:lnTo>
                    <a:lnTo>
                      <a:pt x="1468" y="1827"/>
                    </a:lnTo>
                    <a:lnTo>
                      <a:pt x="1460" y="1831"/>
                    </a:lnTo>
                    <a:lnTo>
                      <a:pt x="1452" y="1840"/>
                    </a:lnTo>
                    <a:lnTo>
                      <a:pt x="1452" y="1848"/>
                    </a:lnTo>
                    <a:lnTo>
                      <a:pt x="1445" y="1857"/>
                    </a:lnTo>
                    <a:lnTo>
                      <a:pt x="1441" y="1865"/>
                    </a:lnTo>
                    <a:lnTo>
                      <a:pt x="1426" y="1890"/>
                    </a:lnTo>
                    <a:lnTo>
                      <a:pt x="1407" y="1920"/>
                    </a:lnTo>
                    <a:lnTo>
                      <a:pt x="1396" y="1945"/>
                    </a:lnTo>
                    <a:lnTo>
                      <a:pt x="1384" y="1974"/>
                    </a:lnTo>
                    <a:lnTo>
                      <a:pt x="1384" y="2008"/>
                    </a:lnTo>
                    <a:lnTo>
                      <a:pt x="1381" y="2025"/>
                    </a:lnTo>
                    <a:lnTo>
                      <a:pt x="1377" y="2041"/>
                    </a:lnTo>
                    <a:lnTo>
                      <a:pt x="1373" y="2046"/>
                    </a:lnTo>
                    <a:lnTo>
                      <a:pt x="1362" y="2046"/>
                    </a:lnTo>
                    <a:lnTo>
                      <a:pt x="1346" y="2050"/>
                    </a:lnTo>
                    <a:lnTo>
                      <a:pt x="1328" y="2058"/>
                    </a:lnTo>
                    <a:lnTo>
                      <a:pt x="1309" y="2062"/>
                    </a:lnTo>
                    <a:lnTo>
                      <a:pt x="1294" y="2062"/>
                    </a:lnTo>
                    <a:lnTo>
                      <a:pt x="1278" y="2067"/>
                    </a:lnTo>
                    <a:lnTo>
                      <a:pt x="1275" y="2067"/>
                    </a:lnTo>
                    <a:lnTo>
                      <a:pt x="1263" y="2079"/>
                    </a:lnTo>
                    <a:lnTo>
                      <a:pt x="1252" y="2083"/>
                    </a:lnTo>
                    <a:lnTo>
                      <a:pt x="1237" y="2092"/>
                    </a:lnTo>
                    <a:lnTo>
                      <a:pt x="1218" y="2100"/>
                    </a:lnTo>
                    <a:lnTo>
                      <a:pt x="1207" y="2100"/>
                    </a:lnTo>
                    <a:lnTo>
                      <a:pt x="1191" y="2100"/>
                    </a:lnTo>
                    <a:lnTo>
                      <a:pt x="1180" y="2113"/>
                    </a:lnTo>
                    <a:lnTo>
                      <a:pt x="1172" y="2113"/>
                    </a:lnTo>
                    <a:lnTo>
                      <a:pt x="1161" y="2104"/>
                    </a:lnTo>
                    <a:lnTo>
                      <a:pt x="1150" y="2096"/>
                    </a:lnTo>
                    <a:lnTo>
                      <a:pt x="1146" y="2092"/>
                    </a:lnTo>
                    <a:lnTo>
                      <a:pt x="1146" y="2083"/>
                    </a:lnTo>
                    <a:lnTo>
                      <a:pt x="1146" y="2079"/>
                    </a:lnTo>
                    <a:lnTo>
                      <a:pt x="1138" y="2075"/>
                    </a:lnTo>
                    <a:lnTo>
                      <a:pt x="1127" y="2075"/>
                    </a:lnTo>
                    <a:lnTo>
                      <a:pt x="1119" y="2079"/>
                    </a:lnTo>
                    <a:lnTo>
                      <a:pt x="1108" y="2079"/>
                    </a:lnTo>
                    <a:lnTo>
                      <a:pt x="1107" y="2063"/>
                    </a:lnTo>
                    <a:lnTo>
                      <a:pt x="1119" y="2051"/>
                    </a:lnTo>
                    <a:lnTo>
                      <a:pt x="1125" y="2051"/>
                    </a:lnTo>
                    <a:lnTo>
                      <a:pt x="1113" y="2045"/>
                    </a:lnTo>
                    <a:lnTo>
                      <a:pt x="1125" y="2042"/>
                    </a:lnTo>
                    <a:lnTo>
                      <a:pt x="1143" y="2030"/>
                    </a:lnTo>
                    <a:lnTo>
                      <a:pt x="1146" y="2015"/>
                    </a:lnTo>
                    <a:lnTo>
                      <a:pt x="1146" y="2006"/>
                    </a:lnTo>
                    <a:lnTo>
                      <a:pt x="1152" y="2006"/>
                    </a:lnTo>
                    <a:lnTo>
                      <a:pt x="1158" y="1994"/>
                    </a:lnTo>
                    <a:lnTo>
                      <a:pt x="1155" y="1985"/>
                    </a:lnTo>
                    <a:lnTo>
                      <a:pt x="1155" y="1964"/>
                    </a:lnTo>
                    <a:lnTo>
                      <a:pt x="1143" y="1961"/>
                    </a:lnTo>
                    <a:lnTo>
                      <a:pt x="1131" y="1934"/>
                    </a:lnTo>
                    <a:lnTo>
                      <a:pt x="1116" y="1941"/>
                    </a:lnTo>
                    <a:lnTo>
                      <a:pt x="1110" y="1913"/>
                    </a:lnTo>
                    <a:lnTo>
                      <a:pt x="1086" y="1895"/>
                    </a:lnTo>
                    <a:lnTo>
                      <a:pt x="1071" y="1868"/>
                    </a:lnTo>
                    <a:lnTo>
                      <a:pt x="1044" y="1848"/>
                    </a:lnTo>
                    <a:lnTo>
                      <a:pt x="1029" y="1852"/>
                    </a:lnTo>
                    <a:lnTo>
                      <a:pt x="1021" y="1865"/>
                    </a:lnTo>
                    <a:lnTo>
                      <a:pt x="1014" y="1869"/>
                    </a:lnTo>
                    <a:lnTo>
                      <a:pt x="998" y="1878"/>
                    </a:lnTo>
                    <a:lnTo>
                      <a:pt x="983" y="1873"/>
                    </a:lnTo>
                    <a:lnTo>
                      <a:pt x="968" y="1878"/>
                    </a:lnTo>
                    <a:lnTo>
                      <a:pt x="961" y="1886"/>
                    </a:lnTo>
                    <a:lnTo>
                      <a:pt x="953" y="1890"/>
                    </a:lnTo>
                    <a:lnTo>
                      <a:pt x="942" y="1903"/>
                    </a:lnTo>
                    <a:lnTo>
                      <a:pt x="934" y="1911"/>
                    </a:lnTo>
                    <a:lnTo>
                      <a:pt x="919" y="1920"/>
                    </a:lnTo>
                    <a:lnTo>
                      <a:pt x="900" y="1924"/>
                    </a:lnTo>
                    <a:lnTo>
                      <a:pt x="893" y="1936"/>
                    </a:lnTo>
                    <a:lnTo>
                      <a:pt x="889" y="1936"/>
                    </a:lnTo>
                    <a:lnTo>
                      <a:pt x="889" y="1941"/>
                    </a:lnTo>
                    <a:lnTo>
                      <a:pt x="889" y="1949"/>
                    </a:lnTo>
                    <a:lnTo>
                      <a:pt x="738" y="1958"/>
                    </a:lnTo>
                    <a:lnTo>
                      <a:pt x="669" y="1949"/>
                    </a:lnTo>
                    <a:lnTo>
                      <a:pt x="594" y="1945"/>
                    </a:lnTo>
                    <a:lnTo>
                      <a:pt x="590" y="1941"/>
                    </a:lnTo>
                    <a:lnTo>
                      <a:pt x="590" y="1936"/>
                    </a:lnTo>
                    <a:lnTo>
                      <a:pt x="590" y="1932"/>
                    </a:lnTo>
                    <a:lnTo>
                      <a:pt x="590" y="1924"/>
                    </a:lnTo>
                    <a:lnTo>
                      <a:pt x="586" y="1920"/>
                    </a:lnTo>
                    <a:lnTo>
                      <a:pt x="579" y="1915"/>
                    </a:lnTo>
                    <a:lnTo>
                      <a:pt x="541" y="1920"/>
                    </a:lnTo>
                    <a:lnTo>
                      <a:pt x="499" y="1920"/>
                    </a:lnTo>
                    <a:lnTo>
                      <a:pt x="454" y="1928"/>
                    </a:lnTo>
                    <a:lnTo>
                      <a:pt x="405" y="1928"/>
                    </a:lnTo>
                    <a:lnTo>
                      <a:pt x="363" y="1936"/>
                    </a:lnTo>
                    <a:lnTo>
                      <a:pt x="300" y="1925"/>
                    </a:lnTo>
                    <a:lnTo>
                      <a:pt x="283" y="1936"/>
                    </a:lnTo>
                    <a:lnTo>
                      <a:pt x="272" y="1932"/>
                    </a:lnTo>
                    <a:lnTo>
                      <a:pt x="257" y="1924"/>
                    </a:lnTo>
                  </a:path>
                </a:pathLst>
              </a:custGeom>
              <a:grpFill/>
              <a:ln w="3175" cap="flat" cmpd="sng">
                <a:solidFill>
                  <a:schemeClr val="bg1"/>
                </a:solidFill>
                <a:prstDash val="solid"/>
                <a:round/>
                <a:headEnd type="none" w="med" len="med"/>
                <a:tailEnd type="none" w="med" len="med"/>
              </a:ln>
              <a:effectLst/>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25" name="Freeform 13">
                <a:extLst>
                  <a:ext uri="{FF2B5EF4-FFF2-40B4-BE49-F238E27FC236}">
                    <a16:creationId xmlns:a16="http://schemas.microsoft.com/office/drawing/2014/main" id="{96ACB00C-761F-429D-9D3B-61DDB7142678}"/>
                  </a:ext>
                </a:extLst>
              </p:cNvPr>
              <p:cNvSpPr>
                <a:spLocks noChangeAspect="1"/>
              </p:cNvSpPr>
              <p:nvPr/>
            </p:nvSpPr>
            <p:spPr bwMode="auto">
              <a:xfrm>
                <a:off x="1067" y="1972"/>
                <a:ext cx="440" cy="474"/>
              </a:xfrm>
              <a:custGeom>
                <a:avLst/>
                <a:gdLst>
                  <a:gd name="T0" fmla="*/ 1 w 1727"/>
                  <a:gd name="T1" fmla="*/ 2 h 1843"/>
                  <a:gd name="T2" fmla="*/ 1 w 1727"/>
                  <a:gd name="T3" fmla="*/ 2 h 1843"/>
                  <a:gd name="T4" fmla="*/ 1 w 1727"/>
                  <a:gd name="T5" fmla="*/ 2 h 1843"/>
                  <a:gd name="T6" fmla="*/ 1 w 1727"/>
                  <a:gd name="T7" fmla="*/ 2 h 1843"/>
                  <a:gd name="T8" fmla="*/ 1 w 1727"/>
                  <a:gd name="T9" fmla="*/ 2 h 1843"/>
                  <a:gd name="T10" fmla="*/ 1 w 1727"/>
                  <a:gd name="T11" fmla="*/ 2 h 1843"/>
                  <a:gd name="T12" fmla="*/ 1 w 1727"/>
                  <a:gd name="T13" fmla="*/ 2 h 1843"/>
                  <a:gd name="T14" fmla="*/ 1 w 1727"/>
                  <a:gd name="T15" fmla="*/ 2 h 1843"/>
                  <a:gd name="T16" fmla="*/ 1 w 1727"/>
                  <a:gd name="T17" fmla="*/ 2 h 1843"/>
                  <a:gd name="T18" fmla="*/ 1 w 1727"/>
                  <a:gd name="T19" fmla="*/ 2 h 1843"/>
                  <a:gd name="T20" fmla="*/ 1 w 1727"/>
                  <a:gd name="T21" fmla="*/ 2 h 1843"/>
                  <a:gd name="T22" fmla="*/ 1 w 1727"/>
                  <a:gd name="T23" fmla="*/ 2 h 1843"/>
                  <a:gd name="T24" fmla="*/ 0 w 1727"/>
                  <a:gd name="T25" fmla="*/ 2 h 1843"/>
                  <a:gd name="T26" fmla="*/ 0 w 1727"/>
                  <a:gd name="T27" fmla="*/ 2 h 1843"/>
                  <a:gd name="T28" fmla="*/ 0 w 1727"/>
                  <a:gd name="T29" fmla="*/ 2 h 1843"/>
                  <a:gd name="T30" fmla="*/ 0 w 1727"/>
                  <a:gd name="T31" fmla="*/ 2 h 1843"/>
                  <a:gd name="T32" fmla="*/ 0 w 1727"/>
                  <a:gd name="T33" fmla="*/ 2 h 1843"/>
                  <a:gd name="T34" fmla="*/ 0 w 1727"/>
                  <a:gd name="T35" fmla="*/ 2 h 1843"/>
                  <a:gd name="T36" fmla="*/ 0 w 1727"/>
                  <a:gd name="T37" fmla="*/ 2 h 1843"/>
                  <a:gd name="T38" fmla="*/ 0 w 1727"/>
                  <a:gd name="T39" fmla="*/ 2 h 1843"/>
                  <a:gd name="T40" fmla="*/ 0 w 1727"/>
                  <a:gd name="T41" fmla="*/ 1 h 1843"/>
                  <a:gd name="T42" fmla="*/ 1 w 1727"/>
                  <a:gd name="T43" fmla="*/ 1 h 1843"/>
                  <a:gd name="T44" fmla="*/ 1 w 1727"/>
                  <a:gd name="T45" fmla="*/ 2 h 1843"/>
                  <a:gd name="T46" fmla="*/ 1 w 1727"/>
                  <a:gd name="T47" fmla="*/ 1 h 1843"/>
                  <a:gd name="T48" fmla="*/ 1 w 1727"/>
                  <a:gd name="T49" fmla="*/ 1 h 1843"/>
                  <a:gd name="T50" fmla="*/ 1 w 1727"/>
                  <a:gd name="T51" fmla="*/ 1 h 1843"/>
                  <a:gd name="T52" fmla="*/ 1 w 1727"/>
                  <a:gd name="T53" fmla="*/ 1 h 1843"/>
                  <a:gd name="T54" fmla="*/ 1 w 1727"/>
                  <a:gd name="T55" fmla="*/ 1 h 1843"/>
                  <a:gd name="T56" fmla="*/ 1 w 1727"/>
                  <a:gd name="T57" fmla="*/ 1 h 1843"/>
                  <a:gd name="T58" fmla="*/ 1 w 1727"/>
                  <a:gd name="T59" fmla="*/ 1 h 1843"/>
                  <a:gd name="T60" fmla="*/ 1 w 1727"/>
                  <a:gd name="T61" fmla="*/ 1 h 1843"/>
                  <a:gd name="T62" fmla="*/ 1 w 1727"/>
                  <a:gd name="T63" fmla="*/ 1 h 1843"/>
                  <a:gd name="T64" fmla="*/ 1 w 1727"/>
                  <a:gd name="T65" fmla="*/ 1 h 1843"/>
                  <a:gd name="T66" fmla="*/ 1 w 1727"/>
                  <a:gd name="T67" fmla="*/ 1 h 1843"/>
                  <a:gd name="T68" fmla="*/ 1 w 1727"/>
                  <a:gd name="T69" fmla="*/ 1 h 1843"/>
                  <a:gd name="T70" fmla="*/ 1 w 1727"/>
                  <a:gd name="T71" fmla="*/ 1 h 1843"/>
                  <a:gd name="T72" fmla="*/ 1 w 1727"/>
                  <a:gd name="T73" fmla="*/ 1 h 1843"/>
                  <a:gd name="T74" fmla="*/ 1 w 1727"/>
                  <a:gd name="T75" fmla="*/ 0 h 1843"/>
                  <a:gd name="T76" fmla="*/ 1 w 1727"/>
                  <a:gd name="T77" fmla="*/ 0 h 1843"/>
                  <a:gd name="T78" fmla="*/ 1 w 1727"/>
                  <a:gd name="T79" fmla="*/ 0 h 1843"/>
                  <a:gd name="T80" fmla="*/ 1 w 1727"/>
                  <a:gd name="T81" fmla="*/ 0 h 1843"/>
                  <a:gd name="T82" fmla="*/ 1 w 1727"/>
                  <a:gd name="T83" fmla="*/ 0 h 1843"/>
                  <a:gd name="T84" fmla="*/ 1 w 1727"/>
                  <a:gd name="T85" fmla="*/ 0 h 1843"/>
                  <a:gd name="T86" fmla="*/ 1 w 1727"/>
                  <a:gd name="T87" fmla="*/ 0 h 1843"/>
                  <a:gd name="T88" fmla="*/ 1 w 1727"/>
                  <a:gd name="T89" fmla="*/ 0 h 1843"/>
                  <a:gd name="T90" fmla="*/ 1 w 1727"/>
                  <a:gd name="T91" fmla="*/ 0 h 1843"/>
                  <a:gd name="T92" fmla="*/ 2 w 1727"/>
                  <a:gd name="T93" fmla="*/ 0 h 1843"/>
                  <a:gd name="T94" fmla="*/ 2 w 1727"/>
                  <a:gd name="T95" fmla="*/ 1 h 1843"/>
                  <a:gd name="T96" fmla="*/ 2 w 1727"/>
                  <a:gd name="T97" fmla="*/ 1 h 1843"/>
                  <a:gd name="T98" fmla="*/ 2 w 1727"/>
                  <a:gd name="T99" fmla="*/ 1 h 1843"/>
                  <a:gd name="T100" fmla="*/ 2 w 1727"/>
                  <a:gd name="T101" fmla="*/ 1 h 1843"/>
                  <a:gd name="T102" fmla="*/ 2 w 1727"/>
                  <a:gd name="T103" fmla="*/ 1 h 1843"/>
                  <a:gd name="T104" fmla="*/ 2 w 1727"/>
                  <a:gd name="T105" fmla="*/ 1 h 1843"/>
                  <a:gd name="T106" fmla="*/ 2 w 1727"/>
                  <a:gd name="T107" fmla="*/ 1 h 1843"/>
                  <a:gd name="T108" fmla="*/ 2 w 1727"/>
                  <a:gd name="T109" fmla="*/ 1 h 1843"/>
                  <a:gd name="T110" fmla="*/ 2 w 1727"/>
                  <a:gd name="T111" fmla="*/ 1 h 18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7" h="1843">
                    <a:moveTo>
                      <a:pt x="1330" y="1364"/>
                    </a:moveTo>
                    <a:lnTo>
                      <a:pt x="1308" y="1381"/>
                    </a:lnTo>
                    <a:lnTo>
                      <a:pt x="1293" y="1389"/>
                    </a:lnTo>
                    <a:lnTo>
                      <a:pt x="1285" y="1398"/>
                    </a:lnTo>
                    <a:lnTo>
                      <a:pt x="1281" y="1402"/>
                    </a:lnTo>
                    <a:lnTo>
                      <a:pt x="1274" y="1402"/>
                    </a:lnTo>
                    <a:lnTo>
                      <a:pt x="1270" y="1402"/>
                    </a:lnTo>
                    <a:lnTo>
                      <a:pt x="1259" y="1398"/>
                    </a:lnTo>
                    <a:lnTo>
                      <a:pt x="1244" y="1394"/>
                    </a:lnTo>
                    <a:lnTo>
                      <a:pt x="1221" y="1398"/>
                    </a:lnTo>
                    <a:lnTo>
                      <a:pt x="1206" y="1398"/>
                    </a:lnTo>
                    <a:lnTo>
                      <a:pt x="1194" y="1406"/>
                    </a:lnTo>
                    <a:lnTo>
                      <a:pt x="1179" y="1415"/>
                    </a:lnTo>
                    <a:lnTo>
                      <a:pt x="1172" y="1419"/>
                    </a:lnTo>
                    <a:lnTo>
                      <a:pt x="1160" y="1423"/>
                    </a:lnTo>
                    <a:lnTo>
                      <a:pt x="1160" y="1427"/>
                    </a:lnTo>
                    <a:lnTo>
                      <a:pt x="1157" y="1431"/>
                    </a:lnTo>
                    <a:lnTo>
                      <a:pt x="1160" y="1431"/>
                    </a:lnTo>
                    <a:lnTo>
                      <a:pt x="1168" y="1431"/>
                    </a:lnTo>
                    <a:lnTo>
                      <a:pt x="1168" y="1427"/>
                    </a:lnTo>
                    <a:lnTo>
                      <a:pt x="1164" y="1431"/>
                    </a:lnTo>
                    <a:lnTo>
                      <a:pt x="1157" y="1431"/>
                    </a:lnTo>
                    <a:lnTo>
                      <a:pt x="1149" y="1431"/>
                    </a:lnTo>
                    <a:lnTo>
                      <a:pt x="1134" y="1436"/>
                    </a:lnTo>
                    <a:lnTo>
                      <a:pt x="1119" y="1440"/>
                    </a:lnTo>
                    <a:lnTo>
                      <a:pt x="1107" y="1444"/>
                    </a:lnTo>
                    <a:lnTo>
                      <a:pt x="1089" y="1445"/>
                    </a:lnTo>
                    <a:lnTo>
                      <a:pt x="1089" y="1448"/>
                    </a:lnTo>
                    <a:lnTo>
                      <a:pt x="1068" y="1460"/>
                    </a:lnTo>
                    <a:lnTo>
                      <a:pt x="1044" y="1478"/>
                    </a:lnTo>
                    <a:lnTo>
                      <a:pt x="1038" y="1508"/>
                    </a:lnTo>
                    <a:lnTo>
                      <a:pt x="1032" y="1526"/>
                    </a:lnTo>
                    <a:lnTo>
                      <a:pt x="1020" y="1541"/>
                    </a:lnTo>
                    <a:lnTo>
                      <a:pt x="1017" y="1547"/>
                    </a:lnTo>
                    <a:lnTo>
                      <a:pt x="1014" y="1550"/>
                    </a:lnTo>
                    <a:lnTo>
                      <a:pt x="1002" y="1562"/>
                    </a:lnTo>
                    <a:lnTo>
                      <a:pt x="990" y="1570"/>
                    </a:lnTo>
                    <a:lnTo>
                      <a:pt x="983" y="1578"/>
                    </a:lnTo>
                    <a:lnTo>
                      <a:pt x="964" y="1591"/>
                    </a:lnTo>
                    <a:lnTo>
                      <a:pt x="945" y="1604"/>
                    </a:lnTo>
                    <a:lnTo>
                      <a:pt x="926" y="1616"/>
                    </a:lnTo>
                    <a:lnTo>
                      <a:pt x="907" y="1625"/>
                    </a:lnTo>
                    <a:lnTo>
                      <a:pt x="879" y="1640"/>
                    </a:lnTo>
                    <a:lnTo>
                      <a:pt x="855" y="1658"/>
                    </a:lnTo>
                    <a:lnTo>
                      <a:pt x="843" y="1667"/>
                    </a:lnTo>
                    <a:lnTo>
                      <a:pt x="820" y="1687"/>
                    </a:lnTo>
                    <a:lnTo>
                      <a:pt x="813" y="1700"/>
                    </a:lnTo>
                    <a:lnTo>
                      <a:pt x="809" y="1700"/>
                    </a:lnTo>
                    <a:lnTo>
                      <a:pt x="805" y="1704"/>
                    </a:lnTo>
                    <a:lnTo>
                      <a:pt x="794" y="1708"/>
                    </a:lnTo>
                    <a:lnTo>
                      <a:pt x="779" y="1713"/>
                    </a:lnTo>
                    <a:lnTo>
                      <a:pt x="771" y="1717"/>
                    </a:lnTo>
                    <a:lnTo>
                      <a:pt x="760" y="1721"/>
                    </a:lnTo>
                    <a:lnTo>
                      <a:pt x="756" y="1721"/>
                    </a:lnTo>
                    <a:lnTo>
                      <a:pt x="732" y="1724"/>
                    </a:lnTo>
                    <a:lnTo>
                      <a:pt x="717" y="1718"/>
                    </a:lnTo>
                    <a:lnTo>
                      <a:pt x="730" y="1713"/>
                    </a:lnTo>
                    <a:lnTo>
                      <a:pt x="726" y="1708"/>
                    </a:lnTo>
                    <a:lnTo>
                      <a:pt x="722" y="1700"/>
                    </a:lnTo>
                    <a:lnTo>
                      <a:pt x="718" y="1692"/>
                    </a:lnTo>
                    <a:lnTo>
                      <a:pt x="705" y="1673"/>
                    </a:lnTo>
                    <a:lnTo>
                      <a:pt x="708" y="1655"/>
                    </a:lnTo>
                    <a:lnTo>
                      <a:pt x="705" y="1643"/>
                    </a:lnTo>
                    <a:lnTo>
                      <a:pt x="678" y="1631"/>
                    </a:lnTo>
                    <a:lnTo>
                      <a:pt x="687" y="1637"/>
                    </a:lnTo>
                    <a:lnTo>
                      <a:pt x="663" y="1625"/>
                    </a:lnTo>
                    <a:lnTo>
                      <a:pt x="633" y="1625"/>
                    </a:lnTo>
                    <a:lnTo>
                      <a:pt x="600" y="1628"/>
                    </a:lnTo>
                    <a:lnTo>
                      <a:pt x="560" y="1620"/>
                    </a:lnTo>
                    <a:lnTo>
                      <a:pt x="556" y="1625"/>
                    </a:lnTo>
                    <a:lnTo>
                      <a:pt x="552" y="1629"/>
                    </a:lnTo>
                    <a:lnTo>
                      <a:pt x="540" y="1628"/>
                    </a:lnTo>
                    <a:lnTo>
                      <a:pt x="533" y="1646"/>
                    </a:lnTo>
                    <a:lnTo>
                      <a:pt x="514" y="1650"/>
                    </a:lnTo>
                    <a:lnTo>
                      <a:pt x="503" y="1650"/>
                    </a:lnTo>
                    <a:lnTo>
                      <a:pt x="492" y="1655"/>
                    </a:lnTo>
                    <a:lnTo>
                      <a:pt x="495" y="1650"/>
                    </a:lnTo>
                    <a:lnTo>
                      <a:pt x="465" y="1670"/>
                    </a:lnTo>
                    <a:lnTo>
                      <a:pt x="435" y="1671"/>
                    </a:lnTo>
                    <a:lnTo>
                      <a:pt x="417" y="1679"/>
                    </a:lnTo>
                    <a:lnTo>
                      <a:pt x="408" y="1688"/>
                    </a:lnTo>
                    <a:lnTo>
                      <a:pt x="396" y="1703"/>
                    </a:lnTo>
                    <a:lnTo>
                      <a:pt x="374" y="1725"/>
                    </a:lnTo>
                    <a:lnTo>
                      <a:pt x="348" y="1729"/>
                    </a:lnTo>
                    <a:lnTo>
                      <a:pt x="325" y="1742"/>
                    </a:lnTo>
                    <a:lnTo>
                      <a:pt x="303" y="1746"/>
                    </a:lnTo>
                    <a:lnTo>
                      <a:pt x="299" y="1755"/>
                    </a:lnTo>
                    <a:lnTo>
                      <a:pt x="287" y="1763"/>
                    </a:lnTo>
                    <a:lnTo>
                      <a:pt x="276" y="1767"/>
                    </a:lnTo>
                    <a:lnTo>
                      <a:pt x="272" y="1767"/>
                    </a:lnTo>
                    <a:lnTo>
                      <a:pt x="269" y="1767"/>
                    </a:lnTo>
                    <a:lnTo>
                      <a:pt x="246" y="1788"/>
                    </a:lnTo>
                    <a:lnTo>
                      <a:pt x="227" y="1813"/>
                    </a:lnTo>
                    <a:lnTo>
                      <a:pt x="204" y="1830"/>
                    </a:lnTo>
                    <a:lnTo>
                      <a:pt x="178" y="1843"/>
                    </a:lnTo>
                    <a:lnTo>
                      <a:pt x="163" y="1839"/>
                    </a:lnTo>
                    <a:lnTo>
                      <a:pt x="151" y="1830"/>
                    </a:lnTo>
                    <a:lnTo>
                      <a:pt x="144" y="1822"/>
                    </a:lnTo>
                    <a:lnTo>
                      <a:pt x="136" y="1809"/>
                    </a:lnTo>
                    <a:lnTo>
                      <a:pt x="132" y="1788"/>
                    </a:lnTo>
                    <a:lnTo>
                      <a:pt x="132" y="1767"/>
                    </a:lnTo>
                    <a:lnTo>
                      <a:pt x="123" y="1730"/>
                    </a:lnTo>
                    <a:lnTo>
                      <a:pt x="120" y="1706"/>
                    </a:lnTo>
                    <a:lnTo>
                      <a:pt x="120" y="1694"/>
                    </a:lnTo>
                    <a:lnTo>
                      <a:pt x="117" y="1673"/>
                    </a:lnTo>
                    <a:lnTo>
                      <a:pt x="106" y="1650"/>
                    </a:lnTo>
                    <a:lnTo>
                      <a:pt x="95" y="1633"/>
                    </a:lnTo>
                    <a:lnTo>
                      <a:pt x="80" y="1625"/>
                    </a:lnTo>
                    <a:lnTo>
                      <a:pt x="61" y="1620"/>
                    </a:lnTo>
                    <a:lnTo>
                      <a:pt x="38" y="1616"/>
                    </a:lnTo>
                    <a:lnTo>
                      <a:pt x="19" y="1599"/>
                    </a:lnTo>
                    <a:lnTo>
                      <a:pt x="12" y="1599"/>
                    </a:lnTo>
                    <a:lnTo>
                      <a:pt x="4" y="1595"/>
                    </a:lnTo>
                    <a:lnTo>
                      <a:pt x="0" y="1583"/>
                    </a:lnTo>
                    <a:lnTo>
                      <a:pt x="8" y="1549"/>
                    </a:lnTo>
                    <a:lnTo>
                      <a:pt x="19" y="1549"/>
                    </a:lnTo>
                    <a:lnTo>
                      <a:pt x="19" y="1545"/>
                    </a:lnTo>
                    <a:lnTo>
                      <a:pt x="23" y="1545"/>
                    </a:lnTo>
                    <a:lnTo>
                      <a:pt x="27" y="1532"/>
                    </a:lnTo>
                    <a:lnTo>
                      <a:pt x="27" y="1515"/>
                    </a:lnTo>
                    <a:lnTo>
                      <a:pt x="27" y="1490"/>
                    </a:lnTo>
                    <a:lnTo>
                      <a:pt x="30" y="1473"/>
                    </a:lnTo>
                    <a:lnTo>
                      <a:pt x="30" y="1465"/>
                    </a:lnTo>
                    <a:lnTo>
                      <a:pt x="38" y="1457"/>
                    </a:lnTo>
                    <a:lnTo>
                      <a:pt x="49" y="1448"/>
                    </a:lnTo>
                    <a:lnTo>
                      <a:pt x="46" y="1436"/>
                    </a:lnTo>
                    <a:lnTo>
                      <a:pt x="42" y="1431"/>
                    </a:lnTo>
                    <a:lnTo>
                      <a:pt x="38" y="1423"/>
                    </a:lnTo>
                    <a:lnTo>
                      <a:pt x="30" y="1419"/>
                    </a:lnTo>
                    <a:lnTo>
                      <a:pt x="27" y="1410"/>
                    </a:lnTo>
                    <a:lnTo>
                      <a:pt x="23" y="1402"/>
                    </a:lnTo>
                    <a:lnTo>
                      <a:pt x="30" y="1389"/>
                    </a:lnTo>
                    <a:lnTo>
                      <a:pt x="34" y="1373"/>
                    </a:lnTo>
                    <a:lnTo>
                      <a:pt x="53" y="1352"/>
                    </a:lnTo>
                    <a:lnTo>
                      <a:pt x="76" y="1339"/>
                    </a:lnTo>
                    <a:lnTo>
                      <a:pt x="106" y="1326"/>
                    </a:lnTo>
                    <a:lnTo>
                      <a:pt x="136" y="1310"/>
                    </a:lnTo>
                    <a:lnTo>
                      <a:pt x="166" y="1301"/>
                    </a:lnTo>
                    <a:lnTo>
                      <a:pt x="182" y="1285"/>
                    </a:lnTo>
                    <a:lnTo>
                      <a:pt x="193" y="1272"/>
                    </a:lnTo>
                    <a:lnTo>
                      <a:pt x="208" y="1268"/>
                    </a:lnTo>
                    <a:lnTo>
                      <a:pt x="223" y="1268"/>
                    </a:lnTo>
                    <a:lnTo>
                      <a:pt x="242" y="1268"/>
                    </a:lnTo>
                    <a:lnTo>
                      <a:pt x="261" y="1268"/>
                    </a:lnTo>
                    <a:lnTo>
                      <a:pt x="284" y="1272"/>
                    </a:lnTo>
                    <a:lnTo>
                      <a:pt x="310" y="1272"/>
                    </a:lnTo>
                    <a:lnTo>
                      <a:pt x="321" y="1259"/>
                    </a:lnTo>
                    <a:lnTo>
                      <a:pt x="329" y="1255"/>
                    </a:lnTo>
                    <a:lnTo>
                      <a:pt x="333" y="1251"/>
                    </a:lnTo>
                    <a:lnTo>
                      <a:pt x="337" y="1247"/>
                    </a:lnTo>
                    <a:lnTo>
                      <a:pt x="348" y="1247"/>
                    </a:lnTo>
                    <a:lnTo>
                      <a:pt x="352" y="1247"/>
                    </a:lnTo>
                    <a:lnTo>
                      <a:pt x="363" y="1243"/>
                    </a:lnTo>
                    <a:lnTo>
                      <a:pt x="374" y="1234"/>
                    </a:lnTo>
                    <a:lnTo>
                      <a:pt x="382" y="1230"/>
                    </a:lnTo>
                    <a:lnTo>
                      <a:pt x="389" y="1230"/>
                    </a:lnTo>
                    <a:lnTo>
                      <a:pt x="401" y="1238"/>
                    </a:lnTo>
                    <a:lnTo>
                      <a:pt x="412" y="1259"/>
                    </a:lnTo>
                    <a:lnTo>
                      <a:pt x="420" y="1268"/>
                    </a:lnTo>
                    <a:lnTo>
                      <a:pt x="431" y="1276"/>
                    </a:lnTo>
                    <a:lnTo>
                      <a:pt x="442" y="1289"/>
                    </a:lnTo>
                    <a:lnTo>
                      <a:pt x="450" y="1297"/>
                    </a:lnTo>
                    <a:lnTo>
                      <a:pt x="468" y="1301"/>
                    </a:lnTo>
                    <a:lnTo>
                      <a:pt x="480" y="1293"/>
                    </a:lnTo>
                    <a:lnTo>
                      <a:pt x="488" y="1268"/>
                    </a:lnTo>
                    <a:lnTo>
                      <a:pt x="491" y="1238"/>
                    </a:lnTo>
                    <a:lnTo>
                      <a:pt x="507" y="1217"/>
                    </a:lnTo>
                    <a:lnTo>
                      <a:pt x="531" y="1190"/>
                    </a:lnTo>
                    <a:lnTo>
                      <a:pt x="558" y="1175"/>
                    </a:lnTo>
                    <a:lnTo>
                      <a:pt x="576" y="1145"/>
                    </a:lnTo>
                    <a:lnTo>
                      <a:pt x="603" y="1121"/>
                    </a:lnTo>
                    <a:lnTo>
                      <a:pt x="612" y="1117"/>
                    </a:lnTo>
                    <a:lnTo>
                      <a:pt x="612" y="1108"/>
                    </a:lnTo>
                    <a:lnTo>
                      <a:pt x="620" y="1096"/>
                    </a:lnTo>
                    <a:lnTo>
                      <a:pt x="628" y="1083"/>
                    </a:lnTo>
                    <a:lnTo>
                      <a:pt x="639" y="1066"/>
                    </a:lnTo>
                    <a:lnTo>
                      <a:pt x="646" y="1058"/>
                    </a:lnTo>
                    <a:lnTo>
                      <a:pt x="654" y="1045"/>
                    </a:lnTo>
                    <a:lnTo>
                      <a:pt x="658" y="1037"/>
                    </a:lnTo>
                    <a:lnTo>
                      <a:pt x="662" y="1033"/>
                    </a:lnTo>
                    <a:lnTo>
                      <a:pt x="665" y="1028"/>
                    </a:lnTo>
                    <a:lnTo>
                      <a:pt x="665" y="1016"/>
                    </a:lnTo>
                    <a:lnTo>
                      <a:pt x="669" y="1012"/>
                    </a:lnTo>
                    <a:lnTo>
                      <a:pt x="673" y="1003"/>
                    </a:lnTo>
                    <a:lnTo>
                      <a:pt x="669" y="986"/>
                    </a:lnTo>
                    <a:lnTo>
                      <a:pt x="662" y="978"/>
                    </a:lnTo>
                    <a:lnTo>
                      <a:pt x="654" y="965"/>
                    </a:lnTo>
                    <a:lnTo>
                      <a:pt x="639" y="957"/>
                    </a:lnTo>
                    <a:lnTo>
                      <a:pt x="612" y="944"/>
                    </a:lnTo>
                    <a:lnTo>
                      <a:pt x="597" y="936"/>
                    </a:lnTo>
                    <a:lnTo>
                      <a:pt x="586" y="932"/>
                    </a:lnTo>
                    <a:lnTo>
                      <a:pt x="586" y="911"/>
                    </a:lnTo>
                    <a:lnTo>
                      <a:pt x="586" y="894"/>
                    </a:lnTo>
                    <a:lnTo>
                      <a:pt x="601" y="882"/>
                    </a:lnTo>
                    <a:lnTo>
                      <a:pt x="620" y="873"/>
                    </a:lnTo>
                    <a:lnTo>
                      <a:pt x="628" y="861"/>
                    </a:lnTo>
                    <a:lnTo>
                      <a:pt x="635" y="856"/>
                    </a:lnTo>
                    <a:lnTo>
                      <a:pt x="646" y="852"/>
                    </a:lnTo>
                    <a:lnTo>
                      <a:pt x="666" y="836"/>
                    </a:lnTo>
                    <a:lnTo>
                      <a:pt x="677" y="827"/>
                    </a:lnTo>
                    <a:lnTo>
                      <a:pt x="677" y="814"/>
                    </a:lnTo>
                    <a:lnTo>
                      <a:pt x="680" y="806"/>
                    </a:lnTo>
                    <a:lnTo>
                      <a:pt x="677" y="798"/>
                    </a:lnTo>
                    <a:lnTo>
                      <a:pt x="677" y="785"/>
                    </a:lnTo>
                    <a:lnTo>
                      <a:pt x="665" y="777"/>
                    </a:lnTo>
                    <a:lnTo>
                      <a:pt x="654" y="772"/>
                    </a:lnTo>
                    <a:lnTo>
                      <a:pt x="650" y="764"/>
                    </a:lnTo>
                    <a:lnTo>
                      <a:pt x="650" y="760"/>
                    </a:lnTo>
                    <a:lnTo>
                      <a:pt x="646" y="756"/>
                    </a:lnTo>
                    <a:lnTo>
                      <a:pt x="650" y="751"/>
                    </a:lnTo>
                    <a:lnTo>
                      <a:pt x="650" y="747"/>
                    </a:lnTo>
                    <a:lnTo>
                      <a:pt x="650" y="739"/>
                    </a:lnTo>
                    <a:lnTo>
                      <a:pt x="639" y="714"/>
                    </a:lnTo>
                    <a:lnTo>
                      <a:pt x="628" y="684"/>
                    </a:lnTo>
                    <a:lnTo>
                      <a:pt x="616" y="663"/>
                    </a:lnTo>
                    <a:lnTo>
                      <a:pt x="609" y="655"/>
                    </a:lnTo>
                    <a:lnTo>
                      <a:pt x="597" y="651"/>
                    </a:lnTo>
                    <a:lnTo>
                      <a:pt x="594" y="630"/>
                    </a:lnTo>
                    <a:lnTo>
                      <a:pt x="586" y="613"/>
                    </a:lnTo>
                    <a:lnTo>
                      <a:pt x="575" y="600"/>
                    </a:lnTo>
                    <a:lnTo>
                      <a:pt x="560" y="588"/>
                    </a:lnTo>
                    <a:lnTo>
                      <a:pt x="544" y="588"/>
                    </a:lnTo>
                    <a:lnTo>
                      <a:pt x="529" y="583"/>
                    </a:lnTo>
                    <a:lnTo>
                      <a:pt x="514" y="583"/>
                    </a:lnTo>
                    <a:lnTo>
                      <a:pt x="510" y="583"/>
                    </a:lnTo>
                    <a:lnTo>
                      <a:pt x="507" y="583"/>
                    </a:lnTo>
                    <a:lnTo>
                      <a:pt x="495" y="583"/>
                    </a:lnTo>
                    <a:lnTo>
                      <a:pt x="484" y="588"/>
                    </a:lnTo>
                    <a:lnTo>
                      <a:pt x="480" y="596"/>
                    </a:lnTo>
                    <a:lnTo>
                      <a:pt x="473" y="604"/>
                    </a:lnTo>
                    <a:lnTo>
                      <a:pt x="465" y="609"/>
                    </a:lnTo>
                    <a:lnTo>
                      <a:pt x="457" y="613"/>
                    </a:lnTo>
                    <a:lnTo>
                      <a:pt x="450" y="613"/>
                    </a:lnTo>
                    <a:lnTo>
                      <a:pt x="446" y="613"/>
                    </a:lnTo>
                    <a:lnTo>
                      <a:pt x="431" y="609"/>
                    </a:lnTo>
                    <a:lnTo>
                      <a:pt x="423" y="604"/>
                    </a:lnTo>
                    <a:lnTo>
                      <a:pt x="420" y="600"/>
                    </a:lnTo>
                    <a:lnTo>
                      <a:pt x="420" y="596"/>
                    </a:lnTo>
                    <a:lnTo>
                      <a:pt x="420" y="588"/>
                    </a:lnTo>
                    <a:lnTo>
                      <a:pt x="420" y="583"/>
                    </a:lnTo>
                    <a:lnTo>
                      <a:pt x="416" y="583"/>
                    </a:lnTo>
                    <a:lnTo>
                      <a:pt x="405" y="583"/>
                    </a:lnTo>
                    <a:lnTo>
                      <a:pt x="405" y="554"/>
                    </a:lnTo>
                    <a:lnTo>
                      <a:pt x="405" y="537"/>
                    </a:lnTo>
                    <a:lnTo>
                      <a:pt x="405" y="521"/>
                    </a:lnTo>
                    <a:lnTo>
                      <a:pt x="405" y="512"/>
                    </a:lnTo>
                    <a:lnTo>
                      <a:pt x="408" y="504"/>
                    </a:lnTo>
                    <a:lnTo>
                      <a:pt x="408" y="495"/>
                    </a:lnTo>
                    <a:lnTo>
                      <a:pt x="416" y="491"/>
                    </a:lnTo>
                    <a:lnTo>
                      <a:pt x="420" y="483"/>
                    </a:lnTo>
                    <a:lnTo>
                      <a:pt x="427" y="479"/>
                    </a:lnTo>
                    <a:lnTo>
                      <a:pt x="431" y="466"/>
                    </a:lnTo>
                    <a:lnTo>
                      <a:pt x="431" y="453"/>
                    </a:lnTo>
                    <a:lnTo>
                      <a:pt x="435" y="445"/>
                    </a:lnTo>
                    <a:lnTo>
                      <a:pt x="439" y="432"/>
                    </a:lnTo>
                    <a:lnTo>
                      <a:pt x="446" y="424"/>
                    </a:lnTo>
                    <a:lnTo>
                      <a:pt x="461" y="407"/>
                    </a:lnTo>
                    <a:lnTo>
                      <a:pt x="465" y="378"/>
                    </a:lnTo>
                    <a:lnTo>
                      <a:pt x="473" y="353"/>
                    </a:lnTo>
                    <a:lnTo>
                      <a:pt x="473" y="340"/>
                    </a:lnTo>
                    <a:lnTo>
                      <a:pt x="469" y="327"/>
                    </a:lnTo>
                    <a:lnTo>
                      <a:pt x="461" y="315"/>
                    </a:lnTo>
                    <a:lnTo>
                      <a:pt x="450" y="306"/>
                    </a:lnTo>
                    <a:lnTo>
                      <a:pt x="442" y="294"/>
                    </a:lnTo>
                    <a:lnTo>
                      <a:pt x="435" y="273"/>
                    </a:lnTo>
                    <a:lnTo>
                      <a:pt x="431" y="252"/>
                    </a:lnTo>
                    <a:lnTo>
                      <a:pt x="427" y="235"/>
                    </a:lnTo>
                    <a:lnTo>
                      <a:pt x="427" y="214"/>
                    </a:lnTo>
                    <a:lnTo>
                      <a:pt x="431" y="201"/>
                    </a:lnTo>
                    <a:lnTo>
                      <a:pt x="442" y="189"/>
                    </a:lnTo>
                    <a:lnTo>
                      <a:pt x="454" y="181"/>
                    </a:lnTo>
                    <a:lnTo>
                      <a:pt x="461" y="164"/>
                    </a:lnTo>
                    <a:lnTo>
                      <a:pt x="473" y="151"/>
                    </a:lnTo>
                    <a:lnTo>
                      <a:pt x="473" y="147"/>
                    </a:lnTo>
                    <a:lnTo>
                      <a:pt x="473" y="143"/>
                    </a:lnTo>
                    <a:lnTo>
                      <a:pt x="473" y="134"/>
                    </a:lnTo>
                    <a:lnTo>
                      <a:pt x="473" y="126"/>
                    </a:lnTo>
                    <a:lnTo>
                      <a:pt x="473" y="113"/>
                    </a:lnTo>
                    <a:lnTo>
                      <a:pt x="469" y="92"/>
                    </a:lnTo>
                    <a:lnTo>
                      <a:pt x="480" y="67"/>
                    </a:lnTo>
                    <a:lnTo>
                      <a:pt x="491" y="42"/>
                    </a:lnTo>
                    <a:lnTo>
                      <a:pt x="491" y="29"/>
                    </a:lnTo>
                    <a:lnTo>
                      <a:pt x="491" y="25"/>
                    </a:lnTo>
                    <a:lnTo>
                      <a:pt x="495" y="17"/>
                    </a:lnTo>
                    <a:lnTo>
                      <a:pt x="495" y="13"/>
                    </a:lnTo>
                    <a:lnTo>
                      <a:pt x="495" y="4"/>
                    </a:lnTo>
                    <a:lnTo>
                      <a:pt x="495" y="0"/>
                    </a:lnTo>
                    <a:lnTo>
                      <a:pt x="563" y="0"/>
                    </a:lnTo>
                    <a:lnTo>
                      <a:pt x="594" y="0"/>
                    </a:lnTo>
                    <a:lnTo>
                      <a:pt x="628" y="4"/>
                    </a:lnTo>
                    <a:lnTo>
                      <a:pt x="631" y="8"/>
                    </a:lnTo>
                    <a:lnTo>
                      <a:pt x="631" y="13"/>
                    </a:lnTo>
                    <a:lnTo>
                      <a:pt x="635" y="21"/>
                    </a:lnTo>
                    <a:lnTo>
                      <a:pt x="643" y="29"/>
                    </a:lnTo>
                    <a:lnTo>
                      <a:pt x="650" y="29"/>
                    </a:lnTo>
                    <a:lnTo>
                      <a:pt x="669" y="29"/>
                    </a:lnTo>
                    <a:lnTo>
                      <a:pt x="688" y="29"/>
                    </a:lnTo>
                    <a:lnTo>
                      <a:pt x="711" y="29"/>
                    </a:lnTo>
                    <a:lnTo>
                      <a:pt x="722" y="38"/>
                    </a:lnTo>
                    <a:lnTo>
                      <a:pt x="733" y="42"/>
                    </a:lnTo>
                    <a:lnTo>
                      <a:pt x="752" y="50"/>
                    </a:lnTo>
                    <a:lnTo>
                      <a:pt x="775" y="50"/>
                    </a:lnTo>
                    <a:lnTo>
                      <a:pt x="790" y="50"/>
                    </a:lnTo>
                    <a:lnTo>
                      <a:pt x="805" y="50"/>
                    </a:lnTo>
                    <a:lnTo>
                      <a:pt x="816" y="63"/>
                    </a:lnTo>
                    <a:lnTo>
                      <a:pt x="824" y="67"/>
                    </a:lnTo>
                    <a:lnTo>
                      <a:pt x="835" y="71"/>
                    </a:lnTo>
                    <a:lnTo>
                      <a:pt x="850" y="71"/>
                    </a:lnTo>
                    <a:lnTo>
                      <a:pt x="885" y="80"/>
                    </a:lnTo>
                    <a:lnTo>
                      <a:pt x="915" y="84"/>
                    </a:lnTo>
                    <a:lnTo>
                      <a:pt x="971" y="101"/>
                    </a:lnTo>
                    <a:lnTo>
                      <a:pt x="1028" y="113"/>
                    </a:lnTo>
                    <a:lnTo>
                      <a:pt x="1055" y="122"/>
                    </a:lnTo>
                    <a:lnTo>
                      <a:pt x="1085" y="122"/>
                    </a:lnTo>
                    <a:lnTo>
                      <a:pt x="1096" y="130"/>
                    </a:lnTo>
                    <a:lnTo>
                      <a:pt x="1104" y="143"/>
                    </a:lnTo>
                    <a:lnTo>
                      <a:pt x="1126" y="147"/>
                    </a:lnTo>
                    <a:lnTo>
                      <a:pt x="1149" y="147"/>
                    </a:lnTo>
                    <a:lnTo>
                      <a:pt x="1183" y="147"/>
                    </a:lnTo>
                    <a:lnTo>
                      <a:pt x="1232" y="164"/>
                    </a:lnTo>
                    <a:lnTo>
                      <a:pt x="1281" y="172"/>
                    </a:lnTo>
                    <a:lnTo>
                      <a:pt x="1300" y="185"/>
                    </a:lnTo>
                    <a:lnTo>
                      <a:pt x="1319" y="189"/>
                    </a:lnTo>
                    <a:lnTo>
                      <a:pt x="1338" y="193"/>
                    </a:lnTo>
                    <a:lnTo>
                      <a:pt x="1364" y="193"/>
                    </a:lnTo>
                    <a:lnTo>
                      <a:pt x="1368" y="206"/>
                    </a:lnTo>
                    <a:lnTo>
                      <a:pt x="1376" y="214"/>
                    </a:lnTo>
                    <a:lnTo>
                      <a:pt x="1387" y="222"/>
                    </a:lnTo>
                    <a:lnTo>
                      <a:pt x="1406" y="227"/>
                    </a:lnTo>
                    <a:lnTo>
                      <a:pt x="1429" y="231"/>
                    </a:lnTo>
                    <a:lnTo>
                      <a:pt x="1448" y="252"/>
                    </a:lnTo>
                    <a:lnTo>
                      <a:pt x="1463" y="273"/>
                    </a:lnTo>
                    <a:lnTo>
                      <a:pt x="1497" y="306"/>
                    </a:lnTo>
                    <a:lnTo>
                      <a:pt x="1538" y="332"/>
                    </a:lnTo>
                    <a:lnTo>
                      <a:pt x="1561" y="340"/>
                    </a:lnTo>
                    <a:lnTo>
                      <a:pt x="1584" y="348"/>
                    </a:lnTo>
                    <a:lnTo>
                      <a:pt x="1603" y="361"/>
                    </a:lnTo>
                    <a:lnTo>
                      <a:pt x="1629" y="378"/>
                    </a:lnTo>
                    <a:lnTo>
                      <a:pt x="1652" y="386"/>
                    </a:lnTo>
                    <a:lnTo>
                      <a:pt x="1674" y="395"/>
                    </a:lnTo>
                    <a:lnTo>
                      <a:pt x="1682" y="407"/>
                    </a:lnTo>
                    <a:lnTo>
                      <a:pt x="1686" y="420"/>
                    </a:lnTo>
                    <a:lnTo>
                      <a:pt x="1693" y="432"/>
                    </a:lnTo>
                    <a:lnTo>
                      <a:pt x="1701" y="445"/>
                    </a:lnTo>
                    <a:lnTo>
                      <a:pt x="1705" y="458"/>
                    </a:lnTo>
                    <a:lnTo>
                      <a:pt x="1716" y="474"/>
                    </a:lnTo>
                    <a:lnTo>
                      <a:pt x="1727" y="483"/>
                    </a:lnTo>
                    <a:lnTo>
                      <a:pt x="1727" y="491"/>
                    </a:lnTo>
                    <a:lnTo>
                      <a:pt x="1727" y="495"/>
                    </a:lnTo>
                    <a:lnTo>
                      <a:pt x="1727" y="504"/>
                    </a:lnTo>
                    <a:lnTo>
                      <a:pt x="1727" y="508"/>
                    </a:lnTo>
                    <a:lnTo>
                      <a:pt x="1723" y="512"/>
                    </a:lnTo>
                    <a:lnTo>
                      <a:pt x="1720" y="512"/>
                    </a:lnTo>
                    <a:lnTo>
                      <a:pt x="1712" y="521"/>
                    </a:lnTo>
                    <a:lnTo>
                      <a:pt x="1701" y="525"/>
                    </a:lnTo>
                    <a:lnTo>
                      <a:pt x="1686" y="533"/>
                    </a:lnTo>
                    <a:lnTo>
                      <a:pt x="1663" y="550"/>
                    </a:lnTo>
                    <a:lnTo>
                      <a:pt x="1655" y="558"/>
                    </a:lnTo>
                    <a:lnTo>
                      <a:pt x="1648" y="562"/>
                    </a:lnTo>
                    <a:lnTo>
                      <a:pt x="1638" y="563"/>
                    </a:lnTo>
                    <a:lnTo>
                      <a:pt x="1620" y="572"/>
                    </a:lnTo>
                    <a:lnTo>
                      <a:pt x="1596" y="575"/>
                    </a:lnTo>
                    <a:lnTo>
                      <a:pt x="1575" y="578"/>
                    </a:lnTo>
                    <a:lnTo>
                      <a:pt x="1566" y="587"/>
                    </a:lnTo>
                    <a:lnTo>
                      <a:pt x="1557" y="592"/>
                    </a:lnTo>
                    <a:lnTo>
                      <a:pt x="1538" y="592"/>
                    </a:lnTo>
                    <a:lnTo>
                      <a:pt x="1527" y="609"/>
                    </a:lnTo>
                    <a:lnTo>
                      <a:pt x="1519" y="630"/>
                    </a:lnTo>
                    <a:lnTo>
                      <a:pt x="1504" y="672"/>
                    </a:lnTo>
                    <a:lnTo>
                      <a:pt x="1493" y="709"/>
                    </a:lnTo>
                    <a:lnTo>
                      <a:pt x="1482" y="730"/>
                    </a:lnTo>
                    <a:lnTo>
                      <a:pt x="1470" y="751"/>
                    </a:lnTo>
                    <a:lnTo>
                      <a:pt x="1466" y="768"/>
                    </a:lnTo>
                    <a:lnTo>
                      <a:pt x="1455" y="785"/>
                    </a:lnTo>
                    <a:lnTo>
                      <a:pt x="1448" y="798"/>
                    </a:lnTo>
                    <a:lnTo>
                      <a:pt x="1444" y="802"/>
                    </a:lnTo>
                    <a:lnTo>
                      <a:pt x="1428" y="839"/>
                    </a:lnTo>
                    <a:lnTo>
                      <a:pt x="1407" y="875"/>
                    </a:lnTo>
                    <a:lnTo>
                      <a:pt x="1398" y="907"/>
                    </a:lnTo>
                    <a:lnTo>
                      <a:pt x="1383" y="944"/>
                    </a:lnTo>
                    <a:lnTo>
                      <a:pt x="1383" y="974"/>
                    </a:lnTo>
                    <a:lnTo>
                      <a:pt x="1383" y="995"/>
                    </a:lnTo>
                    <a:lnTo>
                      <a:pt x="1380" y="1007"/>
                    </a:lnTo>
                    <a:lnTo>
                      <a:pt x="1380" y="1024"/>
                    </a:lnTo>
                    <a:lnTo>
                      <a:pt x="1377" y="1043"/>
                    </a:lnTo>
                    <a:lnTo>
                      <a:pt x="1368" y="1061"/>
                    </a:lnTo>
                    <a:lnTo>
                      <a:pt x="1368" y="1075"/>
                    </a:lnTo>
                    <a:lnTo>
                      <a:pt x="1364" y="1112"/>
                    </a:lnTo>
                    <a:lnTo>
                      <a:pt x="1356" y="1148"/>
                    </a:lnTo>
                    <a:lnTo>
                      <a:pt x="1344" y="1217"/>
                    </a:lnTo>
                    <a:lnTo>
                      <a:pt x="1342" y="1289"/>
                    </a:lnTo>
                    <a:lnTo>
                      <a:pt x="1334" y="1326"/>
                    </a:lnTo>
                    <a:lnTo>
                      <a:pt x="1330" y="1364"/>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26" name="Freeform 14">
                <a:extLst>
                  <a:ext uri="{FF2B5EF4-FFF2-40B4-BE49-F238E27FC236}">
                    <a16:creationId xmlns:a16="http://schemas.microsoft.com/office/drawing/2014/main" id="{F0A919DC-8E0F-4794-9B1F-0FC79DA3FD43}"/>
                  </a:ext>
                </a:extLst>
              </p:cNvPr>
              <p:cNvSpPr>
                <a:spLocks noChangeAspect="1"/>
              </p:cNvSpPr>
              <p:nvPr/>
            </p:nvSpPr>
            <p:spPr bwMode="auto">
              <a:xfrm>
                <a:off x="672" y="2292"/>
                <a:ext cx="440" cy="446"/>
              </a:xfrm>
              <a:custGeom>
                <a:avLst/>
                <a:gdLst>
                  <a:gd name="T0" fmla="*/ 0 w 1725"/>
                  <a:gd name="T1" fmla="*/ 0 h 1737"/>
                  <a:gd name="T2" fmla="*/ 0 w 1725"/>
                  <a:gd name="T3" fmla="*/ 0 h 1737"/>
                  <a:gd name="T4" fmla="*/ 0 w 1725"/>
                  <a:gd name="T5" fmla="*/ 0 h 1737"/>
                  <a:gd name="T6" fmla="*/ 0 w 1725"/>
                  <a:gd name="T7" fmla="*/ 0 h 1737"/>
                  <a:gd name="T8" fmla="*/ 0 w 1725"/>
                  <a:gd name="T9" fmla="*/ 0 h 1737"/>
                  <a:gd name="T10" fmla="*/ 0 w 1725"/>
                  <a:gd name="T11" fmla="*/ 0 h 1737"/>
                  <a:gd name="T12" fmla="*/ 0 w 1725"/>
                  <a:gd name="T13" fmla="*/ 0 h 1737"/>
                  <a:gd name="T14" fmla="*/ 0 w 1725"/>
                  <a:gd name="T15" fmla="*/ 0 h 1737"/>
                  <a:gd name="T16" fmla="*/ 0 w 1725"/>
                  <a:gd name="T17" fmla="*/ 0 h 1737"/>
                  <a:gd name="T18" fmla="*/ 0 w 1725"/>
                  <a:gd name="T19" fmla="*/ 0 h 1737"/>
                  <a:gd name="T20" fmla="*/ 0 w 1725"/>
                  <a:gd name="T21" fmla="*/ 0 h 1737"/>
                  <a:gd name="T22" fmla="*/ 0 w 1725"/>
                  <a:gd name="T23" fmla="*/ 0 h 1737"/>
                  <a:gd name="T24" fmla="*/ 0 w 1725"/>
                  <a:gd name="T25" fmla="*/ 0 h 1737"/>
                  <a:gd name="T26" fmla="*/ 0 w 1725"/>
                  <a:gd name="T27" fmla="*/ 0 h 1737"/>
                  <a:gd name="T28" fmla="*/ 0 w 1725"/>
                  <a:gd name="T29" fmla="*/ 0 h 1737"/>
                  <a:gd name="T30" fmla="*/ 0 w 1725"/>
                  <a:gd name="T31" fmla="*/ 0 h 1737"/>
                  <a:gd name="T32" fmla="*/ 0 w 1725"/>
                  <a:gd name="T33" fmla="*/ 0 h 1737"/>
                  <a:gd name="T34" fmla="*/ 0 w 1725"/>
                  <a:gd name="T35" fmla="*/ 0 h 1737"/>
                  <a:gd name="T36" fmla="*/ 0 w 1725"/>
                  <a:gd name="T37" fmla="*/ 0 h 1737"/>
                  <a:gd name="T38" fmla="*/ 0 w 1725"/>
                  <a:gd name="T39" fmla="*/ 0 h 1737"/>
                  <a:gd name="T40" fmla="*/ 0 w 1725"/>
                  <a:gd name="T41" fmla="*/ 0 h 1737"/>
                  <a:gd name="T42" fmla="*/ 0 w 1725"/>
                  <a:gd name="T43" fmla="*/ 0 h 1737"/>
                  <a:gd name="T44" fmla="*/ 0 w 1725"/>
                  <a:gd name="T45" fmla="*/ 0 h 1737"/>
                  <a:gd name="T46" fmla="*/ 0 w 1725"/>
                  <a:gd name="T47" fmla="*/ 0 h 1737"/>
                  <a:gd name="T48" fmla="*/ 0 w 1725"/>
                  <a:gd name="T49" fmla="*/ 0 h 1737"/>
                  <a:gd name="T50" fmla="*/ 0 w 1725"/>
                  <a:gd name="T51" fmla="*/ 0 h 1737"/>
                  <a:gd name="T52" fmla="*/ 0 w 1725"/>
                  <a:gd name="T53" fmla="*/ 0 h 1737"/>
                  <a:gd name="T54" fmla="*/ 0 w 1725"/>
                  <a:gd name="T55" fmla="*/ 0 h 1737"/>
                  <a:gd name="T56" fmla="*/ 0 w 1725"/>
                  <a:gd name="T57" fmla="*/ 0 h 1737"/>
                  <a:gd name="T58" fmla="*/ 0 w 1725"/>
                  <a:gd name="T59" fmla="*/ 0 h 1737"/>
                  <a:gd name="T60" fmla="*/ 0 w 1725"/>
                  <a:gd name="T61" fmla="*/ 0 h 1737"/>
                  <a:gd name="T62" fmla="*/ 0 w 1725"/>
                  <a:gd name="T63" fmla="*/ 0 h 1737"/>
                  <a:gd name="T64" fmla="*/ 0 w 1725"/>
                  <a:gd name="T65" fmla="*/ 0 h 1737"/>
                  <a:gd name="T66" fmla="*/ 0 w 1725"/>
                  <a:gd name="T67" fmla="*/ 0 h 1737"/>
                  <a:gd name="T68" fmla="*/ 0 w 1725"/>
                  <a:gd name="T69" fmla="*/ 0 h 1737"/>
                  <a:gd name="T70" fmla="*/ 0 w 1725"/>
                  <a:gd name="T71" fmla="*/ 0 h 1737"/>
                  <a:gd name="T72" fmla="*/ 0 w 1725"/>
                  <a:gd name="T73" fmla="*/ 0 h 1737"/>
                  <a:gd name="T74" fmla="*/ 0 w 1725"/>
                  <a:gd name="T75" fmla="*/ 0 h 1737"/>
                  <a:gd name="T76" fmla="*/ 0 w 1725"/>
                  <a:gd name="T77" fmla="*/ 0 h 1737"/>
                  <a:gd name="T78" fmla="*/ 0 w 1725"/>
                  <a:gd name="T79" fmla="*/ 0 h 1737"/>
                  <a:gd name="T80" fmla="*/ 0 w 1725"/>
                  <a:gd name="T81" fmla="*/ 0 h 1737"/>
                  <a:gd name="T82" fmla="*/ 0 w 1725"/>
                  <a:gd name="T83" fmla="*/ 0 h 1737"/>
                  <a:gd name="T84" fmla="*/ 0 w 1725"/>
                  <a:gd name="T85" fmla="*/ 0 h 1737"/>
                  <a:gd name="T86" fmla="*/ 0 w 1725"/>
                  <a:gd name="T87" fmla="*/ 0 h 1737"/>
                  <a:gd name="T88" fmla="*/ 0 w 1725"/>
                  <a:gd name="T89" fmla="*/ 0 h 1737"/>
                  <a:gd name="T90" fmla="*/ 0 w 1725"/>
                  <a:gd name="T91" fmla="*/ 0 h 1737"/>
                  <a:gd name="T92" fmla="*/ 0 w 1725"/>
                  <a:gd name="T93" fmla="*/ 0 h 1737"/>
                  <a:gd name="T94" fmla="*/ 0 w 1725"/>
                  <a:gd name="T95" fmla="*/ 0 h 1737"/>
                  <a:gd name="T96" fmla="*/ 0 w 1725"/>
                  <a:gd name="T97" fmla="*/ 0 h 1737"/>
                  <a:gd name="T98" fmla="*/ 0 w 1725"/>
                  <a:gd name="T99" fmla="*/ 0 h 1737"/>
                  <a:gd name="T100" fmla="*/ 0 w 1725"/>
                  <a:gd name="T101" fmla="*/ 0 h 1737"/>
                  <a:gd name="T102" fmla="*/ 0 w 1725"/>
                  <a:gd name="T103" fmla="*/ 0 h 1737"/>
                  <a:gd name="T104" fmla="*/ 0 w 1725"/>
                  <a:gd name="T105" fmla="*/ 0 h 1737"/>
                  <a:gd name="T106" fmla="*/ 0 w 1725"/>
                  <a:gd name="T107" fmla="*/ 0 h 1737"/>
                  <a:gd name="T108" fmla="*/ 0 w 1725"/>
                  <a:gd name="T109" fmla="*/ 0 h 1737"/>
                  <a:gd name="T110" fmla="*/ 0 w 1725"/>
                  <a:gd name="T111" fmla="*/ 0 h 1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5"/>
                  <a:gd name="T169" fmla="*/ 0 h 1737"/>
                  <a:gd name="T170" fmla="*/ 1725 w 1725"/>
                  <a:gd name="T171" fmla="*/ 1737 h 1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5" h="1737">
                    <a:moveTo>
                      <a:pt x="1257" y="1047"/>
                    </a:moveTo>
                    <a:lnTo>
                      <a:pt x="1170" y="1056"/>
                    </a:lnTo>
                    <a:lnTo>
                      <a:pt x="1077" y="1062"/>
                    </a:lnTo>
                    <a:lnTo>
                      <a:pt x="1056" y="1086"/>
                    </a:lnTo>
                    <a:lnTo>
                      <a:pt x="1028" y="1103"/>
                    </a:lnTo>
                    <a:lnTo>
                      <a:pt x="1023" y="1128"/>
                    </a:lnTo>
                    <a:lnTo>
                      <a:pt x="1017" y="1152"/>
                    </a:lnTo>
                    <a:lnTo>
                      <a:pt x="1008" y="1221"/>
                    </a:lnTo>
                    <a:lnTo>
                      <a:pt x="1008" y="1260"/>
                    </a:lnTo>
                    <a:lnTo>
                      <a:pt x="1002" y="1290"/>
                    </a:lnTo>
                    <a:lnTo>
                      <a:pt x="1002" y="1314"/>
                    </a:lnTo>
                    <a:lnTo>
                      <a:pt x="998" y="1330"/>
                    </a:lnTo>
                    <a:lnTo>
                      <a:pt x="993" y="1356"/>
                    </a:lnTo>
                    <a:lnTo>
                      <a:pt x="981" y="1356"/>
                    </a:lnTo>
                    <a:lnTo>
                      <a:pt x="969" y="1359"/>
                    </a:lnTo>
                    <a:lnTo>
                      <a:pt x="938" y="1359"/>
                    </a:lnTo>
                    <a:lnTo>
                      <a:pt x="915" y="1364"/>
                    </a:lnTo>
                    <a:lnTo>
                      <a:pt x="900" y="1377"/>
                    </a:lnTo>
                    <a:lnTo>
                      <a:pt x="879" y="1386"/>
                    </a:lnTo>
                    <a:lnTo>
                      <a:pt x="864" y="1392"/>
                    </a:lnTo>
                    <a:lnTo>
                      <a:pt x="798" y="1416"/>
                    </a:lnTo>
                    <a:lnTo>
                      <a:pt x="711" y="1449"/>
                    </a:lnTo>
                    <a:lnTo>
                      <a:pt x="635" y="1452"/>
                    </a:lnTo>
                    <a:lnTo>
                      <a:pt x="615" y="1476"/>
                    </a:lnTo>
                    <a:lnTo>
                      <a:pt x="570" y="1482"/>
                    </a:lnTo>
                    <a:lnTo>
                      <a:pt x="543" y="1482"/>
                    </a:lnTo>
                    <a:lnTo>
                      <a:pt x="537" y="1477"/>
                    </a:lnTo>
                    <a:lnTo>
                      <a:pt x="526" y="1477"/>
                    </a:lnTo>
                    <a:lnTo>
                      <a:pt x="514" y="1490"/>
                    </a:lnTo>
                    <a:lnTo>
                      <a:pt x="499" y="1502"/>
                    </a:lnTo>
                    <a:lnTo>
                      <a:pt x="484" y="1523"/>
                    </a:lnTo>
                    <a:lnTo>
                      <a:pt x="480" y="1544"/>
                    </a:lnTo>
                    <a:lnTo>
                      <a:pt x="473" y="1557"/>
                    </a:lnTo>
                    <a:lnTo>
                      <a:pt x="462" y="1581"/>
                    </a:lnTo>
                    <a:lnTo>
                      <a:pt x="450" y="1586"/>
                    </a:lnTo>
                    <a:lnTo>
                      <a:pt x="441" y="1611"/>
                    </a:lnTo>
                    <a:lnTo>
                      <a:pt x="435" y="1635"/>
                    </a:lnTo>
                    <a:lnTo>
                      <a:pt x="439" y="1662"/>
                    </a:lnTo>
                    <a:lnTo>
                      <a:pt x="431" y="1670"/>
                    </a:lnTo>
                    <a:lnTo>
                      <a:pt x="405" y="1695"/>
                    </a:lnTo>
                    <a:lnTo>
                      <a:pt x="416" y="1683"/>
                    </a:lnTo>
                    <a:lnTo>
                      <a:pt x="412" y="1687"/>
                    </a:lnTo>
                    <a:lnTo>
                      <a:pt x="408" y="1687"/>
                    </a:lnTo>
                    <a:lnTo>
                      <a:pt x="405" y="1687"/>
                    </a:lnTo>
                    <a:lnTo>
                      <a:pt x="402" y="1692"/>
                    </a:lnTo>
                    <a:lnTo>
                      <a:pt x="399" y="1704"/>
                    </a:lnTo>
                    <a:lnTo>
                      <a:pt x="386" y="1695"/>
                    </a:lnTo>
                    <a:lnTo>
                      <a:pt x="386" y="1704"/>
                    </a:lnTo>
                    <a:lnTo>
                      <a:pt x="386" y="1712"/>
                    </a:lnTo>
                    <a:lnTo>
                      <a:pt x="382" y="1720"/>
                    </a:lnTo>
                    <a:lnTo>
                      <a:pt x="367" y="1729"/>
                    </a:lnTo>
                    <a:lnTo>
                      <a:pt x="348" y="1729"/>
                    </a:lnTo>
                    <a:lnTo>
                      <a:pt x="306" y="1729"/>
                    </a:lnTo>
                    <a:lnTo>
                      <a:pt x="291" y="1725"/>
                    </a:lnTo>
                    <a:lnTo>
                      <a:pt x="273" y="1737"/>
                    </a:lnTo>
                    <a:lnTo>
                      <a:pt x="243" y="1734"/>
                    </a:lnTo>
                    <a:lnTo>
                      <a:pt x="231" y="1712"/>
                    </a:lnTo>
                    <a:lnTo>
                      <a:pt x="200" y="1687"/>
                    </a:lnTo>
                    <a:lnTo>
                      <a:pt x="162" y="1668"/>
                    </a:lnTo>
                    <a:lnTo>
                      <a:pt x="132" y="1653"/>
                    </a:lnTo>
                    <a:lnTo>
                      <a:pt x="114" y="1635"/>
                    </a:lnTo>
                    <a:lnTo>
                      <a:pt x="91" y="1620"/>
                    </a:lnTo>
                    <a:lnTo>
                      <a:pt x="64" y="1603"/>
                    </a:lnTo>
                    <a:lnTo>
                      <a:pt x="57" y="1582"/>
                    </a:lnTo>
                    <a:lnTo>
                      <a:pt x="45" y="1561"/>
                    </a:lnTo>
                    <a:lnTo>
                      <a:pt x="33" y="1536"/>
                    </a:lnTo>
                    <a:lnTo>
                      <a:pt x="34" y="1515"/>
                    </a:lnTo>
                    <a:lnTo>
                      <a:pt x="23" y="1473"/>
                    </a:lnTo>
                    <a:lnTo>
                      <a:pt x="15" y="1452"/>
                    </a:lnTo>
                    <a:lnTo>
                      <a:pt x="4" y="1431"/>
                    </a:lnTo>
                    <a:lnTo>
                      <a:pt x="0" y="1418"/>
                    </a:lnTo>
                    <a:lnTo>
                      <a:pt x="0" y="1406"/>
                    </a:lnTo>
                    <a:lnTo>
                      <a:pt x="0" y="1393"/>
                    </a:lnTo>
                    <a:lnTo>
                      <a:pt x="8" y="1380"/>
                    </a:lnTo>
                    <a:lnTo>
                      <a:pt x="23" y="1380"/>
                    </a:lnTo>
                    <a:lnTo>
                      <a:pt x="34" y="1376"/>
                    </a:lnTo>
                    <a:lnTo>
                      <a:pt x="45" y="1376"/>
                    </a:lnTo>
                    <a:lnTo>
                      <a:pt x="53" y="1368"/>
                    </a:lnTo>
                    <a:lnTo>
                      <a:pt x="57" y="1359"/>
                    </a:lnTo>
                    <a:lnTo>
                      <a:pt x="57" y="1351"/>
                    </a:lnTo>
                    <a:lnTo>
                      <a:pt x="72" y="1355"/>
                    </a:lnTo>
                    <a:lnTo>
                      <a:pt x="83" y="1351"/>
                    </a:lnTo>
                    <a:lnTo>
                      <a:pt x="95" y="1347"/>
                    </a:lnTo>
                    <a:lnTo>
                      <a:pt x="106" y="1338"/>
                    </a:lnTo>
                    <a:lnTo>
                      <a:pt x="106" y="1334"/>
                    </a:lnTo>
                    <a:lnTo>
                      <a:pt x="110" y="1334"/>
                    </a:lnTo>
                    <a:lnTo>
                      <a:pt x="110" y="1330"/>
                    </a:lnTo>
                    <a:lnTo>
                      <a:pt x="110" y="1326"/>
                    </a:lnTo>
                    <a:lnTo>
                      <a:pt x="102" y="1322"/>
                    </a:lnTo>
                    <a:lnTo>
                      <a:pt x="95" y="1317"/>
                    </a:lnTo>
                    <a:lnTo>
                      <a:pt x="87" y="1317"/>
                    </a:lnTo>
                    <a:lnTo>
                      <a:pt x="83" y="1317"/>
                    </a:lnTo>
                    <a:lnTo>
                      <a:pt x="72" y="1301"/>
                    </a:lnTo>
                    <a:lnTo>
                      <a:pt x="64" y="1280"/>
                    </a:lnTo>
                    <a:lnTo>
                      <a:pt x="60" y="1259"/>
                    </a:lnTo>
                    <a:lnTo>
                      <a:pt x="57" y="1255"/>
                    </a:lnTo>
                    <a:lnTo>
                      <a:pt x="45" y="1246"/>
                    </a:lnTo>
                    <a:lnTo>
                      <a:pt x="42" y="1225"/>
                    </a:lnTo>
                    <a:lnTo>
                      <a:pt x="34" y="1204"/>
                    </a:lnTo>
                    <a:lnTo>
                      <a:pt x="34" y="1187"/>
                    </a:lnTo>
                    <a:lnTo>
                      <a:pt x="38" y="1175"/>
                    </a:lnTo>
                    <a:lnTo>
                      <a:pt x="38" y="1166"/>
                    </a:lnTo>
                    <a:lnTo>
                      <a:pt x="42" y="1158"/>
                    </a:lnTo>
                    <a:lnTo>
                      <a:pt x="45" y="1145"/>
                    </a:lnTo>
                    <a:lnTo>
                      <a:pt x="53" y="1137"/>
                    </a:lnTo>
                    <a:lnTo>
                      <a:pt x="60" y="1124"/>
                    </a:lnTo>
                    <a:lnTo>
                      <a:pt x="60" y="1099"/>
                    </a:lnTo>
                    <a:lnTo>
                      <a:pt x="60" y="1078"/>
                    </a:lnTo>
                    <a:lnTo>
                      <a:pt x="60" y="1057"/>
                    </a:lnTo>
                    <a:lnTo>
                      <a:pt x="60" y="1045"/>
                    </a:lnTo>
                    <a:lnTo>
                      <a:pt x="57" y="1032"/>
                    </a:lnTo>
                    <a:lnTo>
                      <a:pt x="57" y="1024"/>
                    </a:lnTo>
                    <a:lnTo>
                      <a:pt x="57" y="1015"/>
                    </a:lnTo>
                    <a:lnTo>
                      <a:pt x="53" y="1007"/>
                    </a:lnTo>
                    <a:lnTo>
                      <a:pt x="45" y="999"/>
                    </a:lnTo>
                    <a:lnTo>
                      <a:pt x="34" y="982"/>
                    </a:lnTo>
                    <a:lnTo>
                      <a:pt x="30" y="973"/>
                    </a:lnTo>
                    <a:lnTo>
                      <a:pt x="23" y="961"/>
                    </a:lnTo>
                    <a:lnTo>
                      <a:pt x="23" y="936"/>
                    </a:lnTo>
                    <a:lnTo>
                      <a:pt x="23" y="919"/>
                    </a:lnTo>
                    <a:lnTo>
                      <a:pt x="26" y="898"/>
                    </a:lnTo>
                    <a:lnTo>
                      <a:pt x="34" y="881"/>
                    </a:lnTo>
                    <a:lnTo>
                      <a:pt x="42" y="864"/>
                    </a:lnTo>
                    <a:lnTo>
                      <a:pt x="49" y="852"/>
                    </a:lnTo>
                    <a:lnTo>
                      <a:pt x="57" y="835"/>
                    </a:lnTo>
                    <a:lnTo>
                      <a:pt x="60" y="822"/>
                    </a:lnTo>
                    <a:lnTo>
                      <a:pt x="76" y="814"/>
                    </a:lnTo>
                    <a:lnTo>
                      <a:pt x="79" y="805"/>
                    </a:lnTo>
                    <a:lnTo>
                      <a:pt x="79" y="793"/>
                    </a:lnTo>
                    <a:lnTo>
                      <a:pt x="76" y="780"/>
                    </a:lnTo>
                    <a:lnTo>
                      <a:pt x="87" y="759"/>
                    </a:lnTo>
                    <a:lnTo>
                      <a:pt x="106" y="742"/>
                    </a:lnTo>
                    <a:lnTo>
                      <a:pt x="125" y="730"/>
                    </a:lnTo>
                    <a:lnTo>
                      <a:pt x="147" y="722"/>
                    </a:lnTo>
                    <a:lnTo>
                      <a:pt x="163" y="709"/>
                    </a:lnTo>
                    <a:lnTo>
                      <a:pt x="178" y="701"/>
                    </a:lnTo>
                    <a:lnTo>
                      <a:pt x="193" y="692"/>
                    </a:lnTo>
                    <a:lnTo>
                      <a:pt x="200" y="692"/>
                    </a:lnTo>
                    <a:lnTo>
                      <a:pt x="212" y="688"/>
                    </a:lnTo>
                    <a:lnTo>
                      <a:pt x="238" y="667"/>
                    </a:lnTo>
                    <a:lnTo>
                      <a:pt x="261" y="646"/>
                    </a:lnTo>
                    <a:lnTo>
                      <a:pt x="272" y="625"/>
                    </a:lnTo>
                    <a:lnTo>
                      <a:pt x="280" y="617"/>
                    </a:lnTo>
                    <a:lnTo>
                      <a:pt x="284" y="608"/>
                    </a:lnTo>
                    <a:lnTo>
                      <a:pt x="287" y="591"/>
                    </a:lnTo>
                    <a:lnTo>
                      <a:pt x="287" y="575"/>
                    </a:lnTo>
                    <a:lnTo>
                      <a:pt x="295" y="562"/>
                    </a:lnTo>
                    <a:lnTo>
                      <a:pt x="306" y="558"/>
                    </a:lnTo>
                    <a:lnTo>
                      <a:pt x="329" y="541"/>
                    </a:lnTo>
                    <a:lnTo>
                      <a:pt x="348" y="533"/>
                    </a:lnTo>
                    <a:lnTo>
                      <a:pt x="355" y="520"/>
                    </a:lnTo>
                    <a:lnTo>
                      <a:pt x="363" y="507"/>
                    </a:lnTo>
                    <a:lnTo>
                      <a:pt x="367" y="495"/>
                    </a:lnTo>
                    <a:lnTo>
                      <a:pt x="371" y="482"/>
                    </a:lnTo>
                    <a:lnTo>
                      <a:pt x="378" y="470"/>
                    </a:lnTo>
                    <a:lnTo>
                      <a:pt x="386" y="465"/>
                    </a:lnTo>
                    <a:lnTo>
                      <a:pt x="405" y="453"/>
                    </a:lnTo>
                    <a:lnTo>
                      <a:pt x="423" y="432"/>
                    </a:lnTo>
                    <a:lnTo>
                      <a:pt x="442" y="411"/>
                    </a:lnTo>
                    <a:lnTo>
                      <a:pt x="465" y="398"/>
                    </a:lnTo>
                    <a:lnTo>
                      <a:pt x="480" y="390"/>
                    </a:lnTo>
                    <a:lnTo>
                      <a:pt x="495" y="390"/>
                    </a:lnTo>
                    <a:lnTo>
                      <a:pt x="510" y="377"/>
                    </a:lnTo>
                    <a:lnTo>
                      <a:pt x="518" y="365"/>
                    </a:lnTo>
                    <a:lnTo>
                      <a:pt x="537" y="344"/>
                    </a:lnTo>
                    <a:lnTo>
                      <a:pt x="544" y="331"/>
                    </a:lnTo>
                    <a:lnTo>
                      <a:pt x="556" y="323"/>
                    </a:lnTo>
                    <a:lnTo>
                      <a:pt x="571" y="314"/>
                    </a:lnTo>
                    <a:lnTo>
                      <a:pt x="590" y="306"/>
                    </a:lnTo>
                    <a:lnTo>
                      <a:pt x="594" y="298"/>
                    </a:lnTo>
                    <a:lnTo>
                      <a:pt x="601" y="289"/>
                    </a:lnTo>
                    <a:lnTo>
                      <a:pt x="601" y="285"/>
                    </a:lnTo>
                    <a:lnTo>
                      <a:pt x="605" y="281"/>
                    </a:lnTo>
                    <a:lnTo>
                      <a:pt x="613" y="272"/>
                    </a:lnTo>
                    <a:lnTo>
                      <a:pt x="631" y="256"/>
                    </a:lnTo>
                    <a:lnTo>
                      <a:pt x="647" y="239"/>
                    </a:lnTo>
                    <a:lnTo>
                      <a:pt x="665" y="222"/>
                    </a:lnTo>
                    <a:lnTo>
                      <a:pt x="684" y="214"/>
                    </a:lnTo>
                    <a:lnTo>
                      <a:pt x="692" y="205"/>
                    </a:lnTo>
                    <a:lnTo>
                      <a:pt x="699" y="197"/>
                    </a:lnTo>
                    <a:lnTo>
                      <a:pt x="707" y="197"/>
                    </a:lnTo>
                    <a:lnTo>
                      <a:pt x="718" y="197"/>
                    </a:lnTo>
                    <a:lnTo>
                      <a:pt x="722" y="197"/>
                    </a:lnTo>
                    <a:lnTo>
                      <a:pt x="733" y="201"/>
                    </a:lnTo>
                    <a:lnTo>
                      <a:pt x="741" y="193"/>
                    </a:lnTo>
                    <a:lnTo>
                      <a:pt x="752" y="180"/>
                    </a:lnTo>
                    <a:lnTo>
                      <a:pt x="760" y="172"/>
                    </a:lnTo>
                    <a:lnTo>
                      <a:pt x="764" y="167"/>
                    </a:lnTo>
                    <a:lnTo>
                      <a:pt x="779" y="163"/>
                    </a:lnTo>
                    <a:lnTo>
                      <a:pt x="794" y="159"/>
                    </a:lnTo>
                    <a:lnTo>
                      <a:pt x="805" y="155"/>
                    </a:lnTo>
                    <a:lnTo>
                      <a:pt x="809" y="155"/>
                    </a:lnTo>
                    <a:lnTo>
                      <a:pt x="828" y="147"/>
                    </a:lnTo>
                    <a:lnTo>
                      <a:pt x="836" y="138"/>
                    </a:lnTo>
                    <a:lnTo>
                      <a:pt x="843" y="130"/>
                    </a:lnTo>
                    <a:lnTo>
                      <a:pt x="847" y="121"/>
                    </a:lnTo>
                    <a:lnTo>
                      <a:pt x="854" y="121"/>
                    </a:lnTo>
                    <a:lnTo>
                      <a:pt x="866" y="113"/>
                    </a:lnTo>
                    <a:lnTo>
                      <a:pt x="881" y="113"/>
                    </a:lnTo>
                    <a:lnTo>
                      <a:pt x="892" y="113"/>
                    </a:lnTo>
                    <a:lnTo>
                      <a:pt x="907" y="109"/>
                    </a:lnTo>
                    <a:lnTo>
                      <a:pt x="915" y="96"/>
                    </a:lnTo>
                    <a:lnTo>
                      <a:pt x="930" y="88"/>
                    </a:lnTo>
                    <a:lnTo>
                      <a:pt x="945" y="79"/>
                    </a:lnTo>
                    <a:lnTo>
                      <a:pt x="960" y="71"/>
                    </a:lnTo>
                    <a:lnTo>
                      <a:pt x="975" y="58"/>
                    </a:lnTo>
                    <a:lnTo>
                      <a:pt x="987" y="46"/>
                    </a:lnTo>
                    <a:lnTo>
                      <a:pt x="998" y="29"/>
                    </a:lnTo>
                    <a:lnTo>
                      <a:pt x="1006" y="16"/>
                    </a:lnTo>
                    <a:lnTo>
                      <a:pt x="1010" y="16"/>
                    </a:lnTo>
                    <a:lnTo>
                      <a:pt x="1017" y="12"/>
                    </a:lnTo>
                    <a:lnTo>
                      <a:pt x="1026" y="0"/>
                    </a:lnTo>
                    <a:lnTo>
                      <a:pt x="1025" y="8"/>
                    </a:lnTo>
                    <a:lnTo>
                      <a:pt x="1044" y="3"/>
                    </a:lnTo>
                    <a:lnTo>
                      <a:pt x="1062" y="3"/>
                    </a:lnTo>
                    <a:lnTo>
                      <a:pt x="1077" y="9"/>
                    </a:lnTo>
                    <a:lnTo>
                      <a:pt x="1085" y="12"/>
                    </a:lnTo>
                    <a:lnTo>
                      <a:pt x="1096" y="16"/>
                    </a:lnTo>
                    <a:lnTo>
                      <a:pt x="1096" y="21"/>
                    </a:lnTo>
                    <a:lnTo>
                      <a:pt x="1100" y="29"/>
                    </a:lnTo>
                    <a:lnTo>
                      <a:pt x="1108" y="46"/>
                    </a:lnTo>
                    <a:lnTo>
                      <a:pt x="1119" y="67"/>
                    </a:lnTo>
                    <a:lnTo>
                      <a:pt x="1123" y="79"/>
                    </a:lnTo>
                    <a:lnTo>
                      <a:pt x="1127" y="96"/>
                    </a:lnTo>
                    <a:lnTo>
                      <a:pt x="1152" y="111"/>
                    </a:lnTo>
                    <a:lnTo>
                      <a:pt x="1153" y="121"/>
                    </a:lnTo>
                    <a:lnTo>
                      <a:pt x="1176" y="130"/>
                    </a:lnTo>
                    <a:lnTo>
                      <a:pt x="1217" y="155"/>
                    </a:lnTo>
                    <a:lnTo>
                      <a:pt x="1225" y="172"/>
                    </a:lnTo>
                    <a:lnTo>
                      <a:pt x="1225" y="184"/>
                    </a:lnTo>
                    <a:lnTo>
                      <a:pt x="1233" y="197"/>
                    </a:lnTo>
                    <a:lnTo>
                      <a:pt x="1240" y="209"/>
                    </a:lnTo>
                    <a:lnTo>
                      <a:pt x="1244" y="222"/>
                    </a:lnTo>
                    <a:lnTo>
                      <a:pt x="1244" y="235"/>
                    </a:lnTo>
                    <a:lnTo>
                      <a:pt x="1251" y="243"/>
                    </a:lnTo>
                    <a:lnTo>
                      <a:pt x="1263" y="247"/>
                    </a:lnTo>
                    <a:lnTo>
                      <a:pt x="1267" y="264"/>
                    </a:lnTo>
                    <a:lnTo>
                      <a:pt x="1267" y="281"/>
                    </a:lnTo>
                    <a:lnTo>
                      <a:pt x="1274" y="323"/>
                    </a:lnTo>
                    <a:lnTo>
                      <a:pt x="1278" y="340"/>
                    </a:lnTo>
                    <a:lnTo>
                      <a:pt x="1293" y="354"/>
                    </a:lnTo>
                    <a:lnTo>
                      <a:pt x="1302" y="363"/>
                    </a:lnTo>
                    <a:lnTo>
                      <a:pt x="1314" y="366"/>
                    </a:lnTo>
                    <a:lnTo>
                      <a:pt x="1327" y="369"/>
                    </a:lnTo>
                    <a:lnTo>
                      <a:pt x="1342" y="365"/>
                    </a:lnTo>
                    <a:lnTo>
                      <a:pt x="1361" y="361"/>
                    </a:lnTo>
                    <a:lnTo>
                      <a:pt x="1384" y="361"/>
                    </a:lnTo>
                    <a:lnTo>
                      <a:pt x="1403" y="361"/>
                    </a:lnTo>
                    <a:lnTo>
                      <a:pt x="1422" y="361"/>
                    </a:lnTo>
                    <a:lnTo>
                      <a:pt x="1437" y="361"/>
                    </a:lnTo>
                    <a:lnTo>
                      <a:pt x="1448" y="361"/>
                    </a:lnTo>
                    <a:lnTo>
                      <a:pt x="1448" y="348"/>
                    </a:lnTo>
                    <a:lnTo>
                      <a:pt x="1456" y="344"/>
                    </a:lnTo>
                    <a:lnTo>
                      <a:pt x="1471" y="335"/>
                    </a:lnTo>
                    <a:lnTo>
                      <a:pt x="1486" y="335"/>
                    </a:lnTo>
                    <a:lnTo>
                      <a:pt x="1512" y="335"/>
                    </a:lnTo>
                    <a:lnTo>
                      <a:pt x="1535" y="340"/>
                    </a:lnTo>
                    <a:lnTo>
                      <a:pt x="1558" y="348"/>
                    </a:lnTo>
                    <a:lnTo>
                      <a:pt x="1587" y="366"/>
                    </a:lnTo>
                    <a:lnTo>
                      <a:pt x="1607" y="369"/>
                    </a:lnTo>
                    <a:lnTo>
                      <a:pt x="1611" y="377"/>
                    </a:lnTo>
                    <a:lnTo>
                      <a:pt x="1611" y="382"/>
                    </a:lnTo>
                    <a:lnTo>
                      <a:pt x="1614" y="377"/>
                    </a:lnTo>
                    <a:lnTo>
                      <a:pt x="1618" y="373"/>
                    </a:lnTo>
                    <a:lnTo>
                      <a:pt x="1622" y="373"/>
                    </a:lnTo>
                    <a:lnTo>
                      <a:pt x="1630" y="377"/>
                    </a:lnTo>
                    <a:lnTo>
                      <a:pt x="1645" y="386"/>
                    </a:lnTo>
                    <a:lnTo>
                      <a:pt x="1652" y="390"/>
                    </a:lnTo>
                    <a:lnTo>
                      <a:pt x="1656" y="398"/>
                    </a:lnTo>
                    <a:lnTo>
                      <a:pt x="1664" y="419"/>
                    </a:lnTo>
                    <a:lnTo>
                      <a:pt x="1671" y="440"/>
                    </a:lnTo>
                    <a:lnTo>
                      <a:pt x="1675" y="461"/>
                    </a:lnTo>
                    <a:lnTo>
                      <a:pt x="1675" y="482"/>
                    </a:lnTo>
                    <a:lnTo>
                      <a:pt x="1679" y="499"/>
                    </a:lnTo>
                    <a:lnTo>
                      <a:pt x="1679" y="512"/>
                    </a:lnTo>
                    <a:lnTo>
                      <a:pt x="1679" y="516"/>
                    </a:lnTo>
                    <a:lnTo>
                      <a:pt x="1679" y="524"/>
                    </a:lnTo>
                    <a:lnTo>
                      <a:pt x="1679" y="533"/>
                    </a:lnTo>
                    <a:lnTo>
                      <a:pt x="1679" y="545"/>
                    </a:lnTo>
                    <a:lnTo>
                      <a:pt x="1683" y="558"/>
                    </a:lnTo>
                    <a:lnTo>
                      <a:pt x="1686" y="566"/>
                    </a:lnTo>
                    <a:lnTo>
                      <a:pt x="1694" y="575"/>
                    </a:lnTo>
                    <a:lnTo>
                      <a:pt x="1725" y="603"/>
                    </a:lnTo>
                    <a:lnTo>
                      <a:pt x="1709" y="583"/>
                    </a:lnTo>
                    <a:lnTo>
                      <a:pt x="1717" y="587"/>
                    </a:lnTo>
                    <a:lnTo>
                      <a:pt x="1722" y="618"/>
                    </a:lnTo>
                    <a:lnTo>
                      <a:pt x="1710" y="633"/>
                    </a:lnTo>
                    <a:lnTo>
                      <a:pt x="1713" y="646"/>
                    </a:lnTo>
                    <a:lnTo>
                      <a:pt x="1717" y="654"/>
                    </a:lnTo>
                    <a:lnTo>
                      <a:pt x="1701" y="660"/>
                    </a:lnTo>
                    <a:lnTo>
                      <a:pt x="1710" y="672"/>
                    </a:lnTo>
                    <a:lnTo>
                      <a:pt x="1707" y="690"/>
                    </a:lnTo>
                    <a:lnTo>
                      <a:pt x="1710" y="687"/>
                    </a:lnTo>
                    <a:lnTo>
                      <a:pt x="1704" y="681"/>
                    </a:lnTo>
                    <a:lnTo>
                      <a:pt x="1707" y="690"/>
                    </a:lnTo>
                    <a:lnTo>
                      <a:pt x="1713" y="701"/>
                    </a:lnTo>
                    <a:lnTo>
                      <a:pt x="1701" y="726"/>
                    </a:lnTo>
                    <a:lnTo>
                      <a:pt x="1686" y="742"/>
                    </a:lnTo>
                    <a:lnTo>
                      <a:pt x="1671" y="763"/>
                    </a:lnTo>
                    <a:lnTo>
                      <a:pt x="1648" y="780"/>
                    </a:lnTo>
                    <a:lnTo>
                      <a:pt x="1652" y="793"/>
                    </a:lnTo>
                    <a:lnTo>
                      <a:pt x="1652" y="801"/>
                    </a:lnTo>
                    <a:lnTo>
                      <a:pt x="1648" y="810"/>
                    </a:lnTo>
                    <a:lnTo>
                      <a:pt x="1645" y="822"/>
                    </a:lnTo>
                    <a:lnTo>
                      <a:pt x="1630" y="822"/>
                    </a:lnTo>
                    <a:lnTo>
                      <a:pt x="1614" y="818"/>
                    </a:lnTo>
                    <a:lnTo>
                      <a:pt x="1580" y="822"/>
                    </a:lnTo>
                    <a:lnTo>
                      <a:pt x="1565" y="822"/>
                    </a:lnTo>
                    <a:lnTo>
                      <a:pt x="1554" y="826"/>
                    </a:lnTo>
                    <a:lnTo>
                      <a:pt x="1546" y="826"/>
                    </a:lnTo>
                    <a:lnTo>
                      <a:pt x="1543" y="826"/>
                    </a:lnTo>
                    <a:lnTo>
                      <a:pt x="1527" y="839"/>
                    </a:lnTo>
                    <a:lnTo>
                      <a:pt x="1520" y="852"/>
                    </a:lnTo>
                    <a:lnTo>
                      <a:pt x="1505" y="860"/>
                    </a:lnTo>
                    <a:lnTo>
                      <a:pt x="1497" y="868"/>
                    </a:lnTo>
                    <a:lnTo>
                      <a:pt x="1486" y="877"/>
                    </a:lnTo>
                    <a:lnTo>
                      <a:pt x="1482" y="889"/>
                    </a:lnTo>
                    <a:lnTo>
                      <a:pt x="1482" y="910"/>
                    </a:lnTo>
                    <a:lnTo>
                      <a:pt x="1478" y="931"/>
                    </a:lnTo>
                    <a:lnTo>
                      <a:pt x="1475" y="936"/>
                    </a:lnTo>
                    <a:lnTo>
                      <a:pt x="1471" y="940"/>
                    </a:lnTo>
                    <a:lnTo>
                      <a:pt x="1459" y="952"/>
                    </a:lnTo>
                    <a:lnTo>
                      <a:pt x="1437" y="957"/>
                    </a:lnTo>
                    <a:lnTo>
                      <a:pt x="1418" y="961"/>
                    </a:lnTo>
                    <a:lnTo>
                      <a:pt x="1395" y="965"/>
                    </a:lnTo>
                    <a:lnTo>
                      <a:pt x="1376" y="961"/>
                    </a:lnTo>
                    <a:lnTo>
                      <a:pt x="1361" y="961"/>
                    </a:lnTo>
                    <a:lnTo>
                      <a:pt x="1354" y="957"/>
                    </a:lnTo>
                    <a:lnTo>
                      <a:pt x="1346" y="957"/>
                    </a:lnTo>
                    <a:lnTo>
                      <a:pt x="1342" y="965"/>
                    </a:lnTo>
                    <a:lnTo>
                      <a:pt x="1331" y="973"/>
                    </a:lnTo>
                    <a:lnTo>
                      <a:pt x="1308" y="999"/>
                    </a:lnTo>
                    <a:lnTo>
                      <a:pt x="1297" y="1015"/>
                    </a:lnTo>
                    <a:lnTo>
                      <a:pt x="1286" y="1024"/>
                    </a:lnTo>
                    <a:lnTo>
                      <a:pt x="1278" y="1032"/>
                    </a:lnTo>
                    <a:lnTo>
                      <a:pt x="1270" y="1032"/>
                    </a:lnTo>
                  </a:path>
                </a:pathLst>
              </a:custGeom>
              <a:grpFill/>
              <a:ln w="3175">
                <a:solidFill>
                  <a:schemeClr val="bg1"/>
                </a:solidFill>
                <a:round/>
                <a:headEnd/>
                <a:tailEnd/>
              </a:ln>
            </p:spPr>
            <p:txBody>
              <a:bodyPr wrap="none" anchor="ctr"/>
              <a:lstStyle/>
              <a:p>
                <a:pPr defTabSz="414680">
                  <a:defRPr/>
                </a:pPr>
                <a:endParaRPr lang="ru-RU" sz="1088" dirty="0">
                  <a:solidFill>
                    <a:prstClr val="black"/>
                  </a:solidFill>
                  <a:latin typeface="Roboto" pitchFamily="2" charset="0"/>
                  <a:ea typeface="Roboto" pitchFamily="2" charset="0"/>
                  <a:cs typeface="Arial" pitchFamily="34" charset="0"/>
                </a:endParaRPr>
              </a:p>
            </p:txBody>
          </p:sp>
          <p:sp>
            <p:nvSpPr>
              <p:cNvPr id="27" name="Freeform 15">
                <a:extLst>
                  <a:ext uri="{FF2B5EF4-FFF2-40B4-BE49-F238E27FC236}">
                    <a16:creationId xmlns:a16="http://schemas.microsoft.com/office/drawing/2014/main" id="{90D24361-8CA0-44C7-A794-C63682AEA114}"/>
                  </a:ext>
                </a:extLst>
              </p:cNvPr>
              <p:cNvSpPr>
                <a:spLocks noChangeAspect="1"/>
              </p:cNvSpPr>
              <p:nvPr/>
            </p:nvSpPr>
            <p:spPr bwMode="auto">
              <a:xfrm>
                <a:off x="2349" y="2684"/>
                <a:ext cx="634" cy="444"/>
              </a:xfrm>
              <a:custGeom>
                <a:avLst/>
                <a:gdLst/>
                <a:ahLst/>
                <a:cxnLst>
                  <a:cxn ang="0">
                    <a:pos x="703" y="1699"/>
                  </a:cxn>
                  <a:cxn ang="0">
                    <a:pos x="604" y="1632"/>
                  </a:cxn>
                  <a:cxn ang="0">
                    <a:pos x="375" y="1635"/>
                  </a:cxn>
                  <a:cxn ang="0">
                    <a:pos x="306" y="1661"/>
                  </a:cxn>
                  <a:cxn ang="0">
                    <a:pos x="181" y="1607"/>
                  </a:cxn>
                  <a:cxn ang="0">
                    <a:pos x="48" y="1607"/>
                  </a:cxn>
                  <a:cxn ang="0">
                    <a:pos x="33" y="1464"/>
                  </a:cxn>
                  <a:cxn ang="0">
                    <a:pos x="67" y="1372"/>
                  </a:cxn>
                  <a:cxn ang="0">
                    <a:pos x="48" y="1200"/>
                  </a:cxn>
                  <a:cxn ang="0">
                    <a:pos x="97" y="1124"/>
                  </a:cxn>
                  <a:cxn ang="0">
                    <a:pos x="215" y="1061"/>
                  </a:cxn>
                  <a:cxn ang="0">
                    <a:pos x="260" y="977"/>
                  </a:cxn>
                  <a:cxn ang="0">
                    <a:pos x="268" y="801"/>
                  </a:cxn>
                  <a:cxn ang="0">
                    <a:pos x="355" y="633"/>
                  </a:cxn>
                  <a:cxn ang="0">
                    <a:pos x="468" y="532"/>
                  </a:cxn>
                  <a:cxn ang="0">
                    <a:pos x="366" y="507"/>
                  </a:cxn>
                  <a:cxn ang="0">
                    <a:pos x="419" y="435"/>
                  </a:cxn>
                  <a:cxn ang="0">
                    <a:pos x="502" y="368"/>
                  </a:cxn>
                  <a:cxn ang="0">
                    <a:pos x="548" y="305"/>
                  </a:cxn>
                  <a:cxn ang="0">
                    <a:pos x="585" y="279"/>
                  </a:cxn>
                  <a:cxn ang="0">
                    <a:pos x="699" y="351"/>
                  </a:cxn>
                  <a:cxn ang="0">
                    <a:pos x="775" y="381"/>
                  </a:cxn>
                  <a:cxn ang="0">
                    <a:pos x="804" y="330"/>
                  </a:cxn>
                  <a:cxn ang="0">
                    <a:pos x="840" y="168"/>
                  </a:cxn>
                  <a:cxn ang="0">
                    <a:pos x="926" y="129"/>
                  </a:cxn>
                  <a:cxn ang="0">
                    <a:pos x="975" y="83"/>
                  </a:cxn>
                  <a:cxn ang="0">
                    <a:pos x="1140" y="24"/>
                  </a:cxn>
                  <a:cxn ang="0">
                    <a:pos x="1260" y="12"/>
                  </a:cxn>
                  <a:cxn ang="0">
                    <a:pos x="1311" y="3"/>
                  </a:cxn>
                  <a:cxn ang="0">
                    <a:pos x="1425" y="70"/>
                  </a:cxn>
                  <a:cxn ang="0">
                    <a:pos x="1505" y="146"/>
                  </a:cxn>
                  <a:cxn ang="0">
                    <a:pos x="1592" y="196"/>
                  </a:cxn>
                  <a:cxn ang="0">
                    <a:pos x="1830" y="174"/>
                  </a:cxn>
                  <a:cxn ang="0">
                    <a:pos x="1948" y="251"/>
                  </a:cxn>
                  <a:cxn ang="0">
                    <a:pos x="2016" y="376"/>
                  </a:cxn>
                  <a:cxn ang="0">
                    <a:pos x="2114" y="490"/>
                  </a:cxn>
                  <a:cxn ang="0">
                    <a:pos x="2178" y="519"/>
                  </a:cxn>
                  <a:cxn ang="0">
                    <a:pos x="2284" y="502"/>
                  </a:cxn>
                  <a:cxn ang="0">
                    <a:pos x="2375" y="553"/>
                  </a:cxn>
                  <a:cxn ang="0">
                    <a:pos x="2421" y="679"/>
                  </a:cxn>
                  <a:cxn ang="0">
                    <a:pos x="2484" y="813"/>
                  </a:cxn>
                  <a:cxn ang="0">
                    <a:pos x="2462" y="952"/>
                  </a:cxn>
                  <a:cxn ang="0">
                    <a:pos x="2379" y="966"/>
                  </a:cxn>
                  <a:cxn ang="0">
                    <a:pos x="2337" y="1095"/>
                  </a:cxn>
                  <a:cxn ang="0">
                    <a:pos x="2250" y="1187"/>
                  </a:cxn>
                  <a:cxn ang="0">
                    <a:pos x="2046" y="1155"/>
                  </a:cxn>
                  <a:cxn ang="0">
                    <a:pos x="2019" y="1062"/>
                  </a:cxn>
                  <a:cxn ang="0">
                    <a:pos x="1974" y="1006"/>
                  </a:cxn>
                  <a:cxn ang="0">
                    <a:pos x="1861" y="1006"/>
                  </a:cxn>
                  <a:cxn ang="0">
                    <a:pos x="1587" y="1020"/>
                  </a:cxn>
                  <a:cxn ang="0">
                    <a:pos x="1354" y="1036"/>
                  </a:cxn>
                  <a:cxn ang="0">
                    <a:pos x="1263" y="1019"/>
                  </a:cxn>
                  <a:cxn ang="0">
                    <a:pos x="1202" y="1052"/>
                  </a:cxn>
                  <a:cxn ang="0">
                    <a:pos x="1212" y="1236"/>
                  </a:cxn>
                  <a:cxn ang="0">
                    <a:pos x="1263" y="1362"/>
                  </a:cxn>
                  <a:cxn ang="0">
                    <a:pos x="1341" y="1413"/>
                  </a:cxn>
                  <a:cxn ang="0">
                    <a:pos x="1244" y="1602"/>
                  </a:cxn>
                  <a:cxn ang="0">
                    <a:pos x="1195" y="1644"/>
                  </a:cxn>
                  <a:cxn ang="0">
                    <a:pos x="1085" y="1590"/>
                  </a:cxn>
                  <a:cxn ang="0">
                    <a:pos x="1009" y="1632"/>
                  </a:cxn>
                  <a:cxn ang="0">
                    <a:pos x="945" y="1649"/>
                  </a:cxn>
                  <a:cxn ang="0">
                    <a:pos x="877" y="1682"/>
                  </a:cxn>
                </a:cxnLst>
                <a:rect l="0" t="0" r="r" b="b"/>
                <a:pathLst>
                  <a:path w="2487" h="1731">
                    <a:moveTo>
                      <a:pt x="866" y="1703"/>
                    </a:moveTo>
                    <a:lnTo>
                      <a:pt x="794" y="1707"/>
                    </a:lnTo>
                    <a:lnTo>
                      <a:pt x="756" y="1716"/>
                    </a:lnTo>
                    <a:lnTo>
                      <a:pt x="738" y="1731"/>
                    </a:lnTo>
                    <a:lnTo>
                      <a:pt x="718" y="1716"/>
                    </a:lnTo>
                    <a:lnTo>
                      <a:pt x="710" y="1712"/>
                    </a:lnTo>
                    <a:lnTo>
                      <a:pt x="703" y="1699"/>
                    </a:lnTo>
                    <a:lnTo>
                      <a:pt x="695" y="1691"/>
                    </a:lnTo>
                    <a:lnTo>
                      <a:pt x="691" y="1682"/>
                    </a:lnTo>
                    <a:lnTo>
                      <a:pt x="680" y="1674"/>
                    </a:lnTo>
                    <a:lnTo>
                      <a:pt x="669" y="1670"/>
                    </a:lnTo>
                    <a:lnTo>
                      <a:pt x="642" y="1657"/>
                    </a:lnTo>
                    <a:lnTo>
                      <a:pt x="623" y="1644"/>
                    </a:lnTo>
                    <a:lnTo>
                      <a:pt x="604" y="1632"/>
                    </a:lnTo>
                    <a:lnTo>
                      <a:pt x="567" y="1615"/>
                    </a:lnTo>
                    <a:lnTo>
                      <a:pt x="521" y="1598"/>
                    </a:lnTo>
                    <a:lnTo>
                      <a:pt x="480" y="1577"/>
                    </a:lnTo>
                    <a:lnTo>
                      <a:pt x="461" y="1581"/>
                    </a:lnTo>
                    <a:lnTo>
                      <a:pt x="442" y="1590"/>
                    </a:lnTo>
                    <a:lnTo>
                      <a:pt x="404" y="1607"/>
                    </a:lnTo>
                    <a:lnTo>
                      <a:pt x="375" y="1635"/>
                    </a:lnTo>
                    <a:lnTo>
                      <a:pt x="366" y="1657"/>
                    </a:lnTo>
                    <a:lnTo>
                      <a:pt x="362" y="1665"/>
                    </a:lnTo>
                    <a:lnTo>
                      <a:pt x="359" y="1670"/>
                    </a:lnTo>
                    <a:lnTo>
                      <a:pt x="351" y="1674"/>
                    </a:lnTo>
                    <a:lnTo>
                      <a:pt x="336" y="1674"/>
                    </a:lnTo>
                    <a:lnTo>
                      <a:pt x="317" y="1670"/>
                    </a:lnTo>
                    <a:lnTo>
                      <a:pt x="306" y="1661"/>
                    </a:lnTo>
                    <a:lnTo>
                      <a:pt x="283" y="1653"/>
                    </a:lnTo>
                    <a:lnTo>
                      <a:pt x="268" y="1649"/>
                    </a:lnTo>
                    <a:lnTo>
                      <a:pt x="249" y="1644"/>
                    </a:lnTo>
                    <a:lnTo>
                      <a:pt x="237" y="1636"/>
                    </a:lnTo>
                    <a:lnTo>
                      <a:pt x="226" y="1628"/>
                    </a:lnTo>
                    <a:lnTo>
                      <a:pt x="207" y="1615"/>
                    </a:lnTo>
                    <a:lnTo>
                      <a:pt x="181" y="1607"/>
                    </a:lnTo>
                    <a:lnTo>
                      <a:pt x="154" y="1590"/>
                    </a:lnTo>
                    <a:lnTo>
                      <a:pt x="124" y="1607"/>
                    </a:lnTo>
                    <a:lnTo>
                      <a:pt x="94" y="1615"/>
                    </a:lnTo>
                    <a:lnTo>
                      <a:pt x="82" y="1615"/>
                    </a:lnTo>
                    <a:lnTo>
                      <a:pt x="67" y="1615"/>
                    </a:lnTo>
                    <a:lnTo>
                      <a:pt x="52" y="1611"/>
                    </a:lnTo>
                    <a:lnTo>
                      <a:pt x="48" y="1607"/>
                    </a:lnTo>
                    <a:lnTo>
                      <a:pt x="33" y="1560"/>
                    </a:lnTo>
                    <a:lnTo>
                      <a:pt x="29" y="1544"/>
                    </a:lnTo>
                    <a:lnTo>
                      <a:pt x="18" y="1523"/>
                    </a:lnTo>
                    <a:lnTo>
                      <a:pt x="26" y="1510"/>
                    </a:lnTo>
                    <a:lnTo>
                      <a:pt x="29" y="1502"/>
                    </a:lnTo>
                    <a:lnTo>
                      <a:pt x="37" y="1485"/>
                    </a:lnTo>
                    <a:lnTo>
                      <a:pt x="33" y="1464"/>
                    </a:lnTo>
                    <a:lnTo>
                      <a:pt x="29" y="1443"/>
                    </a:lnTo>
                    <a:lnTo>
                      <a:pt x="29" y="1422"/>
                    </a:lnTo>
                    <a:lnTo>
                      <a:pt x="33" y="1405"/>
                    </a:lnTo>
                    <a:lnTo>
                      <a:pt x="41" y="1393"/>
                    </a:lnTo>
                    <a:lnTo>
                      <a:pt x="52" y="1384"/>
                    </a:lnTo>
                    <a:lnTo>
                      <a:pt x="63" y="1376"/>
                    </a:lnTo>
                    <a:lnTo>
                      <a:pt x="67" y="1372"/>
                    </a:lnTo>
                    <a:lnTo>
                      <a:pt x="71" y="1355"/>
                    </a:lnTo>
                    <a:lnTo>
                      <a:pt x="71" y="1338"/>
                    </a:lnTo>
                    <a:lnTo>
                      <a:pt x="67" y="1321"/>
                    </a:lnTo>
                    <a:lnTo>
                      <a:pt x="56" y="1304"/>
                    </a:lnTo>
                    <a:lnTo>
                      <a:pt x="52" y="1250"/>
                    </a:lnTo>
                    <a:lnTo>
                      <a:pt x="48" y="1225"/>
                    </a:lnTo>
                    <a:lnTo>
                      <a:pt x="48" y="1200"/>
                    </a:lnTo>
                    <a:lnTo>
                      <a:pt x="48" y="1179"/>
                    </a:lnTo>
                    <a:lnTo>
                      <a:pt x="51" y="1158"/>
                    </a:lnTo>
                    <a:lnTo>
                      <a:pt x="0" y="1140"/>
                    </a:lnTo>
                    <a:lnTo>
                      <a:pt x="44" y="1132"/>
                    </a:lnTo>
                    <a:lnTo>
                      <a:pt x="52" y="1128"/>
                    </a:lnTo>
                    <a:lnTo>
                      <a:pt x="67" y="1124"/>
                    </a:lnTo>
                    <a:lnTo>
                      <a:pt x="97" y="1124"/>
                    </a:lnTo>
                    <a:lnTo>
                      <a:pt x="132" y="1120"/>
                    </a:lnTo>
                    <a:lnTo>
                      <a:pt x="150" y="1115"/>
                    </a:lnTo>
                    <a:lnTo>
                      <a:pt x="166" y="1107"/>
                    </a:lnTo>
                    <a:lnTo>
                      <a:pt x="181" y="1094"/>
                    </a:lnTo>
                    <a:lnTo>
                      <a:pt x="192" y="1086"/>
                    </a:lnTo>
                    <a:lnTo>
                      <a:pt x="203" y="1069"/>
                    </a:lnTo>
                    <a:lnTo>
                      <a:pt x="215" y="1061"/>
                    </a:lnTo>
                    <a:lnTo>
                      <a:pt x="230" y="1044"/>
                    </a:lnTo>
                    <a:lnTo>
                      <a:pt x="241" y="1027"/>
                    </a:lnTo>
                    <a:lnTo>
                      <a:pt x="249" y="1019"/>
                    </a:lnTo>
                    <a:lnTo>
                      <a:pt x="253" y="1010"/>
                    </a:lnTo>
                    <a:lnTo>
                      <a:pt x="256" y="1006"/>
                    </a:lnTo>
                    <a:lnTo>
                      <a:pt x="256" y="1002"/>
                    </a:lnTo>
                    <a:lnTo>
                      <a:pt x="260" y="977"/>
                    </a:lnTo>
                    <a:lnTo>
                      <a:pt x="264" y="956"/>
                    </a:lnTo>
                    <a:lnTo>
                      <a:pt x="275" y="922"/>
                    </a:lnTo>
                    <a:lnTo>
                      <a:pt x="275" y="889"/>
                    </a:lnTo>
                    <a:lnTo>
                      <a:pt x="271" y="872"/>
                    </a:lnTo>
                    <a:lnTo>
                      <a:pt x="268" y="851"/>
                    </a:lnTo>
                    <a:lnTo>
                      <a:pt x="268" y="830"/>
                    </a:lnTo>
                    <a:lnTo>
                      <a:pt x="268" y="801"/>
                    </a:lnTo>
                    <a:lnTo>
                      <a:pt x="261" y="741"/>
                    </a:lnTo>
                    <a:lnTo>
                      <a:pt x="287" y="708"/>
                    </a:lnTo>
                    <a:lnTo>
                      <a:pt x="302" y="683"/>
                    </a:lnTo>
                    <a:lnTo>
                      <a:pt x="317" y="658"/>
                    </a:lnTo>
                    <a:lnTo>
                      <a:pt x="332" y="641"/>
                    </a:lnTo>
                    <a:lnTo>
                      <a:pt x="343" y="633"/>
                    </a:lnTo>
                    <a:lnTo>
                      <a:pt x="355" y="633"/>
                    </a:lnTo>
                    <a:lnTo>
                      <a:pt x="366" y="633"/>
                    </a:lnTo>
                    <a:lnTo>
                      <a:pt x="381" y="628"/>
                    </a:lnTo>
                    <a:lnTo>
                      <a:pt x="400" y="603"/>
                    </a:lnTo>
                    <a:lnTo>
                      <a:pt x="423" y="582"/>
                    </a:lnTo>
                    <a:lnTo>
                      <a:pt x="446" y="561"/>
                    </a:lnTo>
                    <a:lnTo>
                      <a:pt x="472" y="544"/>
                    </a:lnTo>
                    <a:lnTo>
                      <a:pt x="468" y="532"/>
                    </a:lnTo>
                    <a:lnTo>
                      <a:pt x="461" y="523"/>
                    </a:lnTo>
                    <a:lnTo>
                      <a:pt x="449" y="519"/>
                    </a:lnTo>
                    <a:lnTo>
                      <a:pt x="438" y="515"/>
                    </a:lnTo>
                    <a:lnTo>
                      <a:pt x="415" y="515"/>
                    </a:lnTo>
                    <a:lnTo>
                      <a:pt x="385" y="519"/>
                    </a:lnTo>
                    <a:lnTo>
                      <a:pt x="370" y="515"/>
                    </a:lnTo>
                    <a:lnTo>
                      <a:pt x="366" y="507"/>
                    </a:lnTo>
                    <a:lnTo>
                      <a:pt x="366" y="502"/>
                    </a:lnTo>
                    <a:lnTo>
                      <a:pt x="370" y="498"/>
                    </a:lnTo>
                    <a:lnTo>
                      <a:pt x="374" y="486"/>
                    </a:lnTo>
                    <a:lnTo>
                      <a:pt x="381" y="473"/>
                    </a:lnTo>
                    <a:lnTo>
                      <a:pt x="385" y="465"/>
                    </a:lnTo>
                    <a:lnTo>
                      <a:pt x="393" y="452"/>
                    </a:lnTo>
                    <a:lnTo>
                      <a:pt x="419" y="435"/>
                    </a:lnTo>
                    <a:lnTo>
                      <a:pt x="446" y="423"/>
                    </a:lnTo>
                    <a:lnTo>
                      <a:pt x="472" y="414"/>
                    </a:lnTo>
                    <a:lnTo>
                      <a:pt x="480" y="406"/>
                    </a:lnTo>
                    <a:lnTo>
                      <a:pt x="487" y="397"/>
                    </a:lnTo>
                    <a:lnTo>
                      <a:pt x="491" y="389"/>
                    </a:lnTo>
                    <a:lnTo>
                      <a:pt x="499" y="381"/>
                    </a:lnTo>
                    <a:lnTo>
                      <a:pt x="502" y="368"/>
                    </a:lnTo>
                    <a:lnTo>
                      <a:pt x="506" y="360"/>
                    </a:lnTo>
                    <a:lnTo>
                      <a:pt x="514" y="351"/>
                    </a:lnTo>
                    <a:lnTo>
                      <a:pt x="521" y="339"/>
                    </a:lnTo>
                    <a:lnTo>
                      <a:pt x="529" y="326"/>
                    </a:lnTo>
                    <a:lnTo>
                      <a:pt x="536" y="313"/>
                    </a:lnTo>
                    <a:lnTo>
                      <a:pt x="544" y="305"/>
                    </a:lnTo>
                    <a:lnTo>
                      <a:pt x="548" y="305"/>
                    </a:lnTo>
                    <a:lnTo>
                      <a:pt x="548" y="301"/>
                    </a:lnTo>
                    <a:lnTo>
                      <a:pt x="548" y="297"/>
                    </a:lnTo>
                    <a:lnTo>
                      <a:pt x="551" y="284"/>
                    </a:lnTo>
                    <a:lnTo>
                      <a:pt x="555" y="276"/>
                    </a:lnTo>
                    <a:lnTo>
                      <a:pt x="559" y="267"/>
                    </a:lnTo>
                    <a:lnTo>
                      <a:pt x="567" y="267"/>
                    </a:lnTo>
                    <a:lnTo>
                      <a:pt x="585" y="279"/>
                    </a:lnTo>
                    <a:lnTo>
                      <a:pt x="597" y="291"/>
                    </a:lnTo>
                    <a:lnTo>
                      <a:pt x="603" y="303"/>
                    </a:lnTo>
                    <a:lnTo>
                      <a:pt x="630" y="321"/>
                    </a:lnTo>
                    <a:lnTo>
                      <a:pt x="650" y="318"/>
                    </a:lnTo>
                    <a:lnTo>
                      <a:pt x="673" y="322"/>
                    </a:lnTo>
                    <a:lnTo>
                      <a:pt x="684" y="345"/>
                    </a:lnTo>
                    <a:lnTo>
                      <a:pt x="699" y="351"/>
                    </a:lnTo>
                    <a:lnTo>
                      <a:pt x="718" y="360"/>
                    </a:lnTo>
                    <a:lnTo>
                      <a:pt x="726" y="364"/>
                    </a:lnTo>
                    <a:lnTo>
                      <a:pt x="733" y="368"/>
                    </a:lnTo>
                    <a:lnTo>
                      <a:pt x="741" y="368"/>
                    </a:lnTo>
                    <a:lnTo>
                      <a:pt x="748" y="368"/>
                    </a:lnTo>
                    <a:lnTo>
                      <a:pt x="756" y="381"/>
                    </a:lnTo>
                    <a:lnTo>
                      <a:pt x="775" y="381"/>
                    </a:lnTo>
                    <a:lnTo>
                      <a:pt x="790" y="389"/>
                    </a:lnTo>
                    <a:lnTo>
                      <a:pt x="804" y="393"/>
                    </a:lnTo>
                    <a:lnTo>
                      <a:pt x="807" y="372"/>
                    </a:lnTo>
                    <a:lnTo>
                      <a:pt x="813" y="372"/>
                    </a:lnTo>
                    <a:lnTo>
                      <a:pt x="810" y="354"/>
                    </a:lnTo>
                    <a:lnTo>
                      <a:pt x="810" y="348"/>
                    </a:lnTo>
                    <a:lnTo>
                      <a:pt x="804" y="330"/>
                    </a:lnTo>
                    <a:lnTo>
                      <a:pt x="804" y="318"/>
                    </a:lnTo>
                    <a:lnTo>
                      <a:pt x="804" y="297"/>
                    </a:lnTo>
                    <a:lnTo>
                      <a:pt x="805" y="280"/>
                    </a:lnTo>
                    <a:lnTo>
                      <a:pt x="798" y="243"/>
                    </a:lnTo>
                    <a:lnTo>
                      <a:pt x="807" y="216"/>
                    </a:lnTo>
                    <a:lnTo>
                      <a:pt x="822" y="189"/>
                    </a:lnTo>
                    <a:lnTo>
                      <a:pt x="840" y="168"/>
                    </a:lnTo>
                    <a:lnTo>
                      <a:pt x="862" y="171"/>
                    </a:lnTo>
                    <a:lnTo>
                      <a:pt x="873" y="162"/>
                    </a:lnTo>
                    <a:lnTo>
                      <a:pt x="896" y="150"/>
                    </a:lnTo>
                    <a:lnTo>
                      <a:pt x="900" y="146"/>
                    </a:lnTo>
                    <a:lnTo>
                      <a:pt x="907" y="141"/>
                    </a:lnTo>
                    <a:lnTo>
                      <a:pt x="918" y="137"/>
                    </a:lnTo>
                    <a:lnTo>
                      <a:pt x="926" y="129"/>
                    </a:lnTo>
                    <a:lnTo>
                      <a:pt x="930" y="120"/>
                    </a:lnTo>
                    <a:lnTo>
                      <a:pt x="934" y="112"/>
                    </a:lnTo>
                    <a:lnTo>
                      <a:pt x="934" y="108"/>
                    </a:lnTo>
                    <a:lnTo>
                      <a:pt x="945" y="104"/>
                    </a:lnTo>
                    <a:lnTo>
                      <a:pt x="956" y="95"/>
                    </a:lnTo>
                    <a:lnTo>
                      <a:pt x="968" y="87"/>
                    </a:lnTo>
                    <a:lnTo>
                      <a:pt x="975" y="83"/>
                    </a:lnTo>
                    <a:lnTo>
                      <a:pt x="994" y="66"/>
                    </a:lnTo>
                    <a:lnTo>
                      <a:pt x="1013" y="53"/>
                    </a:lnTo>
                    <a:lnTo>
                      <a:pt x="1032" y="41"/>
                    </a:lnTo>
                    <a:lnTo>
                      <a:pt x="1055" y="36"/>
                    </a:lnTo>
                    <a:lnTo>
                      <a:pt x="1089" y="12"/>
                    </a:lnTo>
                    <a:lnTo>
                      <a:pt x="1123" y="7"/>
                    </a:lnTo>
                    <a:lnTo>
                      <a:pt x="1140" y="24"/>
                    </a:lnTo>
                    <a:lnTo>
                      <a:pt x="1155" y="27"/>
                    </a:lnTo>
                    <a:lnTo>
                      <a:pt x="1172" y="28"/>
                    </a:lnTo>
                    <a:lnTo>
                      <a:pt x="1191" y="3"/>
                    </a:lnTo>
                    <a:lnTo>
                      <a:pt x="1209" y="15"/>
                    </a:lnTo>
                    <a:lnTo>
                      <a:pt x="1254" y="6"/>
                    </a:lnTo>
                    <a:lnTo>
                      <a:pt x="1245" y="12"/>
                    </a:lnTo>
                    <a:lnTo>
                      <a:pt x="1260" y="12"/>
                    </a:lnTo>
                    <a:lnTo>
                      <a:pt x="1269" y="12"/>
                    </a:lnTo>
                    <a:lnTo>
                      <a:pt x="1274" y="28"/>
                    </a:lnTo>
                    <a:lnTo>
                      <a:pt x="1274" y="24"/>
                    </a:lnTo>
                    <a:lnTo>
                      <a:pt x="1274" y="20"/>
                    </a:lnTo>
                    <a:lnTo>
                      <a:pt x="1282" y="20"/>
                    </a:lnTo>
                    <a:lnTo>
                      <a:pt x="1297" y="11"/>
                    </a:lnTo>
                    <a:lnTo>
                      <a:pt x="1311" y="3"/>
                    </a:lnTo>
                    <a:lnTo>
                      <a:pt x="1332" y="0"/>
                    </a:lnTo>
                    <a:lnTo>
                      <a:pt x="1353" y="9"/>
                    </a:lnTo>
                    <a:lnTo>
                      <a:pt x="1373" y="20"/>
                    </a:lnTo>
                    <a:lnTo>
                      <a:pt x="1395" y="32"/>
                    </a:lnTo>
                    <a:lnTo>
                      <a:pt x="1407" y="49"/>
                    </a:lnTo>
                    <a:lnTo>
                      <a:pt x="1414" y="57"/>
                    </a:lnTo>
                    <a:lnTo>
                      <a:pt x="1425" y="70"/>
                    </a:lnTo>
                    <a:lnTo>
                      <a:pt x="1441" y="78"/>
                    </a:lnTo>
                    <a:lnTo>
                      <a:pt x="1448" y="91"/>
                    </a:lnTo>
                    <a:lnTo>
                      <a:pt x="1460" y="108"/>
                    </a:lnTo>
                    <a:lnTo>
                      <a:pt x="1482" y="125"/>
                    </a:lnTo>
                    <a:lnTo>
                      <a:pt x="1494" y="137"/>
                    </a:lnTo>
                    <a:lnTo>
                      <a:pt x="1505" y="146"/>
                    </a:lnTo>
                    <a:lnTo>
                      <a:pt x="1512" y="162"/>
                    </a:lnTo>
                    <a:lnTo>
                      <a:pt x="1524" y="175"/>
                    </a:lnTo>
                    <a:lnTo>
                      <a:pt x="1539" y="183"/>
                    </a:lnTo>
                    <a:lnTo>
                      <a:pt x="1558" y="188"/>
                    </a:lnTo>
                    <a:lnTo>
                      <a:pt x="1569" y="192"/>
                    </a:lnTo>
                    <a:lnTo>
                      <a:pt x="1584" y="192"/>
                    </a:lnTo>
                    <a:lnTo>
                      <a:pt x="1592" y="196"/>
                    </a:lnTo>
                    <a:lnTo>
                      <a:pt x="1596" y="196"/>
                    </a:lnTo>
                    <a:lnTo>
                      <a:pt x="1615" y="196"/>
                    </a:lnTo>
                    <a:lnTo>
                      <a:pt x="1634" y="192"/>
                    </a:lnTo>
                    <a:lnTo>
                      <a:pt x="1649" y="192"/>
                    </a:lnTo>
                    <a:lnTo>
                      <a:pt x="1668" y="179"/>
                    </a:lnTo>
                    <a:lnTo>
                      <a:pt x="1755" y="165"/>
                    </a:lnTo>
                    <a:lnTo>
                      <a:pt x="1830" y="174"/>
                    </a:lnTo>
                    <a:lnTo>
                      <a:pt x="1849" y="188"/>
                    </a:lnTo>
                    <a:lnTo>
                      <a:pt x="1868" y="196"/>
                    </a:lnTo>
                    <a:lnTo>
                      <a:pt x="1887" y="204"/>
                    </a:lnTo>
                    <a:lnTo>
                      <a:pt x="1910" y="209"/>
                    </a:lnTo>
                    <a:lnTo>
                      <a:pt x="1921" y="225"/>
                    </a:lnTo>
                    <a:lnTo>
                      <a:pt x="1932" y="238"/>
                    </a:lnTo>
                    <a:lnTo>
                      <a:pt x="1948" y="251"/>
                    </a:lnTo>
                    <a:lnTo>
                      <a:pt x="1967" y="259"/>
                    </a:lnTo>
                    <a:lnTo>
                      <a:pt x="1985" y="284"/>
                    </a:lnTo>
                    <a:lnTo>
                      <a:pt x="1993" y="297"/>
                    </a:lnTo>
                    <a:lnTo>
                      <a:pt x="2001" y="305"/>
                    </a:lnTo>
                    <a:lnTo>
                      <a:pt x="2001" y="334"/>
                    </a:lnTo>
                    <a:lnTo>
                      <a:pt x="2004" y="360"/>
                    </a:lnTo>
                    <a:lnTo>
                      <a:pt x="2016" y="376"/>
                    </a:lnTo>
                    <a:lnTo>
                      <a:pt x="2023" y="381"/>
                    </a:lnTo>
                    <a:lnTo>
                      <a:pt x="2035" y="389"/>
                    </a:lnTo>
                    <a:lnTo>
                      <a:pt x="2057" y="414"/>
                    </a:lnTo>
                    <a:lnTo>
                      <a:pt x="2084" y="435"/>
                    </a:lnTo>
                    <a:lnTo>
                      <a:pt x="2091" y="460"/>
                    </a:lnTo>
                    <a:lnTo>
                      <a:pt x="2099" y="477"/>
                    </a:lnTo>
                    <a:lnTo>
                      <a:pt x="2114" y="490"/>
                    </a:lnTo>
                    <a:lnTo>
                      <a:pt x="2137" y="498"/>
                    </a:lnTo>
                    <a:lnTo>
                      <a:pt x="2152" y="507"/>
                    </a:lnTo>
                    <a:lnTo>
                      <a:pt x="2156" y="515"/>
                    </a:lnTo>
                    <a:lnTo>
                      <a:pt x="2159" y="519"/>
                    </a:lnTo>
                    <a:lnTo>
                      <a:pt x="2163" y="519"/>
                    </a:lnTo>
                    <a:lnTo>
                      <a:pt x="2171" y="519"/>
                    </a:lnTo>
                    <a:lnTo>
                      <a:pt x="2178" y="519"/>
                    </a:lnTo>
                    <a:lnTo>
                      <a:pt x="2194" y="515"/>
                    </a:lnTo>
                    <a:lnTo>
                      <a:pt x="2224" y="515"/>
                    </a:lnTo>
                    <a:lnTo>
                      <a:pt x="2231" y="507"/>
                    </a:lnTo>
                    <a:lnTo>
                      <a:pt x="2235" y="502"/>
                    </a:lnTo>
                    <a:lnTo>
                      <a:pt x="2250" y="502"/>
                    </a:lnTo>
                    <a:lnTo>
                      <a:pt x="2265" y="502"/>
                    </a:lnTo>
                    <a:lnTo>
                      <a:pt x="2284" y="502"/>
                    </a:lnTo>
                    <a:lnTo>
                      <a:pt x="2318" y="515"/>
                    </a:lnTo>
                    <a:lnTo>
                      <a:pt x="2345" y="523"/>
                    </a:lnTo>
                    <a:lnTo>
                      <a:pt x="2349" y="532"/>
                    </a:lnTo>
                    <a:lnTo>
                      <a:pt x="2352" y="536"/>
                    </a:lnTo>
                    <a:lnTo>
                      <a:pt x="2360" y="536"/>
                    </a:lnTo>
                    <a:lnTo>
                      <a:pt x="2368" y="540"/>
                    </a:lnTo>
                    <a:lnTo>
                      <a:pt x="2375" y="553"/>
                    </a:lnTo>
                    <a:lnTo>
                      <a:pt x="2386" y="565"/>
                    </a:lnTo>
                    <a:lnTo>
                      <a:pt x="2394" y="574"/>
                    </a:lnTo>
                    <a:lnTo>
                      <a:pt x="2405" y="582"/>
                    </a:lnTo>
                    <a:lnTo>
                      <a:pt x="2417" y="612"/>
                    </a:lnTo>
                    <a:lnTo>
                      <a:pt x="2421" y="633"/>
                    </a:lnTo>
                    <a:lnTo>
                      <a:pt x="2424" y="658"/>
                    </a:lnTo>
                    <a:lnTo>
                      <a:pt x="2421" y="679"/>
                    </a:lnTo>
                    <a:lnTo>
                      <a:pt x="2421" y="700"/>
                    </a:lnTo>
                    <a:lnTo>
                      <a:pt x="2428" y="717"/>
                    </a:lnTo>
                    <a:lnTo>
                      <a:pt x="2439" y="729"/>
                    </a:lnTo>
                    <a:lnTo>
                      <a:pt x="2466" y="742"/>
                    </a:lnTo>
                    <a:lnTo>
                      <a:pt x="2481" y="767"/>
                    </a:lnTo>
                    <a:lnTo>
                      <a:pt x="2487" y="786"/>
                    </a:lnTo>
                    <a:lnTo>
                      <a:pt x="2484" y="813"/>
                    </a:lnTo>
                    <a:lnTo>
                      <a:pt x="2469" y="828"/>
                    </a:lnTo>
                    <a:lnTo>
                      <a:pt x="2469" y="846"/>
                    </a:lnTo>
                    <a:lnTo>
                      <a:pt x="2470" y="864"/>
                    </a:lnTo>
                    <a:lnTo>
                      <a:pt x="2470" y="893"/>
                    </a:lnTo>
                    <a:lnTo>
                      <a:pt x="2466" y="914"/>
                    </a:lnTo>
                    <a:lnTo>
                      <a:pt x="2462" y="935"/>
                    </a:lnTo>
                    <a:lnTo>
                      <a:pt x="2462" y="952"/>
                    </a:lnTo>
                    <a:lnTo>
                      <a:pt x="2455" y="964"/>
                    </a:lnTo>
                    <a:lnTo>
                      <a:pt x="2451" y="981"/>
                    </a:lnTo>
                    <a:lnTo>
                      <a:pt x="2442" y="984"/>
                    </a:lnTo>
                    <a:lnTo>
                      <a:pt x="2442" y="981"/>
                    </a:lnTo>
                    <a:lnTo>
                      <a:pt x="2433" y="981"/>
                    </a:lnTo>
                    <a:lnTo>
                      <a:pt x="2418" y="978"/>
                    </a:lnTo>
                    <a:lnTo>
                      <a:pt x="2379" y="966"/>
                    </a:lnTo>
                    <a:lnTo>
                      <a:pt x="2371" y="998"/>
                    </a:lnTo>
                    <a:lnTo>
                      <a:pt x="2361" y="1008"/>
                    </a:lnTo>
                    <a:lnTo>
                      <a:pt x="2360" y="1027"/>
                    </a:lnTo>
                    <a:lnTo>
                      <a:pt x="2346" y="1029"/>
                    </a:lnTo>
                    <a:lnTo>
                      <a:pt x="2346" y="1053"/>
                    </a:lnTo>
                    <a:lnTo>
                      <a:pt x="2340" y="1065"/>
                    </a:lnTo>
                    <a:lnTo>
                      <a:pt x="2337" y="1095"/>
                    </a:lnTo>
                    <a:lnTo>
                      <a:pt x="2330" y="1115"/>
                    </a:lnTo>
                    <a:lnTo>
                      <a:pt x="2326" y="1141"/>
                    </a:lnTo>
                    <a:lnTo>
                      <a:pt x="2330" y="1162"/>
                    </a:lnTo>
                    <a:lnTo>
                      <a:pt x="2326" y="1178"/>
                    </a:lnTo>
                    <a:lnTo>
                      <a:pt x="2322" y="1187"/>
                    </a:lnTo>
                    <a:lnTo>
                      <a:pt x="2311" y="1191"/>
                    </a:lnTo>
                    <a:lnTo>
                      <a:pt x="2250" y="1187"/>
                    </a:lnTo>
                    <a:lnTo>
                      <a:pt x="2186" y="1178"/>
                    </a:lnTo>
                    <a:lnTo>
                      <a:pt x="2171" y="1170"/>
                    </a:lnTo>
                    <a:lnTo>
                      <a:pt x="2154" y="1170"/>
                    </a:lnTo>
                    <a:lnTo>
                      <a:pt x="2127" y="1161"/>
                    </a:lnTo>
                    <a:lnTo>
                      <a:pt x="2091" y="1162"/>
                    </a:lnTo>
                    <a:lnTo>
                      <a:pt x="2069" y="1162"/>
                    </a:lnTo>
                    <a:lnTo>
                      <a:pt x="2046" y="1155"/>
                    </a:lnTo>
                    <a:lnTo>
                      <a:pt x="2037" y="1137"/>
                    </a:lnTo>
                    <a:lnTo>
                      <a:pt x="2043" y="1119"/>
                    </a:lnTo>
                    <a:lnTo>
                      <a:pt x="2037" y="1107"/>
                    </a:lnTo>
                    <a:lnTo>
                      <a:pt x="2037" y="1092"/>
                    </a:lnTo>
                    <a:lnTo>
                      <a:pt x="2034" y="1092"/>
                    </a:lnTo>
                    <a:lnTo>
                      <a:pt x="2034" y="1074"/>
                    </a:lnTo>
                    <a:lnTo>
                      <a:pt x="2019" y="1062"/>
                    </a:lnTo>
                    <a:lnTo>
                      <a:pt x="2025" y="1053"/>
                    </a:lnTo>
                    <a:lnTo>
                      <a:pt x="2012" y="1052"/>
                    </a:lnTo>
                    <a:lnTo>
                      <a:pt x="2013" y="1032"/>
                    </a:lnTo>
                    <a:lnTo>
                      <a:pt x="1997" y="1040"/>
                    </a:lnTo>
                    <a:lnTo>
                      <a:pt x="2007" y="1023"/>
                    </a:lnTo>
                    <a:lnTo>
                      <a:pt x="1982" y="1015"/>
                    </a:lnTo>
                    <a:lnTo>
                      <a:pt x="1974" y="1006"/>
                    </a:lnTo>
                    <a:lnTo>
                      <a:pt x="1970" y="998"/>
                    </a:lnTo>
                    <a:lnTo>
                      <a:pt x="1955" y="989"/>
                    </a:lnTo>
                    <a:lnTo>
                      <a:pt x="1940" y="989"/>
                    </a:lnTo>
                    <a:lnTo>
                      <a:pt x="1925" y="989"/>
                    </a:lnTo>
                    <a:lnTo>
                      <a:pt x="1906" y="994"/>
                    </a:lnTo>
                    <a:lnTo>
                      <a:pt x="1883" y="998"/>
                    </a:lnTo>
                    <a:lnTo>
                      <a:pt x="1861" y="1006"/>
                    </a:lnTo>
                    <a:lnTo>
                      <a:pt x="1788" y="996"/>
                    </a:lnTo>
                    <a:lnTo>
                      <a:pt x="1709" y="1002"/>
                    </a:lnTo>
                    <a:lnTo>
                      <a:pt x="1690" y="1006"/>
                    </a:lnTo>
                    <a:lnTo>
                      <a:pt x="1674" y="1008"/>
                    </a:lnTo>
                    <a:lnTo>
                      <a:pt x="1653" y="1011"/>
                    </a:lnTo>
                    <a:lnTo>
                      <a:pt x="1638" y="1011"/>
                    </a:lnTo>
                    <a:lnTo>
                      <a:pt x="1587" y="1020"/>
                    </a:lnTo>
                    <a:lnTo>
                      <a:pt x="1539" y="1031"/>
                    </a:lnTo>
                    <a:lnTo>
                      <a:pt x="1505" y="1044"/>
                    </a:lnTo>
                    <a:lnTo>
                      <a:pt x="1467" y="1044"/>
                    </a:lnTo>
                    <a:lnTo>
                      <a:pt x="1429" y="1048"/>
                    </a:lnTo>
                    <a:lnTo>
                      <a:pt x="1391" y="1048"/>
                    </a:lnTo>
                    <a:lnTo>
                      <a:pt x="1369" y="1040"/>
                    </a:lnTo>
                    <a:lnTo>
                      <a:pt x="1354" y="1036"/>
                    </a:lnTo>
                    <a:lnTo>
                      <a:pt x="1331" y="1040"/>
                    </a:lnTo>
                    <a:lnTo>
                      <a:pt x="1312" y="1048"/>
                    </a:lnTo>
                    <a:lnTo>
                      <a:pt x="1304" y="1036"/>
                    </a:lnTo>
                    <a:lnTo>
                      <a:pt x="1297" y="1031"/>
                    </a:lnTo>
                    <a:lnTo>
                      <a:pt x="1285" y="1027"/>
                    </a:lnTo>
                    <a:lnTo>
                      <a:pt x="1270" y="1027"/>
                    </a:lnTo>
                    <a:lnTo>
                      <a:pt x="1263" y="1019"/>
                    </a:lnTo>
                    <a:lnTo>
                      <a:pt x="1251" y="1019"/>
                    </a:lnTo>
                    <a:lnTo>
                      <a:pt x="1240" y="1023"/>
                    </a:lnTo>
                    <a:lnTo>
                      <a:pt x="1229" y="1027"/>
                    </a:lnTo>
                    <a:lnTo>
                      <a:pt x="1225" y="1036"/>
                    </a:lnTo>
                    <a:lnTo>
                      <a:pt x="1217" y="1044"/>
                    </a:lnTo>
                    <a:lnTo>
                      <a:pt x="1214" y="1044"/>
                    </a:lnTo>
                    <a:lnTo>
                      <a:pt x="1202" y="1052"/>
                    </a:lnTo>
                    <a:lnTo>
                      <a:pt x="1210" y="1069"/>
                    </a:lnTo>
                    <a:lnTo>
                      <a:pt x="1214" y="1090"/>
                    </a:lnTo>
                    <a:lnTo>
                      <a:pt x="1210" y="1107"/>
                    </a:lnTo>
                    <a:lnTo>
                      <a:pt x="1202" y="1128"/>
                    </a:lnTo>
                    <a:lnTo>
                      <a:pt x="1191" y="1158"/>
                    </a:lnTo>
                    <a:lnTo>
                      <a:pt x="1194" y="1200"/>
                    </a:lnTo>
                    <a:lnTo>
                      <a:pt x="1212" y="1236"/>
                    </a:lnTo>
                    <a:lnTo>
                      <a:pt x="1224" y="1263"/>
                    </a:lnTo>
                    <a:lnTo>
                      <a:pt x="1233" y="1284"/>
                    </a:lnTo>
                    <a:lnTo>
                      <a:pt x="1236" y="1296"/>
                    </a:lnTo>
                    <a:lnTo>
                      <a:pt x="1242" y="1314"/>
                    </a:lnTo>
                    <a:lnTo>
                      <a:pt x="1239" y="1332"/>
                    </a:lnTo>
                    <a:lnTo>
                      <a:pt x="1248" y="1344"/>
                    </a:lnTo>
                    <a:lnTo>
                      <a:pt x="1263" y="1362"/>
                    </a:lnTo>
                    <a:lnTo>
                      <a:pt x="1284" y="1368"/>
                    </a:lnTo>
                    <a:lnTo>
                      <a:pt x="1296" y="1371"/>
                    </a:lnTo>
                    <a:lnTo>
                      <a:pt x="1314" y="1383"/>
                    </a:lnTo>
                    <a:lnTo>
                      <a:pt x="1326" y="1389"/>
                    </a:lnTo>
                    <a:lnTo>
                      <a:pt x="1332" y="1392"/>
                    </a:lnTo>
                    <a:lnTo>
                      <a:pt x="1335" y="1407"/>
                    </a:lnTo>
                    <a:lnTo>
                      <a:pt x="1341" y="1413"/>
                    </a:lnTo>
                    <a:lnTo>
                      <a:pt x="1342" y="1430"/>
                    </a:lnTo>
                    <a:lnTo>
                      <a:pt x="1323" y="1460"/>
                    </a:lnTo>
                    <a:lnTo>
                      <a:pt x="1320" y="1476"/>
                    </a:lnTo>
                    <a:lnTo>
                      <a:pt x="1312" y="1489"/>
                    </a:lnTo>
                    <a:lnTo>
                      <a:pt x="1293" y="1514"/>
                    </a:lnTo>
                    <a:lnTo>
                      <a:pt x="1266" y="1557"/>
                    </a:lnTo>
                    <a:lnTo>
                      <a:pt x="1244" y="1602"/>
                    </a:lnTo>
                    <a:lnTo>
                      <a:pt x="1240" y="1615"/>
                    </a:lnTo>
                    <a:lnTo>
                      <a:pt x="1233" y="1623"/>
                    </a:lnTo>
                    <a:lnTo>
                      <a:pt x="1225" y="1628"/>
                    </a:lnTo>
                    <a:lnTo>
                      <a:pt x="1210" y="1632"/>
                    </a:lnTo>
                    <a:lnTo>
                      <a:pt x="1210" y="1640"/>
                    </a:lnTo>
                    <a:lnTo>
                      <a:pt x="1206" y="1649"/>
                    </a:lnTo>
                    <a:lnTo>
                      <a:pt x="1195" y="1644"/>
                    </a:lnTo>
                    <a:lnTo>
                      <a:pt x="1183" y="1636"/>
                    </a:lnTo>
                    <a:lnTo>
                      <a:pt x="1172" y="1628"/>
                    </a:lnTo>
                    <a:lnTo>
                      <a:pt x="1164" y="1623"/>
                    </a:lnTo>
                    <a:lnTo>
                      <a:pt x="1145" y="1615"/>
                    </a:lnTo>
                    <a:lnTo>
                      <a:pt x="1127" y="1607"/>
                    </a:lnTo>
                    <a:lnTo>
                      <a:pt x="1104" y="1602"/>
                    </a:lnTo>
                    <a:lnTo>
                      <a:pt x="1085" y="1590"/>
                    </a:lnTo>
                    <a:lnTo>
                      <a:pt x="1074" y="1598"/>
                    </a:lnTo>
                    <a:lnTo>
                      <a:pt x="1058" y="1602"/>
                    </a:lnTo>
                    <a:lnTo>
                      <a:pt x="1028" y="1607"/>
                    </a:lnTo>
                    <a:lnTo>
                      <a:pt x="1028" y="1615"/>
                    </a:lnTo>
                    <a:lnTo>
                      <a:pt x="1024" y="1623"/>
                    </a:lnTo>
                    <a:lnTo>
                      <a:pt x="1017" y="1628"/>
                    </a:lnTo>
                    <a:lnTo>
                      <a:pt x="1009" y="1632"/>
                    </a:lnTo>
                    <a:lnTo>
                      <a:pt x="1002" y="1632"/>
                    </a:lnTo>
                    <a:lnTo>
                      <a:pt x="990" y="1628"/>
                    </a:lnTo>
                    <a:lnTo>
                      <a:pt x="983" y="1628"/>
                    </a:lnTo>
                    <a:lnTo>
                      <a:pt x="979" y="1623"/>
                    </a:lnTo>
                    <a:lnTo>
                      <a:pt x="968" y="1628"/>
                    </a:lnTo>
                    <a:lnTo>
                      <a:pt x="956" y="1636"/>
                    </a:lnTo>
                    <a:lnTo>
                      <a:pt x="945" y="1649"/>
                    </a:lnTo>
                    <a:lnTo>
                      <a:pt x="930" y="1657"/>
                    </a:lnTo>
                    <a:lnTo>
                      <a:pt x="918" y="1657"/>
                    </a:lnTo>
                    <a:lnTo>
                      <a:pt x="911" y="1661"/>
                    </a:lnTo>
                    <a:lnTo>
                      <a:pt x="903" y="1665"/>
                    </a:lnTo>
                    <a:lnTo>
                      <a:pt x="896" y="1665"/>
                    </a:lnTo>
                    <a:lnTo>
                      <a:pt x="888" y="1678"/>
                    </a:lnTo>
                    <a:lnTo>
                      <a:pt x="877" y="1682"/>
                    </a:lnTo>
                    <a:lnTo>
                      <a:pt x="854" y="1691"/>
                    </a:lnTo>
                    <a:lnTo>
                      <a:pt x="847" y="1695"/>
                    </a:lnTo>
                    <a:lnTo>
                      <a:pt x="847" y="1699"/>
                    </a:lnTo>
                    <a:lnTo>
                      <a:pt x="850" y="1699"/>
                    </a:lnTo>
                    <a:lnTo>
                      <a:pt x="866" y="1703"/>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28" name="Freeform 16">
                <a:extLst>
                  <a:ext uri="{FF2B5EF4-FFF2-40B4-BE49-F238E27FC236}">
                    <a16:creationId xmlns:a16="http://schemas.microsoft.com/office/drawing/2014/main" id="{3EC8680F-CE27-468E-B8F8-46C5A21A8B30}"/>
                  </a:ext>
                </a:extLst>
              </p:cNvPr>
              <p:cNvSpPr>
                <a:spLocks noChangeAspect="1"/>
              </p:cNvSpPr>
              <p:nvPr/>
            </p:nvSpPr>
            <p:spPr bwMode="auto">
              <a:xfrm>
                <a:off x="2632" y="2320"/>
                <a:ext cx="534" cy="495"/>
              </a:xfrm>
              <a:custGeom>
                <a:avLst/>
                <a:gdLst/>
                <a:ahLst/>
                <a:cxnLst>
                  <a:cxn ang="0">
                    <a:pos x="1215" y="1924"/>
                  </a:cxn>
                  <a:cxn ang="0">
                    <a:pos x="1134" y="1919"/>
                  </a:cxn>
                  <a:cxn ang="0">
                    <a:pos x="992" y="1878"/>
                  </a:cxn>
                  <a:cxn ang="0">
                    <a:pos x="901" y="1773"/>
                  </a:cxn>
                  <a:cxn ang="0">
                    <a:pos x="837" y="1655"/>
                  </a:cxn>
                  <a:cxn ang="0">
                    <a:pos x="734" y="1588"/>
                  </a:cxn>
                  <a:cxn ang="0">
                    <a:pos x="564" y="1588"/>
                  </a:cxn>
                  <a:cxn ang="0">
                    <a:pos x="428" y="1588"/>
                  </a:cxn>
                  <a:cxn ang="0">
                    <a:pos x="284" y="1449"/>
                  </a:cxn>
                  <a:cxn ang="0">
                    <a:pos x="144" y="1424"/>
                  </a:cxn>
                  <a:cxn ang="0">
                    <a:pos x="132" y="1283"/>
                  </a:cxn>
                  <a:cxn ang="0">
                    <a:pos x="216" y="1189"/>
                  </a:cxn>
                  <a:cxn ang="0">
                    <a:pos x="242" y="1126"/>
                  </a:cxn>
                  <a:cxn ang="0">
                    <a:pos x="280" y="1067"/>
                  </a:cxn>
                  <a:cxn ang="0">
                    <a:pos x="333" y="949"/>
                  </a:cxn>
                  <a:cxn ang="0">
                    <a:pos x="192" y="839"/>
                  </a:cxn>
                  <a:cxn ang="0">
                    <a:pos x="53" y="777"/>
                  </a:cxn>
                  <a:cxn ang="0">
                    <a:pos x="11" y="676"/>
                  </a:cxn>
                  <a:cxn ang="0">
                    <a:pos x="15" y="542"/>
                  </a:cxn>
                  <a:cxn ang="0">
                    <a:pos x="15" y="483"/>
                  </a:cxn>
                  <a:cxn ang="0">
                    <a:pos x="64" y="395"/>
                  </a:cxn>
                  <a:cxn ang="0">
                    <a:pos x="167" y="357"/>
                  </a:cxn>
                  <a:cxn ang="0">
                    <a:pos x="257" y="260"/>
                  </a:cxn>
                  <a:cxn ang="0">
                    <a:pos x="390" y="235"/>
                  </a:cxn>
                  <a:cxn ang="0">
                    <a:pos x="450" y="176"/>
                  </a:cxn>
                  <a:cxn ang="0">
                    <a:pos x="537" y="193"/>
                  </a:cxn>
                  <a:cxn ang="0">
                    <a:pos x="606" y="151"/>
                  </a:cxn>
                  <a:cxn ang="0">
                    <a:pos x="670" y="118"/>
                  </a:cxn>
                  <a:cxn ang="0">
                    <a:pos x="753" y="92"/>
                  </a:cxn>
                  <a:cxn ang="0">
                    <a:pos x="810" y="130"/>
                  </a:cxn>
                  <a:cxn ang="0">
                    <a:pos x="878" y="176"/>
                  </a:cxn>
                  <a:cxn ang="0">
                    <a:pos x="984" y="185"/>
                  </a:cxn>
                  <a:cxn ang="0">
                    <a:pos x="1086" y="239"/>
                  </a:cxn>
                  <a:cxn ang="0">
                    <a:pos x="1170" y="210"/>
                  </a:cxn>
                  <a:cxn ang="0">
                    <a:pos x="1230" y="172"/>
                  </a:cxn>
                  <a:cxn ang="0">
                    <a:pos x="1359" y="105"/>
                  </a:cxn>
                  <a:cxn ang="0">
                    <a:pos x="1560" y="0"/>
                  </a:cxn>
                  <a:cxn ang="0">
                    <a:pos x="1631" y="71"/>
                  </a:cxn>
                  <a:cxn ang="0">
                    <a:pos x="1696" y="134"/>
                  </a:cxn>
                  <a:cxn ang="0">
                    <a:pos x="1760" y="214"/>
                  </a:cxn>
                  <a:cxn ang="0">
                    <a:pos x="1832" y="319"/>
                  </a:cxn>
                  <a:cxn ang="0">
                    <a:pos x="1938" y="424"/>
                  </a:cxn>
                  <a:cxn ang="0">
                    <a:pos x="2036" y="483"/>
                  </a:cxn>
                  <a:cxn ang="0">
                    <a:pos x="2074" y="533"/>
                  </a:cxn>
                  <a:cxn ang="0">
                    <a:pos x="2093" y="781"/>
                  </a:cxn>
                  <a:cxn ang="0">
                    <a:pos x="2018" y="975"/>
                  </a:cxn>
                  <a:cxn ang="0">
                    <a:pos x="1987" y="1109"/>
                  </a:cxn>
                  <a:cxn ang="0">
                    <a:pos x="1972" y="1197"/>
                  </a:cxn>
                  <a:cxn ang="0">
                    <a:pos x="1881" y="1227"/>
                  </a:cxn>
                  <a:cxn ang="0">
                    <a:pos x="1713" y="1349"/>
                  </a:cxn>
                  <a:cxn ang="0">
                    <a:pos x="1563" y="1550"/>
                  </a:cxn>
                  <a:cxn ang="0">
                    <a:pos x="1472" y="1668"/>
                  </a:cxn>
                  <a:cxn ang="0">
                    <a:pos x="1355" y="1697"/>
                  </a:cxn>
                  <a:cxn ang="0">
                    <a:pos x="1257" y="1726"/>
                  </a:cxn>
                  <a:cxn ang="0">
                    <a:pos x="1332" y="1810"/>
                  </a:cxn>
                </a:cxnLst>
                <a:rect l="0" t="0" r="r" b="b"/>
                <a:pathLst>
                  <a:path w="2093" h="1928">
                    <a:moveTo>
                      <a:pt x="1332" y="1810"/>
                    </a:moveTo>
                    <a:lnTo>
                      <a:pt x="1278" y="1859"/>
                    </a:lnTo>
                    <a:lnTo>
                      <a:pt x="1263" y="1883"/>
                    </a:lnTo>
                    <a:lnTo>
                      <a:pt x="1242" y="1898"/>
                    </a:lnTo>
                    <a:lnTo>
                      <a:pt x="1230" y="1920"/>
                    </a:lnTo>
                    <a:lnTo>
                      <a:pt x="1219" y="1924"/>
                    </a:lnTo>
                    <a:lnTo>
                      <a:pt x="1215" y="1924"/>
                    </a:lnTo>
                    <a:lnTo>
                      <a:pt x="1200" y="1920"/>
                    </a:lnTo>
                    <a:lnTo>
                      <a:pt x="1189" y="1911"/>
                    </a:lnTo>
                    <a:lnTo>
                      <a:pt x="1167" y="1910"/>
                    </a:lnTo>
                    <a:lnTo>
                      <a:pt x="1158" y="1910"/>
                    </a:lnTo>
                    <a:lnTo>
                      <a:pt x="1170" y="1910"/>
                    </a:lnTo>
                    <a:lnTo>
                      <a:pt x="1155" y="1913"/>
                    </a:lnTo>
                    <a:lnTo>
                      <a:pt x="1134" y="1919"/>
                    </a:lnTo>
                    <a:lnTo>
                      <a:pt x="1116" y="1925"/>
                    </a:lnTo>
                    <a:lnTo>
                      <a:pt x="1098" y="1928"/>
                    </a:lnTo>
                    <a:lnTo>
                      <a:pt x="1074" y="1925"/>
                    </a:lnTo>
                    <a:lnTo>
                      <a:pt x="1056" y="1925"/>
                    </a:lnTo>
                    <a:lnTo>
                      <a:pt x="1030" y="1911"/>
                    </a:lnTo>
                    <a:lnTo>
                      <a:pt x="1011" y="1899"/>
                    </a:lnTo>
                    <a:lnTo>
                      <a:pt x="992" y="1878"/>
                    </a:lnTo>
                    <a:lnTo>
                      <a:pt x="977" y="1857"/>
                    </a:lnTo>
                    <a:lnTo>
                      <a:pt x="969" y="1840"/>
                    </a:lnTo>
                    <a:lnTo>
                      <a:pt x="958" y="1827"/>
                    </a:lnTo>
                    <a:lnTo>
                      <a:pt x="946" y="1823"/>
                    </a:lnTo>
                    <a:lnTo>
                      <a:pt x="927" y="1810"/>
                    </a:lnTo>
                    <a:lnTo>
                      <a:pt x="916" y="1794"/>
                    </a:lnTo>
                    <a:lnTo>
                      <a:pt x="901" y="1773"/>
                    </a:lnTo>
                    <a:lnTo>
                      <a:pt x="886" y="1756"/>
                    </a:lnTo>
                    <a:lnTo>
                      <a:pt x="894" y="1718"/>
                    </a:lnTo>
                    <a:lnTo>
                      <a:pt x="871" y="1710"/>
                    </a:lnTo>
                    <a:lnTo>
                      <a:pt x="867" y="1689"/>
                    </a:lnTo>
                    <a:lnTo>
                      <a:pt x="855" y="1668"/>
                    </a:lnTo>
                    <a:lnTo>
                      <a:pt x="844" y="1659"/>
                    </a:lnTo>
                    <a:lnTo>
                      <a:pt x="837" y="1655"/>
                    </a:lnTo>
                    <a:lnTo>
                      <a:pt x="821" y="1642"/>
                    </a:lnTo>
                    <a:lnTo>
                      <a:pt x="810" y="1630"/>
                    </a:lnTo>
                    <a:lnTo>
                      <a:pt x="799" y="1617"/>
                    </a:lnTo>
                    <a:lnTo>
                      <a:pt x="780" y="1619"/>
                    </a:lnTo>
                    <a:lnTo>
                      <a:pt x="762" y="1610"/>
                    </a:lnTo>
                    <a:lnTo>
                      <a:pt x="747" y="1607"/>
                    </a:lnTo>
                    <a:lnTo>
                      <a:pt x="734" y="1588"/>
                    </a:lnTo>
                    <a:lnTo>
                      <a:pt x="719" y="1588"/>
                    </a:lnTo>
                    <a:lnTo>
                      <a:pt x="700" y="1584"/>
                    </a:lnTo>
                    <a:lnTo>
                      <a:pt x="678" y="1584"/>
                    </a:lnTo>
                    <a:lnTo>
                      <a:pt x="651" y="1584"/>
                    </a:lnTo>
                    <a:lnTo>
                      <a:pt x="617" y="1584"/>
                    </a:lnTo>
                    <a:lnTo>
                      <a:pt x="590" y="1588"/>
                    </a:lnTo>
                    <a:lnTo>
                      <a:pt x="564" y="1588"/>
                    </a:lnTo>
                    <a:lnTo>
                      <a:pt x="534" y="1604"/>
                    </a:lnTo>
                    <a:lnTo>
                      <a:pt x="561" y="1604"/>
                    </a:lnTo>
                    <a:lnTo>
                      <a:pt x="522" y="1613"/>
                    </a:lnTo>
                    <a:lnTo>
                      <a:pt x="489" y="1610"/>
                    </a:lnTo>
                    <a:lnTo>
                      <a:pt x="471" y="1604"/>
                    </a:lnTo>
                    <a:lnTo>
                      <a:pt x="456" y="1601"/>
                    </a:lnTo>
                    <a:lnTo>
                      <a:pt x="428" y="1588"/>
                    </a:lnTo>
                    <a:lnTo>
                      <a:pt x="413" y="1579"/>
                    </a:lnTo>
                    <a:lnTo>
                      <a:pt x="394" y="1571"/>
                    </a:lnTo>
                    <a:lnTo>
                      <a:pt x="371" y="1537"/>
                    </a:lnTo>
                    <a:lnTo>
                      <a:pt x="354" y="1523"/>
                    </a:lnTo>
                    <a:lnTo>
                      <a:pt x="348" y="1504"/>
                    </a:lnTo>
                    <a:lnTo>
                      <a:pt x="309" y="1481"/>
                    </a:lnTo>
                    <a:lnTo>
                      <a:pt x="284" y="1449"/>
                    </a:lnTo>
                    <a:lnTo>
                      <a:pt x="276" y="1432"/>
                    </a:lnTo>
                    <a:lnTo>
                      <a:pt x="261" y="1424"/>
                    </a:lnTo>
                    <a:lnTo>
                      <a:pt x="242" y="1420"/>
                    </a:lnTo>
                    <a:lnTo>
                      <a:pt x="223" y="1416"/>
                    </a:lnTo>
                    <a:lnTo>
                      <a:pt x="185" y="1420"/>
                    </a:lnTo>
                    <a:lnTo>
                      <a:pt x="171" y="1433"/>
                    </a:lnTo>
                    <a:lnTo>
                      <a:pt x="144" y="1424"/>
                    </a:lnTo>
                    <a:lnTo>
                      <a:pt x="102" y="1424"/>
                    </a:lnTo>
                    <a:lnTo>
                      <a:pt x="64" y="1420"/>
                    </a:lnTo>
                    <a:lnTo>
                      <a:pt x="72" y="1355"/>
                    </a:lnTo>
                    <a:lnTo>
                      <a:pt x="87" y="1332"/>
                    </a:lnTo>
                    <a:lnTo>
                      <a:pt x="102" y="1306"/>
                    </a:lnTo>
                    <a:lnTo>
                      <a:pt x="117" y="1290"/>
                    </a:lnTo>
                    <a:lnTo>
                      <a:pt x="132" y="1283"/>
                    </a:lnTo>
                    <a:lnTo>
                      <a:pt x="171" y="1268"/>
                    </a:lnTo>
                    <a:lnTo>
                      <a:pt x="192" y="1256"/>
                    </a:lnTo>
                    <a:lnTo>
                      <a:pt x="197" y="1243"/>
                    </a:lnTo>
                    <a:lnTo>
                      <a:pt x="204" y="1235"/>
                    </a:lnTo>
                    <a:lnTo>
                      <a:pt x="208" y="1227"/>
                    </a:lnTo>
                    <a:lnTo>
                      <a:pt x="212" y="1201"/>
                    </a:lnTo>
                    <a:lnTo>
                      <a:pt x="216" y="1189"/>
                    </a:lnTo>
                    <a:lnTo>
                      <a:pt x="216" y="1176"/>
                    </a:lnTo>
                    <a:lnTo>
                      <a:pt x="223" y="1164"/>
                    </a:lnTo>
                    <a:lnTo>
                      <a:pt x="231" y="1151"/>
                    </a:lnTo>
                    <a:lnTo>
                      <a:pt x="235" y="1147"/>
                    </a:lnTo>
                    <a:lnTo>
                      <a:pt x="238" y="1138"/>
                    </a:lnTo>
                    <a:lnTo>
                      <a:pt x="238" y="1134"/>
                    </a:lnTo>
                    <a:lnTo>
                      <a:pt x="242" y="1126"/>
                    </a:lnTo>
                    <a:lnTo>
                      <a:pt x="246" y="1105"/>
                    </a:lnTo>
                    <a:lnTo>
                      <a:pt x="250" y="1088"/>
                    </a:lnTo>
                    <a:lnTo>
                      <a:pt x="250" y="1080"/>
                    </a:lnTo>
                    <a:lnTo>
                      <a:pt x="254" y="1075"/>
                    </a:lnTo>
                    <a:lnTo>
                      <a:pt x="261" y="1071"/>
                    </a:lnTo>
                    <a:lnTo>
                      <a:pt x="273" y="1071"/>
                    </a:lnTo>
                    <a:lnTo>
                      <a:pt x="280" y="1067"/>
                    </a:lnTo>
                    <a:lnTo>
                      <a:pt x="284" y="1067"/>
                    </a:lnTo>
                    <a:lnTo>
                      <a:pt x="310" y="1054"/>
                    </a:lnTo>
                    <a:lnTo>
                      <a:pt x="336" y="1031"/>
                    </a:lnTo>
                    <a:lnTo>
                      <a:pt x="341" y="1008"/>
                    </a:lnTo>
                    <a:lnTo>
                      <a:pt x="345" y="980"/>
                    </a:lnTo>
                    <a:lnTo>
                      <a:pt x="342" y="962"/>
                    </a:lnTo>
                    <a:lnTo>
                      <a:pt x="333" y="949"/>
                    </a:lnTo>
                    <a:lnTo>
                      <a:pt x="318" y="937"/>
                    </a:lnTo>
                    <a:lnTo>
                      <a:pt x="307" y="928"/>
                    </a:lnTo>
                    <a:lnTo>
                      <a:pt x="273" y="924"/>
                    </a:lnTo>
                    <a:lnTo>
                      <a:pt x="227" y="920"/>
                    </a:lnTo>
                    <a:lnTo>
                      <a:pt x="210" y="902"/>
                    </a:lnTo>
                    <a:lnTo>
                      <a:pt x="198" y="878"/>
                    </a:lnTo>
                    <a:lnTo>
                      <a:pt x="192" y="839"/>
                    </a:lnTo>
                    <a:lnTo>
                      <a:pt x="195" y="818"/>
                    </a:lnTo>
                    <a:lnTo>
                      <a:pt x="193" y="802"/>
                    </a:lnTo>
                    <a:lnTo>
                      <a:pt x="186" y="779"/>
                    </a:lnTo>
                    <a:lnTo>
                      <a:pt x="163" y="781"/>
                    </a:lnTo>
                    <a:lnTo>
                      <a:pt x="110" y="777"/>
                    </a:lnTo>
                    <a:lnTo>
                      <a:pt x="75" y="785"/>
                    </a:lnTo>
                    <a:lnTo>
                      <a:pt x="53" y="777"/>
                    </a:lnTo>
                    <a:lnTo>
                      <a:pt x="45" y="769"/>
                    </a:lnTo>
                    <a:lnTo>
                      <a:pt x="34" y="756"/>
                    </a:lnTo>
                    <a:lnTo>
                      <a:pt x="30" y="743"/>
                    </a:lnTo>
                    <a:lnTo>
                      <a:pt x="23" y="731"/>
                    </a:lnTo>
                    <a:lnTo>
                      <a:pt x="15" y="718"/>
                    </a:lnTo>
                    <a:lnTo>
                      <a:pt x="11" y="701"/>
                    </a:lnTo>
                    <a:lnTo>
                      <a:pt x="11" y="676"/>
                    </a:lnTo>
                    <a:lnTo>
                      <a:pt x="11" y="659"/>
                    </a:lnTo>
                    <a:lnTo>
                      <a:pt x="11" y="643"/>
                    </a:lnTo>
                    <a:lnTo>
                      <a:pt x="11" y="622"/>
                    </a:lnTo>
                    <a:lnTo>
                      <a:pt x="8" y="596"/>
                    </a:lnTo>
                    <a:lnTo>
                      <a:pt x="11" y="571"/>
                    </a:lnTo>
                    <a:lnTo>
                      <a:pt x="11" y="554"/>
                    </a:lnTo>
                    <a:lnTo>
                      <a:pt x="15" y="542"/>
                    </a:lnTo>
                    <a:lnTo>
                      <a:pt x="15" y="538"/>
                    </a:lnTo>
                    <a:lnTo>
                      <a:pt x="19" y="525"/>
                    </a:lnTo>
                    <a:lnTo>
                      <a:pt x="19" y="517"/>
                    </a:lnTo>
                    <a:lnTo>
                      <a:pt x="23" y="504"/>
                    </a:lnTo>
                    <a:lnTo>
                      <a:pt x="23" y="496"/>
                    </a:lnTo>
                    <a:lnTo>
                      <a:pt x="19" y="483"/>
                    </a:lnTo>
                    <a:lnTo>
                      <a:pt x="15" y="483"/>
                    </a:lnTo>
                    <a:lnTo>
                      <a:pt x="11" y="479"/>
                    </a:lnTo>
                    <a:lnTo>
                      <a:pt x="4" y="479"/>
                    </a:lnTo>
                    <a:lnTo>
                      <a:pt x="0" y="475"/>
                    </a:lnTo>
                    <a:lnTo>
                      <a:pt x="0" y="441"/>
                    </a:lnTo>
                    <a:lnTo>
                      <a:pt x="11" y="416"/>
                    </a:lnTo>
                    <a:lnTo>
                      <a:pt x="34" y="399"/>
                    </a:lnTo>
                    <a:lnTo>
                      <a:pt x="64" y="395"/>
                    </a:lnTo>
                    <a:lnTo>
                      <a:pt x="79" y="382"/>
                    </a:lnTo>
                    <a:lnTo>
                      <a:pt x="91" y="378"/>
                    </a:lnTo>
                    <a:lnTo>
                      <a:pt x="110" y="370"/>
                    </a:lnTo>
                    <a:lnTo>
                      <a:pt x="121" y="365"/>
                    </a:lnTo>
                    <a:lnTo>
                      <a:pt x="132" y="361"/>
                    </a:lnTo>
                    <a:lnTo>
                      <a:pt x="148" y="357"/>
                    </a:lnTo>
                    <a:lnTo>
                      <a:pt x="167" y="357"/>
                    </a:lnTo>
                    <a:lnTo>
                      <a:pt x="182" y="340"/>
                    </a:lnTo>
                    <a:lnTo>
                      <a:pt x="193" y="319"/>
                    </a:lnTo>
                    <a:lnTo>
                      <a:pt x="201" y="294"/>
                    </a:lnTo>
                    <a:lnTo>
                      <a:pt x="212" y="273"/>
                    </a:lnTo>
                    <a:lnTo>
                      <a:pt x="223" y="269"/>
                    </a:lnTo>
                    <a:lnTo>
                      <a:pt x="235" y="265"/>
                    </a:lnTo>
                    <a:lnTo>
                      <a:pt x="257" y="260"/>
                    </a:lnTo>
                    <a:lnTo>
                      <a:pt x="318" y="269"/>
                    </a:lnTo>
                    <a:lnTo>
                      <a:pt x="352" y="269"/>
                    </a:lnTo>
                    <a:lnTo>
                      <a:pt x="382" y="260"/>
                    </a:lnTo>
                    <a:lnTo>
                      <a:pt x="386" y="260"/>
                    </a:lnTo>
                    <a:lnTo>
                      <a:pt x="386" y="256"/>
                    </a:lnTo>
                    <a:lnTo>
                      <a:pt x="386" y="248"/>
                    </a:lnTo>
                    <a:lnTo>
                      <a:pt x="390" y="235"/>
                    </a:lnTo>
                    <a:lnTo>
                      <a:pt x="397" y="223"/>
                    </a:lnTo>
                    <a:lnTo>
                      <a:pt x="405" y="210"/>
                    </a:lnTo>
                    <a:lnTo>
                      <a:pt x="413" y="197"/>
                    </a:lnTo>
                    <a:lnTo>
                      <a:pt x="420" y="185"/>
                    </a:lnTo>
                    <a:lnTo>
                      <a:pt x="428" y="176"/>
                    </a:lnTo>
                    <a:lnTo>
                      <a:pt x="435" y="172"/>
                    </a:lnTo>
                    <a:lnTo>
                      <a:pt x="450" y="176"/>
                    </a:lnTo>
                    <a:lnTo>
                      <a:pt x="473" y="189"/>
                    </a:lnTo>
                    <a:lnTo>
                      <a:pt x="496" y="197"/>
                    </a:lnTo>
                    <a:lnTo>
                      <a:pt x="503" y="206"/>
                    </a:lnTo>
                    <a:lnTo>
                      <a:pt x="507" y="210"/>
                    </a:lnTo>
                    <a:lnTo>
                      <a:pt x="515" y="210"/>
                    </a:lnTo>
                    <a:lnTo>
                      <a:pt x="526" y="206"/>
                    </a:lnTo>
                    <a:lnTo>
                      <a:pt x="537" y="193"/>
                    </a:lnTo>
                    <a:lnTo>
                      <a:pt x="545" y="197"/>
                    </a:lnTo>
                    <a:lnTo>
                      <a:pt x="556" y="197"/>
                    </a:lnTo>
                    <a:lnTo>
                      <a:pt x="564" y="197"/>
                    </a:lnTo>
                    <a:lnTo>
                      <a:pt x="572" y="193"/>
                    </a:lnTo>
                    <a:lnTo>
                      <a:pt x="579" y="176"/>
                    </a:lnTo>
                    <a:lnTo>
                      <a:pt x="594" y="160"/>
                    </a:lnTo>
                    <a:lnTo>
                      <a:pt x="606" y="151"/>
                    </a:lnTo>
                    <a:lnTo>
                      <a:pt x="621" y="147"/>
                    </a:lnTo>
                    <a:lnTo>
                      <a:pt x="632" y="143"/>
                    </a:lnTo>
                    <a:lnTo>
                      <a:pt x="640" y="139"/>
                    </a:lnTo>
                    <a:lnTo>
                      <a:pt x="643" y="134"/>
                    </a:lnTo>
                    <a:lnTo>
                      <a:pt x="651" y="122"/>
                    </a:lnTo>
                    <a:lnTo>
                      <a:pt x="659" y="122"/>
                    </a:lnTo>
                    <a:lnTo>
                      <a:pt x="670" y="118"/>
                    </a:lnTo>
                    <a:lnTo>
                      <a:pt x="678" y="113"/>
                    </a:lnTo>
                    <a:lnTo>
                      <a:pt x="681" y="113"/>
                    </a:lnTo>
                    <a:lnTo>
                      <a:pt x="689" y="101"/>
                    </a:lnTo>
                    <a:lnTo>
                      <a:pt x="704" y="92"/>
                    </a:lnTo>
                    <a:lnTo>
                      <a:pt x="727" y="80"/>
                    </a:lnTo>
                    <a:lnTo>
                      <a:pt x="742" y="88"/>
                    </a:lnTo>
                    <a:lnTo>
                      <a:pt x="753" y="92"/>
                    </a:lnTo>
                    <a:lnTo>
                      <a:pt x="757" y="97"/>
                    </a:lnTo>
                    <a:lnTo>
                      <a:pt x="761" y="101"/>
                    </a:lnTo>
                    <a:lnTo>
                      <a:pt x="761" y="105"/>
                    </a:lnTo>
                    <a:lnTo>
                      <a:pt x="765" y="113"/>
                    </a:lnTo>
                    <a:lnTo>
                      <a:pt x="776" y="122"/>
                    </a:lnTo>
                    <a:lnTo>
                      <a:pt x="787" y="122"/>
                    </a:lnTo>
                    <a:lnTo>
                      <a:pt x="810" y="130"/>
                    </a:lnTo>
                    <a:lnTo>
                      <a:pt x="821" y="147"/>
                    </a:lnTo>
                    <a:lnTo>
                      <a:pt x="825" y="160"/>
                    </a:lnTo>
                    <a:lnTo>
                      <a:pt x="837" y="164"/>
                    </a:lnTo>
                    <a:lnTo>
                      <a:pt x="848" y="168"/>
                    </a:lnTo>
                    <a:lnTo>
                      <a:pt x="867" y="172"/>
                    </a:lnTo>
                    <a:lnTo>
                      <a:pt x="874" y="176"/>
                    </a:lnTo>
                    <a:lnTo>
                      <a:pt x="878" y="176"/>
                    </a:lnTo>
                    <a:lnTo>
                      <a:pt x="890" y="185"/>
                    </a:lnTo>
                    <a:lnTo>
                      <a:pt x="897" y="197"/>
                    </a:lnTo>
                    <a:lnTo>
                      <a:pt x="908" y="206"/>
                    </a:lnTo>
                    <a:lnTo>
                      <a:pt x="920" y="210"/>
                    </a:lnTo>
                    <a:lnTo>
                      <a:pt x="943" y="197"/>
                    </a:lnTo>
                    <a:lnTo>
                      <a:pt x="965" y="181"/>
                    </a:lnTo>
                    <a:lnTo>
                      <a:pt x="984" y="185"/>
                    </a:lnTo>
                    <a:lnTo>
                      <a:pt x="996" y="185"/>
                    </a:lnTo>
                    <a:lnTo>
                      <a:pt x="1014" y="185"/>
                    </a:lnTo>
                    <a:lnTo>
                      <a:pt x="1030" y="185"/>
                    </a:lnTo>
                    <a:lnTo>
                      <a:pt x="1037" y="189"/>
                    </a:lnTo>
                    <a:lnTo>
                      <a:pt x="1049" y="197"/>
                    </a:lnTo>
                    <a:lnTo>
                      <a:pt x="1067" y="218"/>
                    </a:lnTo>
                    <a:lnTo>
                      <a:pt x="1086" y="239"/>
                    </a:lnTo>
                    <a:lnTo>
                      <a:pt x="1098" y="248"/>
                    </a:lnTo>
                    <a:lnTo>
                      <a:pt x="1109" y="252"/>
                    </a:lnTo>
                    <a:lnTo>
                      <a:pt x="1120" y="244"/>
                    </a:lnTo>
                    <a:lnTo>
                      <a:pt x="1132" y="231"/>
                    </a:lnTo>
                    <a:lnTo>
                      <a:pt x="1143" y="223"/>
                    </a:lnTo>
                    <a:lnTo>
                      <a:pt x="1154" y="214"/>
                    </a:lnTo>
                    <a:lnTo>
                      <a:pt x="1170" y="210"/>
                    </a:lnTo>
                    <a:lnTo>
                      <a:pt x="1185" y="206"/>
                    </a:lnTo>
                    <a:lnTo>
                      <a:pt x="1200" y="202"/>
                    </a:lnTo>
                    <a:lnTo>
                      <a:pt x="1207" y="202"/>
                    </a:lnTo>
                    <a:lnTo>
                      <a:pt x="1215" y="185"/>
                    </a:lnTo>
                    <a:lnTo>
                      <a:pt x="1219" y="181"/>
                    </a:lnTo>
                    <a:lnTo>
                      <a:pt x="1223" y="172"/>
                    </a:lnTo>
                    <a:lnTo>
                      <a:pt x="1230" y="172"/>
                    </a:lnTo>
                    <a:lnTo>
                      <a:pt x="1242" y="160"/>
                    </a:lnTo>
                    <a:lnTo>
                      <a:pt x="1257" y="155"/>
                    </a:lnTo>
                    <a:lnTo>
                      <a:pt x="1276" y="147"/>
                    </a:lnTo>
                    <a:lnTo>
                      <a:pt x="1313" y="130"/>
                    </a:lnTo>
                    <a:lnTo>
                      <a:pt x="1329" y="122"/>
                    </a:lnTo>
                    <a:lnTo>
                      <a:pt x="1336" y="118"/>
                    </a:lnTo>
                    <a:lnTo>
                      <a:pt x="1359" y="105"/>
                    </a:lnTo>
                    <a:lnTo>
                      <a:pt x="1382" y="97"/>
                    </a:lnTo>
                    <a:lnTo>
                      <a:pt x="1412" y="71"/>
                    </a:lnTo>
                    <a:lnTo>
                      <a:pt x="1450" y="46"/>
                    </a:lnTo>
                    <a:lnTo>
                      <a:pt x="1488" y="29"/>
                    </a:lnTo>
                    <a:lnTo>
                      <a:pt x="1525" y="13"/>
                    </a:lnTo>
                    <a:lnTo>
                      <a:pt x="1544" y="4"/>
                    </a:lnTo>
                    <a:lnTo>
                      <a:pt x="1560" y="0"/>
                    </a:lnTo>
                    <a:lnTo>
                      <a:pt x="1567" y="4"/>
                    </a:lnTo>
                    <a:lnTo>
                      <a:pt x="1575" y="8"/>
                    </a:lnTo>
                    <a:lnTo>
                      <a:pt x="1590" y="34"/>
                    </a:lnTo>
                    <a:lnTo>
                      <a:pt x="1605" y="55"/>
                    </a:lnTo>
                    <a:lnTo>
                      <a:pt x="1612" y="59"/>
                    </a:lnTo>
                    <a:lnTo>
                      <a:pt x="1624" y="71"/>
                    </a:lnTo>
                    <a:lnTo>
                      <a:pt x="1631" y="71"/>
                    </a:lnTo>
                    <a:lnTo>
                      <a:pt x="1635" y="76"/>
                    </a:lnTo>
                    <a:lnTo>
                      <a:pt x="1643" y="92"/>
                    </a:lnTo>
                    <a:lnTo>
                      <a:pt x="1650" y="105"/>
                    </a:lnTo>
                    <a:lnTo>
                      <a:pt x="1654" y="113"/>
                    </a:lnTo>
                    <a:lnTo>
                      <a:pt x="1665" y="122"/>
                    </a:lnTo>
                    <a:lnTo>
                      <a:pt x="1681" y="130"/>
                    </a:lnTo>
                    <a:lnTo>
                      <a:pt x="1696" y="134"/>
                    </a:lnTo>
                    <a:lnTo>
                      <a:pt x="1711" y="139"/>
                    </a:lnTo>
                    <a:lnTo>
                      <a:pt x="1718" y="160"/>
                    </a:lnTo>
                    <a:lnTo>
                      <a:pt x="1726" y="172"/>
                    </a:lnTo>
                    <a:lnTo>
                      <a:pt x="1737" y="185"/>
                    </a:lnTo>
                    <a:lnTo>
                      <a:pt x="1749" y="197"/>
                    </a:lnTo>
                    <a:lnTo>
                      <a:pt x="1756" y="206"/>
                    </a:lnTo>
                    <a:lnTo>
                      <a:pt x="1760" y="214"/>
                    </a:lnTo>
                    <a:lnTo>
                      <a:pt x="1768" y="223"/>
                    </a:lnTo>
                    <a:lnTo>
                      <a:pt x="1768" y="227"/>
                    </a:lnTo>
                    <a:lnTo>
                      <a:pt x="1775" y="248"/>
                    </a:lnTo>
                    <a:lnTo>
                      <a:pt x="1783" y="260"/>
                    </a:lnTo>
                    <a:lnTo>
                      <a:pt x="1813" y="281"/>
                    </a:lnTo>
                    <a:lnTo>
                      <a:pt x="1821" y="298"/>
                    </a:lnTo>
                    <a:lnTo>
                      <a:pt x="1832" y="319"/>
                    </a:lnTo>
                    <a:lnTo>
                      <a:pt x="1840" y="336"/>
                    </a:lnTo>
                    <a:lnTo>
                      <a:pt x="1855" y="353"/>
                    </a:lnTo>
                    <a:lnTo>
                      <a:pt x="1877" y="357"/>
                    </a:lnTo>
                    <a:lnTo>
                      <a:pt x="1904" y="370"/>
                    </a:lnTo>
                    <a:lnTo>
                      <a:pt x="1915" y="386"/>
                    </a:lnTo>
                    <a:lnTo>
                      <a:pt x="1927" y="407"/>
                    </a:lnTo>
                    <a:lnTo>
                      <a:pt x="1938" y="424"/>
                    </a:lnTo>
                    <a:lnTo>
                      <a:pt x="1957" y="441"/>
                    </a:lnTo>
                    <a:lnTo>
                      <a:pt x="1968" y="466"/>
                    </a:lnTo>
                    <a:lnTo>
                      <a:pt x="1972" y="470"/>
                    </a:lnTo>
                    <a:lnTo>
                      <a:pt x="1983" y="479"/>
                    </a:lnTo>
                    <a:lnTo>
                      <a:pt x="2010" y="479"/>
                    </a:lnTo>
                    <a:lnTo>
                      <a:pt x="2025" y="479"/>
                    </a:lnTo>
                    <a:lnTo>
                      <a:pt x="2036" y="483"/>
                    </a:lnTo>
                    <a:lnTo>
                      <a:pt x="2044" y="491"/>
                    </a:lnTo>
                    <a:lnTo>
                      <a:pt x="2048" y="500"/>
                    </a:lnTo>
                    <a:lnTo>
                      <a:pt x="2048" y="508"/>
                    </a:lnTo>
                    <a:lnTo>
                      <a:pt x="2055" y="517"/>
                    </a:lnTo>
                    <a:lnTo>
                      <a:pt x="2063" y="517"/>
                    </a:lnTo>
                    <a:lnTo>
                      <a:pt x="2071" y="521"/>
                    </a:lnTo>
                    <a:lnTo>
                      <a:pt x="2074" y="533"/>
                    </a:lnTo>
                    <a:lnTo>
                      <a:pt x="2074" y="546"/>
                    </a:lnTo>
                    <a:lnTo>
                      <a:pt x="2074" y="554"/>
                    </a:lnTo>
                    <a:lnTo>
                      <a:pt x="2078" y="571"/>
                    </a:lnTo>
                    <a:lnTo>
                      <a:pt x="2078" y="622"/>
                    </a:lnTo>
                    <a:lnTo>
                      <a:pt x="2086" y="672"/>
                    </a:lnTo>
                    <a:lnTo>
                      <a:pt x="2086" y="731"/>
                    </a:lnTo>
                    <a:lnTo>
                      <a:pt x="2093" y="781"/>
                    </a:lnTo>
                    <a:lnTo>
                      <a:pt x="2089" y="836"/>
                    </a:lnTo>
                    <a:lnTo>
                      <a:pt x="2086" y="878"/>
                    </a:lnTo>
                    <a:lnTo>
                      <a:pt x="2061" y="905"/>
                    </a:lnTo>
                    <a:lnTo>
                      <a:pt x="2040" y="929"/>
                    </a:lnTo>
                    <a:lnTo>
                      <a:pt x="2034" y="938"/>
                    </a:lnTo>
                    <a:lnTo>
                      <a:pt x="2025" y="966"/>
                    </a:lnTo>
                    <a:lnTo>
                      <a:pt x="2018" y="975"/>
                    </a:lnTo>
                    <a:lnTo>
                      <a:pt x="2010" y="987"/>
                    </a:lnTo>
                    <a:lnTo>
                      <a:pt x="2002" y="996"/>
                    </a:lnTo>
                    <a:lnTo>
                      <a:pt x="1991" y="1029"/>
                    </a:lnTo>
                    <a:lnTo>
                      <a:pt x="1976" y="1063"/>
                    </a:lnTo>
                    <a:lnTo>
                      <a:pt x="1980" y="1080"/>
                    </a:lnTo>
                    <a:lnTo>
                      <a:pt x="1980" y="1092"/>
                    </a:lnTo>
                    <a:lnTo>
                      <a:pt x="1987" y="1109"/>
                    </a:lnTo>
                    <a:lnTo>
                      <a:pt x="1995" y="1126"/>
                    </a:lnTo>
                    <a:lnTo>
                      <a:pt x="1999" y="1134"/>
                    </a:lnTo>
                    <a:lnTo>
                      <a:pt x="2002" y="1147"/>
                    </a:lnTo>
                    <a:lnTo>
                      <a:pt x="1995" y="1164"/>
                    </a:lnTo>
                    <a:lnTo>
                      <a:pt x="1987" y="1176"/>
                    </a:lnTo>
                    <a:lnTo>
                      <a:pt x="1980" y="1189"/>
                    </a:lnTo>
                    <a:lnTo>
                      <a:pt x="1972" y="1197"/>
                    </a:lnTo>
                    <a:lnTo>
                      <a:pt x="1949" y="1210"/>
                    </a:lnTo>
                    <a:lnTo>
                      <a:pt x="1934" y="1214"/>
                    </a:lnTo>
                    <a:lnTo>
                      <a:pt x="1912" y="1218"/>
                    </a:lnTo>
                    <a:lnTo>
                      <a:pt x="1904" y="1218"/>
                    </a:lnTo>
                    <a:lnTo>
                      <a:pt x="1896" y="1222"/>
                    </a:lnTo>
                    <a:lnTo>
                      <a:pt x="1889" y="1227"/>
                    </a:lnTo>
                    <a:lnTo>
                      <a:pt x="1881" y="1227"/>
                    </a:lnTo>
                    <a:lnTo>
                      <a:pt x="1870" y="1227"/>
                    </a:lnTo>
                    <a:lnTo>
                      <a:pt x="1859" y="1231"/>
                    </a:lnTo>
                    <a:lnTo>
                      <a:pt x="1855" y="1235"/>
                    </a:lnTo>
                    <a:lnTo>
                      <a:pt x="1851" y="1235"/>
                    </a:lnTo>
                    <a:lnTo>
                      <a:pt x="1806" y="1273"/>
                    </a:lnTo>
                    <a:lnTo>
                      <a:pt x="1764" y="1311"/>
                    </a:lnTo>
                    <a:lnTo>
                      <a:pt x="1713" y="1349"/>
                    </a:lnTo>
                    <a:lnTo>
                      <a:pt x="1677" y="1391"/>
                    </a:lnTo>
                    <a:lnTo>
                      <a:pt x="1658" y="1424"/>
                    </a:lnTo>
                    <a:lnTo>
                      <a:pt x="1626" y="1445"/>
                    </a:lnTo>
                    <a:lnTo>
                      <a:pt x="1602" y="1478"/>
                    </a:lnTo>
                    <a:lnTo>
                      <a:pt x="1578" y="1512"/>
                    </a:lnTo>
                    <a:lnTo>
                      <a:pt x="1575" y="1525"/>
                    </a:lnTo>
                    <a:lnTo>
                      <a:pt x="1563" y="1550"/>
                    </a:lnTo>
                    <a:lnTo>
                      <a:pt x="1571" y="1584"/>
                    </a:lnTo>
                    <a:lnTo>
                      <a:pt x="1567" y="1600"/>
                    </a:lnTo>
                    <a:lnTo>
                      <a:pt x="1563" y="1621"/>
                    </a:lnTo>
                    <a:lnTo>
                      <a:pt x="1560" y="1634"/>
                    </a:lnTo>
                    <a:lnTo>
                      <a:pt x="1556" y="1642"/>
                    </a:lnTo>
                    <a:lnTo>
                      <a:pt x="1518" y="1659"/>
                    </a:lnTo>
                    <a:lnTo>
                      <a:pt x="1472" y="1668"/>
                    </a:lnTo>
                    <a:lnTo>
                      <a:pt x="1431" y="1672"/>
                    </a:lnTo>
                    <a:lnTo>
                      <a:pt x="1389" y="1676"/>
                    </a:lnTo>
                    <a:lnTo>
                      <a:pt x="1378" y="1680"/>
                    </a:lnTo>
                    <a:lnTo>
                      <a:pt x="1370" y="1684"/>
                    </a:lnTo>
                    <a:lnTo>
                      <a:pt x="1359" y="1689"/>
                    </a:lnTo>
                    <a:lnTo>
                      <a:pt x="1355" y="1693"/>
                    </a:lnTo>
                    <a:lnTo>
                      <a:pt x="1355" y="1697"/>
                    </a:lnTo>
                    <a:lnTo>
                      <a:pt x="1348" y="1697"/>
                    </a:lnTo>
                    <a:lnTo>
                      <a:pt x="1332" y="1697"/>
                    </a:lnTo>
                    <a:lnTo>
                      <a:pt x="1325" y="1701"/>
                    </a:lnTo>
                    <a:lnTo>
                      <a:pt x="1306" y="1701"/>
                    </a:lnTo>
                    <a:lnTo>
                      <a:pt x="1287" y="1705"/>
                    </a:lnTo>
                    <a:lnTo>
                      <a:pt x="1260" y="1705"/>
                    </a:lnTo>
                    <a:lnTo>
                      <a:pt x="1257" y="1726"/>
                    </a:lnTo>
                    <a:lnTo>
                      <a:pt x="1257" y="1743"/>
                    </a:lnTo>
                    <a:lnTo>
                      <a:pt x="1268" y="1760"/>
                    </a:lnTo>
                    <a:lnTo>
                      <a:pt x="1287" y="1773"/>
                    </a:lnTo>
                    <a:lnTo>
                      <a:pt x="1295" y="1785"/>
                    </a:lnTo>
                    <a:lnTo>
                      <a:pt x="1310" y="1794"/>
                    </a:lnTo>
                    <a:lnTo>
                      <a:pt x="1321" y="1802"/>
                    </a:lnTo>
                    <a:lnTo>
                      <a:pt x="1332" y="1810"/>
                    </a:lnTo>
                  </a:path>
                </a:pathLst>
              </a:custGeom>
              <a:grpFill/>
              <a:ln w="3175" cap="flat" cmpd="sng">
                <a:solidFill>
                  <a:schemeClr val="bg1"/>
                </a:solidFill>
                <a:prstDash val="solid"/>
                <a:round/>
                <a:headEnd type="none" w="med" len="med"/>
                <a:tailEnd type="none" w="med" len="med"/>
              </a:ln>
              <a:effectLst/>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29" name="Freeform 17">
                <a:extLst>
                  <a:ext uri="{FF2B5EF4-FFF2-40B4-BE49-F238E27FC236}">
                    <a16:creationId xmlns:a16="http://schemas.microsoft.com/office/drawing/2014/main" id="{EF716C7E-2192-4225-B6BE-C341A165E94D}"/>
                  </a:ext>
                </a:extLst>
              </p:cNvPr>
              <p:cNvSpPr>
                <a:spLocks noChangeAspect="1"/>
              </p:cNvSpPr>
              <p:nvPr/>
            </p:nvSpPr>
            <p:spPr bwMode="auto">
              <a:xfrm>
                <a:off x="2942" y="2614"/>
                <a:ext cx="407" cy="607"/>
              </a:xfrm>
              <a:custGeom>
                <a:avLst/>
                <a:gdLst>
                  <a:gd name="T0" fmla="*/ 1 w 1600"/>
                  <a:gd name="T1" fmla="*/ 3 h 2361"/>
                  <a:gd name="T2" fmla="*/ 1 w 1600"/>
                  <a:gd name="T3" fmla="*/ 3 h 2361"/>
                  <a:gd name="T4" fmla="*/ 1 w 1600"/>
                  <a:gd name="T5" fmla="*/ 3 h 2361"/>
                  <a:gd name="T6" fmla="*/ 1 w 1600"/>
                  <a:gd name="T7" fmla="*/ 2 h 2361"/>
                  <a:gd name="T8" fmla="*/ 0 w 1600"/>
                  <a:gd name="T9" fmla="*/ 2 h 2361"/>
                  <a:gd name="T10" fmla="*/ 0 w 1600"/>
                  <a:gd name="T11" fmla="*/ 2 h 2361"/>
                  <a:gd name="T12" fmla="*/ 1 w 1600"/>
                  <a:gd name="T13" fmla="*/ 2 h 2361"/>
                  <a:gd name="T14" fmla="*/ 1 w 1600"/>
                  <a:gd name="T15" fmla="*/ 2 h 2361"/>
                  <a:gd name="T16" fmla="*/ 0 w 1600"/>
                  <a:gd name="T17" fmla="*/ 2 h 2361"/>
                  <a:gd name="T18" fmla="*/ 0 w 1600"/>
                  <a:gd name="T19" fmla="*/ 2 h 2361"/>
                  <a:gd name="T20" fmla="*/ 0 w 1600"/>
                  <a:gd name="T21" fmla="*/ 2 h 2361"/>
                  <a:gd name="T22" fmla="*/ 0 w 1600"/>
                  <a:gd name="T23" fmla="*/ 2 h 2361"/>
                  <a:gd name="T24" fmla="*/ 0 w 1600"/>
                  <a:gd name="T25" fmla="*/ 2 h 2361"/>
                  <a:gd name="T26" fmla="*/ 0 w 1600"/>
                  <a:gd name="T27" fmla="*/ 2 h 2361"/>
                  <a:gd name="T28" fmla="*/ 0 w 1600"/>
                  <a:gd name="T29" fmla="*/ 1 h 2361"/>
                  <a:gd name="T30" fmla="*/ 0 w 1600"/>
                  <a:gd name="T31" fmla="*/ 1 h 2361"/>
                  <a:gd name="T32" fmla="*/ 0 w 1600"/>
                  <a:gd name="T33" fmla="*/ 1 h 2361"/>
                  <a:gd name="T34" fmla="*/ 0 w 1600"/>
                  <a:gd name="T35" fmla="*/ 1 h 2361"/>
                  <a:gd name="T36" fmla="*/ 0 w 1600"/>
                  <a:gd name="T37" fmla="*/ 1 h 2361"/>
                  <a:gd name="T38" fmla="*/ 0 w 1600"/>
                  <a:gd name="T39" fmla="*/ 1 h 2361"/>
                  <a:gd name="T40" fmla="*/ 0 w 1600"/>
                  <a:gd name="T41" fmla="*/ 1 h 2361"/>
                  <a:gd name="T42" fmla="*/ 0 w 1600"/>
                  <a:gd name="T43" fmla="*/ 1 h 2361"/>
                  <a:gd name="T44" fmla="*/ 0 w 1600"/>
                  <a:gd name="T45" fmla="*/ 1 h 2361"/>
                  <a:gd name="T46" fmla="*/ 1 w 1600"/>
                  <a:gd name="T47" fmla="*/ 1 h 2361"/>
                  <a:gd name="T48" fmla="*/ 1 w 1600"/>
                  <a:gd name="T49" fmla="*/ 0 h 2361"/>
                  <a:gd name="T50" fmla="*/ 1 w 1600"/>
                  <a:gd name="T51" fmla="*/ 0 h 2361"/>
                  <a:gd name="T52" fmla="*/ 1 w 1600"/>
                  <a:gd name="T53" fmla="*/ 0 h 2361"/>
                  <a:gd name="T54" fmla="*/ 1 w 1600"/>
                  <a:gd name="T55" fmla="*/ 0 h 2361"/>
                  <a:gd name="T56" fmla="*/ 1 w 1600"/>
                  <a:gd name="T57" fmla="*/ 0 h 2361"/>
                  <a:gd name="T58" fmla="*/ 1 w 1600"/>
                  <a:gd name="T59" fmla="*/ 0 h 2361"/>
                  <a:gd name="T60" fmla="*/ 1 w 1600"/>
                  <a:gd name="T61" fmla="*/ 0 h 2361"/>
                  <a:gd name="T62" fmla="*/ 1 w 1600"/>
                  <a:gd name="T63" fmla="*/ 0 h 2361"/>
                  <a:gd name="T64" fmla="*/ 1 w 1600"/>
                  <a:gd name="T65" fmla="*/ 0 h 2361"/>
                  <a:gd name="T66" fmla="*/ 1 w 1600"/>
                  <a:gd name="T67" fmla="*/ 1 h 2361"/>
                  <a:gd name="T68" fmla="*/ 1 w 1600"/>
                  <a:gd name="T69" fmla="*/ 1 h 2361"/>
                  <a:gd name="T70" fmla="*/ 1 w 1600"/>
                  <a:gd name="T71" fmla="*/ 1 h 2361"/>
                  <a:gd name="T72" fmla="*/ 1 w 1600"/>
                  <a:gd name="T73" fmla="*/ 1 h 2361"/>
                  <a:gd name="T74" fmla="*/ 1 w 1600"/>
                  <a:gd name="T75" fmla="*/ 1 h 2361"/>
                  <a:gd name="T76" fmla="*/ 1 w 1600"/>
                  <a:gd name="T77" fmla="*/ 1 h 2361"/>
                  <a:gd name="T78" fmla="*/ 2 w 1600"/>
                  <a:gd name="T79" fmla="*/ 1 h 2361"/>
                  <a:gd name="T80" fmla="*/ 2 w 1600"/>
                  <a:gd name="T81" fmla="*/ 1 h 2361"/>
                  <a:gd name="T82" fmla="*/ 2 w 1600"/>
                  <a:gd name="T83" fmla="*/ 2 h 2361"/>
                  <a:gd name="T84" fmla="*/ 2 w 1600"/>
                  <a:gd name="T85" fmla="*/ 2 h 2361"/>
                  <a:gd name="T86" fmla="*/ 2 w 1600"/>
                  <a:gd name="T87" fmla="*/ 2 h 2361"/>
                  <a:gd name="T88" fmla="*/ 2 w 1600"/>
                  <a:gd name="T89" fmla="*/ 2 h 2361"/>
                  <a:gd name="T90" fmla="*/ 1 w 1600"/>
                  <a:gd name="T91" fmla="*/ 2 h 2361"/>
                  <a:gd name="T92" fmla="*/ 1 w 1600"/>
                  <a:gd name="T93" fmla="*/ 2 h 2361"/>
                  <a:gd name="T94" fmla="*/ 1 w 1600"/>
                  <a:gd name="T95" fmla="*/ 2 h 2361"/>
                  <a:gd name="T96" fmla="*/ 1 w 1600"/>
                  <a:gd name="T97" fmla="*/ 2 h 2361"/>
                  <a:gd name="T98" fmla="*/ 1 w 1600"/>
                  <a:gd name="T99" fmla="*/ 2 h 2361"/>
                  <a:gd name="T100" fmla="*/ 1 w 1600"/>
                  <a:gd name="T101" fmla="*/ 2 h 2361"/>
                  <a:gd name="T102" fmla="*/ 1 w 1600"/>
                  <a:gd name="T103" fmla="*/ 2 h 2361"/>
                  <a:gd name="T104" fmla="*/ 1 w 1600"/>
                  <a:gd name="T105" fmla="*/ 2 h 2361"/>
                  <a:gd name="T106" fmla="*/ 1 w 1600"/>
                  <a:gd name="T107" fmla="*/ 2 h 2361"/>
                  <a:gd name="T108" fmla="*/ 1 w 1600"/>
                  <a:gd name="T109" fmla="*/ 3 h 2361"/>
                  <a:gd name="T110" fmla="*/ 1 w 1600"/>
                  <a:gd name="T111" fmla="*/ 3 h 23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0" h="2361">
                    <a:moveTo>
                      <a:pt x="650" y="2247"/>
                    </a:moveTo>
                    <a:lnTo>
                      <a:pt x="639" y="2256"/>
                    </a:lnTo>
                    <a:lnTo>
                      <a:pt x="631" y="2264"/>
                    </a:lnTo>
                    <a:lnTo>
                      <a:pt x="620" y="2277"/>
                    </a:lnTo>
                    <a:lnTo>
                      <a:pt x="608" y="2289"/>
                    </a:lnTo>
                    <a:lnTo>
                      <a:pt x="601" y="2298"/>
                    </a:lnTo>
                    <a:lnTo>
                      <a:pt x="589" y="2306"/>
                    </a:lnTo>
                    <a:lnTo>
                      <a:pt x="586" y="2319"/>
                    </a:lnTo>
                    <a:lnTo>
                      <a:pt x="582" y="2331"/>
                    </a:lnTo>
                    <a:lnTo>
                      <a:pt x="574" y="2344"/>
                    </a:lnTo>
                    <a:lnTo>
                      <a:pt x="567" y="2348"/>
                    </a:lnTo>
                    <a:lnTo>
                      <a:pt x="559" y="2352"/>
                    </a:lnTo>
                    <a:lnTo>
                      <a:pt x="548" y="2361"/>
                    </a:lnTo>
                    <a:lnTo>
                      <a:pt x="544" y="2348"/>
                    </a:lnTo>
                    <a:lnTo>
                      <a:pt x="540" y="2344"/>
                    </a:lnTo>
                    <a:lnTo>
                      <a:pt x="529" y="2336"/>
                    </a:lnTo>
                    <a:lnTo>
                      <a:pt x="518" y="2331"/>
                    </a:lnTo>
                    <a:lnTo>
                      <a:pt x="506" y="2331"/>
                    </a:lnTo>
                    <a:lnTo>
                      <a:pt x="495" y="2327"/>
                    </a:lnTo>
                    <a:lnTo>
                      <a:pt x="484" y="2319"/>
                    </a:lnTo>
                    <a:lnTo>
                      <a:pt x="476" y="2306"/>
                    </a:lnTo>
                    <a:lnTo>
                      <a:pt x="465" y="2289"/>
                    </a:lnTo>
                    <a:lnTo>
                      <a:pt x="457" y="2268"/>
                    </a:lnTo>
                    <a:lnTo>
                      <a:pt x="450" y="2243"/>
                    </a:lnTo>
                    <a:lnTo>
                      <a:pt x="442" y="2205"/>
                    </a:lnTo>
                    <a:lnTo>
                      <a:pt x="431" y="2176"/>
                    </a:lnTo>
                    <a:lnTo>
                      <a:pt x="412" y="2151"/>
                    </a:lnTo>
                    <a:lnTo>
                      <a:pt x="401" y="2138"/>
                    </a:lnTo>
                    <a:lnTo>
                      <a:pt x="385" y="2130"/>
                    </a:lnTo>
                    <a:lnTo>
                      <a:pt x="359" y="2134"/>
                    </a:lnTo>
                    <a:lnTo>
                      <a:pt x="336" y="2134"/>
                    </a:lnTo>
                    <a:lnTo>
                      <a:pt x="314" y="2126"/>
                    </a:lnTo>
                    <a:lnTo>
                      <a:pt x="291" y="2113"/>
                    </a:lnTo>
                    <a:lnTo>
                      <a:pt x="283" y="2088"/>
                    </a:lnTo>
                    <a:lnTo>
                      <a:pt x="276" y="2075"/>
                    </a:lnTo>
                    <a:lnTo>
                      <a:pt x="280" y="2067"/>
                    </a:lnTo>
                    <a:lnTo>
                      <a:pt x="283" y="2058"/>
                    </a:lnTo>
                    <a:lnTo>
                      <a:pt x="291" y="2050"/>
                    </a:lnTo>
                    <a:lnTo>
                      <a:pt x="302" y="2042"/>
                    </a:lnTo>
                    <a:lnTo>
                      <a:pt x="299" y="2025"/>
                    </a:lnTo>
                    <a:lnTo>
                      <a:pt x="299" y="2008"/>
                    </a:lnTo>
                    <a:lnTo>
                      <a:pt x="306" y="2000"/>
                    </a:lnTo>
                    <a:lnTo>
                      <a:pt x="314" y="1991"/>
                    </a:lnTo>
                    <a:lnTo>
                      <a:pt x="333" y="1974"/>
                    </a:lnTo>
                    <a:lnTo>
                      <a:pt x="359" y="1962"/>
                    </a:lnTo>
                    <a:lnTo>
                      <a:pt x="370" y="1953"/>
                    </a:lnTo>
                    <a:lnTo>
                      <a:pt x="385" y="1945"/>
                    </a:lnTo>
                    <a:lnTo>
                      <a:pt x="397" y="1941"/>
                    </a:lnTo>
                    <a:lnTo>
                      <a:pt x="401" y="1937"/>
                    </a:lnTo>
                    <a:lnTo>
                      <a:pt x="404" y="1928"/>
                    </a:lnTo>
                    <a:lnTo>
                      <a:pt x="408" y="1924"/>
                    </a:lnTo>
                    <a:lnTo>
                      <a:pt x="412" y="1916"/>
                    </a:lnTo>
                    <a:lnTo>
                      <a:pt x="423" y="1907"/>
                    </a:lnTo>
                    <a:lnTo>
                      <a:pt x="431" y="1903"/>
                    </a:lnTo>
                    <a:lnTo>
                      <a:pt x="442" y="1886"/>
                    </a:lnTo>
                    <a:lnTo>
                      <a:pt x="450" y="1861"/>
                    </a:lnTo>
                    <a:lnTo>
                      <a:pt x="442" y="1848"/>
                    </a:lnTo>
                    <a:lnTo>
                      <a:pt x="431" y="1832"/>
                    </a:lnTo>
                    <a:lnTo>
                      <a:pt x="408" y="1811"/>
                    </a:lnTo>
                    <a:lnTo>
                      <a:pt x="374" y="1790"/>
                    </a:lnTo>
                    <a:lnTo>
                      <a:pt x="340" y="1777"/>
                    </a:lnTo>
                    <a:lnTo>
                      <a:pt x="329" y="1773"/>
                    </a:lnTo>
                    <a:lnTo>
                      <a:pt x="314" y="1760"/>
                    </a:lnTo>
                    <a:lnTo>
                      <a:pt x="306" y="1752"/>
                    </a:lnTo>
                    <a:lnTo>
                      <a:pt x="302" y="1747"/>
                    </a:lnTo>
                    <a:lnTo>
                      <a:pt x="291" y="1731"/>
                    </a:lnTo>
                    <a:lnTo>
                      <a:pt x="272" y="1722"/>
                    </a:lnTo>
                    <a:lnTo>
                      <a:pt x="253" y="1714"/>
                    </a:lnTo>
                    <a:lnTo>
                      <a:pt x="230" y="1710"/>
                    </a:lnTo>
                    <a:lnTo>
                      <a:pt x="219" y="1705"/>
                    </a:lnTo>
                    <a:lnTo>
                      <a:pt x="208" y="1705"/>
                    </a:lnTo>
                    <a:lnTo>
                      <a:pt x="196" y="1697"/>
                    </a:lnTo>
                    <a:lnTo>
                      <a:pt x="193" y="1689"/>
                    </a:lnTo>
                    <a:lnTo>
                      <a:pt x="185" y="1659"/>
                    </a:lnTo>
                    <a:lnTo>
                      <a:pt x="178" y="1647"/>
                    </a:lnTo>
                    <a:lnTo>
                      <a:pt x="170" y="1642"/>
                    </a:lnTo>
                    <a:lnTo>
                      <a:pt x="162" y="1638"/>
                    </a:lnTo>
                    <a:lnTo>
                      <a:pt x="151" y="1634"/>
                    </a:lnTo>
                    <a:lnTo>
                      <a:pt x="136" y="1634"/>
                    </a:lnTo>
                    <a:lnTo>
                      <a:pt x="113" y="1630"/>
                    </a:lnTo>
                    <a:lnTo>
                      <a:pt x="106" y="1626"/>
                    </a:lnTo>
                    <a:lnTo>
                      <a:pt x="98" y="1621"/>
                    </a:lnTo>
                    <a:lnTo>
                      <a:pt x="91" y="1613"/>
                    </a:lnTo>
                    <a:lnTo>
                      <a:pt x="91" y="1605"/>
                    </a:lnTo>
                    <a:lnTo>
                      <a:pt x="91" y="1592"/>
                    </a:lnTo>
                    <a:lnTo>
                      <a:pt x="83" y="1584"/>
                    </a:lnTo>
                    <a:lnTo>
                      <a:pt x="64" y="1554"/>
                    </a:lnTo>
                    <a:lnTo>
                      <a:pt x="49" y="1525"/>
                    </a:lnTo>
                    <a:lnTo>
                      <a:pt x="38" y="1491"/>
                    </a:lnTo>
                    <a:lnTo>
                      <a:pt x="26" y="1462"/>
                    </a:lnTo>
                    <a:lnTo>
                      <a:pt x="15" y="1432"/>
                    </a:lnTo>
                    <a:lnTo>
                      <a:pt x="8" y="1403"/>
                    </a:lnTo>
                    <a:lnTo>
                      <a:pt x="4" y="1390"/>
                    </a:lnTo>
                    <a:lnTo>
                      <a:pt x="0" y="1386"/>
                    </a:lnTo>
                    <a:lnTo>
                      <a:pt x="0" y="1382"/>
                    </a:lnTo>
                    <a:lnTo>
                      <a:pt x="4" y="1365"/>
                    </a:lnTo>
                    <a:lnTo>
                      <a:pt x="8" y="1348"/>
                    </a:lnTo>
                    <a:lnTo>
                      <a:pt x="23" y="1306"/>
                    </a:lnTo>
                    <a:lnTo>
                      <a:pt x="38" y="1260"/>
                    </a:lnTo>
                    <a:lnTo>
                      <a:pt x="45" y="1243"/>
                    </a:lnTo>
                    <a:lnTo>
                      <a:pt x="53" y="1231"/>
                    </a:lnTo>
                    <a:lnTo>
                      <a:pt x="83" y="1239"/>
                    </a:lnTo>
                    <a:lnTo>
                      <a:pt x="117" y="1252"/>
                    </a:lnTo>
                    <a:lnTo>
                      <a:pt x="128" y="1235"/>
                    </a:lnTo>
                    <a:lnTo>
                      <a:pt x="132" y="1214"/>
                    </a:lnTo>
                    <a:lnTo>
                      <a:pt x="140" y="1176"/>
                    </a:lnTo>
                    <a:lnTo>
                      <a:pt x="144" y="1134"/>
                    </a:lnTo>
                    <a:lnTo>
                      <a:pt x="147" y="1096"/>
                    </a:lnTo>
                    <a:lnTo>
                      <a:pt x="159" y="1075"/>
                    </a:lnTo>
                    <a:lnTo>
                      <a:pt x="159" y="1063"/>
                    </a:lnTo>
                    <a:lnTo>
                      <a:pt x="162" y="1059"/>
                    </a:lnTo>
                    <a:lnTo>
                      <a:pt x="151" y="1033"/>
                    </a:lnTo>
                    <a:lnTo>
                      <a:pt x="140" y="1012"/>
                    </a:lnTo>
                    <a:lnTo>
                      <a:pt x="121" y="991"/>
                    </a:lnTo>
                    <a:lnTo>
                      <a:pt x="113" y="983"/>
                    </a:lnTo>
                    <a:lnTo>
                      <a:pt x="98" y="979"/>
                    </a:lnTo>
                    <a:lnTo>
                      <a:pt x="94" y="966"/>
                    </a:lnTo>
                    <a:lnTo>
                      <a:pt x="91" y="958"/>
                    </a:lnTo>
                    <a:lnTo>
                      <a:pt x="94" y="958"/>
                    </a:lnTo>
                    <a:lnTo>
                      <a:pt x="98" y="954"/>
                    </a:lnTo>
                    <a:lnTo>
                      <a:pt x="98" y="937"/>
                    </a:lnTo>
                    <a:lnTo>
                      <a:pt x="98" y="928"/>
                    </a:lnTo>
                    <a:lnTo>
                      <a:pt x="98" y="912"/>
                    </a:lnTo>
                    <a:lnTo>
                      <a:pt x="91" y="878"/>
                    </a:lnTo>
                    <a:lnTo>
                      <a:pt x="83" y="844"/>
                    </a:lnTo>
                    <a:lnTo>
                      <a:pt x="76" y="828"/>
                    </a:lnTo>
                    <a:lnTo>
                      <a:pt x="64" y="823"/>
                    </a:lnTo>
                    <a:lnTo>
                      <a:pt x="57" y="819"/>
                    </a:lnTo>
                    <a:lnTo>
                      <a:pt x="45" y="807"/>
                    </a:lnTo>
                    <a:lnTo>
                      <a:pt x="30" y="786"/>
                    </a:lnTo>
                    <a:lnTo>
                      <a:pt x="23" y="773"/>
                    </a:lnTo>
                    <a:lnTo>
                      <a:pt x="19" y="765"/>
                    </a:lnTo>
                    <a:lnTo>
                      <a:pt x="23" y="760"/>
                    </a:lnTo>
                    <a:lnTo>
                      <a:pt x="26" y="748"/>
                    </a:lnTo>
                    <a:lnTo>
                      <a:pt x="38" y="744"/>
                    </a:lnTo>
                    <a:lnTo>
                      <a:pt x="42" y="735"/>
                    </a:lnTo>
                    <a:lnTo>
                      <a:pt x="53" y="727"/>
                    </a:lnTo>
                    <a:lnTo>
                      <a:pt x="57" y="723"/>
                    </a:lnTo>
                    <a:lnTo>
                      <a:pt x="64" y="718"/>
                    </a:lnTo>
                    <a:lnTo>
                      <a:pt x="68" y="714"/>
                    </a:lnTo>
                    <a:lnTo>
                      <a:pt x="72" y="710"/>
                    </a:lnTo>
                    <a:lnTo>
                      <a:pt x="83" y="702"/>
                    </a:lnTo>
                    <a:lnTo>
                      <a:pt x="91" y="689"/>
                    </a:lnTo>
                    <a:lnTo>
                      <a:pt x="115" y="670"/>
                    </a:lnTo>
                    <a:lnTo>
                      <a:pt x="103" y="652"/>
                    </a:lnTo>
                    <a:lnTo>
                      <a:pt x="68" y="630"/>
                    </a:lnTo>
                    <a:lnTo>
                      <a:pt x="53" y="605"/>
                    </a:lnTo>
                    <a:lnTo>
                      <a:pt x="38" y="580"/>
                    </a:lnTo>
                    <a:lnTo>
                      <a:pt x="42" y="567"/>
                    </a:lnTo>
                    <a:lnTo>
                      <a:pt x="45" y="559"/>
                    </a:lnTo>
                    <a:lnTo>
                      <a:pt x="57" y="554"/>
                    </a:lnTo>
                    <a:lnTo>
                      <a:pt x="72" y="554"/>
                    </a:lnTo>
                    <a:lnTo>
                      <a:pt x="91" y="546"/>
                    </a:lnTo>
                    <a:lnTo>
                      <a:pt x="130" y="553"/>
                    </a:lnTo>
                    <a:lnTo>
                      <a:pt x="162" y="529"/>
                    </a:lnTo>
                    <a:lnTo>
                      <a:pt x="200" y="529"/>
                    </a:lnTo>
                    <a:lnTo>
                      <a:pt x="223" y="525"/>
                    </a:lnTo>
                    <a:lnTo>
                      <a:pt x="246" y="525"/>
                    </a:lnTo>
                    <a:lnTo>
                      <a:pt x="295" y="508"/>
                    </a:lnTo>
                    <a:lnTo>
                      <a:pt x="343" y="496"/>
                    </a:lnTo>
                    <a:lnTo>
                      <a:pt x="355" y="442"/>
                    </a:lnTo>
                    <a:lnTo>
                      <a:pt x="348" y="407"/>
                    </a:lnTo>
                    <a:lnTo>
                      <a:pt x="351" y="399"/>
                    </a:lnTo>
                    <a:lnTo>
                      <a:pt x="351" y="395"/>
                    </a:lnTo>
                    <a:lnTo>
                      <a:pt x="355" y="391"/>
                    </a:lnTo>
                    <a:lnTo>
                      <a:pt x="355" y="386"/>
                    </a:lnTo>
                    <a:lnTo>
                      <a:pt x="359" y="365"/>
                    </a:lnTo>
                    <a:lnTo>
                      <a:pt x="367" y="357"/>
                    </a:lnTo>
                    <a:lnTo>
                      <a:pt x="378" y="344"/>
                    </a:lnTo>
                    <a:lnTo>
                      <a:pt x="393" y="332"/>
                    </a:lnTo>
                    <a:lnTo>
                      <a:pt x="404" y="319"/>
                    </a:lnTo>
                    <a:lnTo>
                      <a:pt x="408" y="307"/>
                    </a:lnTo>
                    <a:lnTo>
                      <a:pt x="412" y="298"/>
                    </a:lnTo>
                    <a:lnTo>
                      <a:pt x="416" y="294"/>
                    </a:lnTo>
                    <a:lnTo>
                      <a:pt x="416" y="290"/>
                    </a:lnTo>
                    <a:lnTo>
                      <a:pt x="423" y="290"/>
                    </a:lnTo>
                    <a:lnTo>
                      <a:pt x="431" y="286"/>
                    </a:lnTo>
                    <a:lnTo>
                      <a:pt x="438" y="286"/>
                    </a:lnTo>
                    <a:lnTo>
                      <a:pt x="450" y="265"/>
                    </a:lnTo>
                    <a:lnTo>
                      <a:pt x="457" y="248"/>
                    </a:lnTo>
                    <a:lnTo>
                      <a:pt x="465" y="239"/>
                    </a:lnTo>
                    <a:lnTo>
                      <a:pt x="472" y="235"/>
                    </a:lnTo>
                    <a:lnTo>
                      <a:pt x="480" y="227"/>
                    </a:lnTo>
                    <a:lnTo>
                      <a:pt x="487" y="218"/>
                    </a:lnTo>
                    <a:lnTo>
                      <a:pt x="499" y="210"/>
                    </a:lnTo>
                    <a:lnTo>
                      <a:pt x="514" y="193"/>
                    </a:lnTo>
                    <a:lnTo>
                      <a:pt x="552" y="160"/>
                    </a:lnTo>
                    <a:lnTo>
                      <a:pt x="589" y="126"/>
                    </a:lnTo>
                    <a:lnTo>
                      <a:pt x="608" y="113"/>
                    </a:lnTo>
                    <a:lnTo>
                      <a:pt x="623" y="105"/>
                    </a:lnTo>
                    <a:lnTo>
                      <a:pt x="646" y="84"/>
                    </a:lnTo>
                    <a:lnTo>
                      <a:pt x="676" y="67"/>
                    </a:lnTo>
                    <a:lnTo>
                      <a:pt x="707" y="59"/>
                    </a:lnTo>
                    <a:lnTo>
                      <a:pt x="741" y="55"/>
                    </a:lnTo>
                    <a:lnTo>
                      <a:pt x="759" y="46"/>
                    </a:lnTo>
                    <a:lnTo>
                      <a:pt x="771" y="34"/>
                    </a:lnTo>
                    <a:lnTo>
                      <a:pt x="797" y="0"/>
                    </a:lnTo>
                    <a:lnTo>
                      <a:pt x="801" y="4"/>
                    </a:lnTo>
                    <a:lnTo>
                      <a:pt x="809" y="13"/>
                    </a:lnTo>
                    <a:lnTo>
                      <a:pt x="820" y="34"/>
                    </a:lnTo>
                    <a:lnTo>
                      <a:pt x="828" y="59"/>
                    </a:lnTo>
                    <a:lnTo>
                      <a:pt x="835" y="84"/>
                    </a:lnTo>
                    <a:lnTo>
                      <a:pt x="839" y="101"/>
                    </a:lnTo>
                    <a:lnTo>
                      <a:pt x="846" y="118"/>
                    </a:lnTo>
                    <a:lnTo>
                      <a:pt x="850" y="134"/>
                    </a:lnTo>
                    <a:lnTo>
                      <a:pt x="858" y="160"/>
                    </a:lnTo>
                    <a:lnTo>
                      <a:pt x="869" y="147"/>
                    </a:lnTo>
                    <a:lnTo>
                      <a:pt x="880" y="143"/>
                    </a:lnTo>
                    <a:lnTo>
                      <a:pt x="888" y="143"/>
                    </a:lnTo>
                    <a:lnTo>
                      <a:pt x="892" y="147"/>
                    </a:lnTo>
                    <a:lnTo>
                      <a:pt x="899" y="164"/>
                    </a:lnTo>
                    <a:lnTo>
                      <a:pt x="903" y="185"/>
                    </a:lnTo>
                    <a:lnTo>
                      <a:pt x="903" y="214"/>
                    </a:lnTo>
                    <a:lnTo>
                      <a:pt x="903" y="244"/>
                    </a:lnTo>
                    <a:lnTo>
                      <a:pt x="899" y="265"/>
                    </a:lnTo>
                    <a:lnTo>
                      <a:pt x="899" y="277"/>
                    </a:lnTo>
                    <a:lnTo>
                      <a:pt x="907" y="286"/>
                    </a:lnTo>
                    <a:lnTo>
                      <a:pt x="918" y="286"/>
                    </a:lnTo>
                    <a:lnTo>
                      <a:pt x="930" y="286"/>
                    </a:lnTo>
                    <a:lnTo>
                      <a:pt x="941" y="286"/>
                    </a:lnTo>
                    <a:lnTo>
                      <a:pt x="948" y="298"/>
                    </a:lnTo>
                    <a:lnTo>
                      <a:pt x="960" y="307"/>
                    </a:lnTo>
                    <a:lnTo>
                      <a:pt x="971" y="307"/>
                    </a:lnTo>
                    <a:lnTo>
                      <a:pt x="986" y="307"/>
                    </a:lnTo>
                    <a:lnTo>
                      <a:pt x="994" y="307"/>
                    </a:lnTo>
                    <a:lnTo>
                      <a:pt x="1009" y="311"/>
                    </a:lnTo>
                    <a:lnTo>
                      <a:pt x="1016" y="323"/>
                    </a:lnTo>
                    <a:lnTo>
                      <a:pt x="1024" y="332"/>
                    </a:lnTo>
                    <a:lnTo>
                      <a:pt x="1024" y="340"/>
                    </a:lnTo>
                    <a:lnTo>
                      <a:pt x="1024" y="353"/>
                    </a:lnTo>
                    <a:lnTo>
                      <a:pt x="1028" y="361"/>
                    </a:lnTo>
                    <a:lnTo>
                      <a:pt x="1032" y="365"/>
                    </a:lnTo>
                    <a:lnTo>
                      <a:pt x="1039" y="374"/>
                    </a:lnTo>
                    <a:lnTo>
                      <a:pt x="1050" y="378"/>
                    </a:lnTo>
                    <a:lnTo>
                      <a:pt x="1062" y="399"/>
                    </a:lnTo>
                    <a:lnTo>
                      <a:pt x="1066" y="412"/>
                    </a:lnTo>
                    <a:lnTo>
                      <a:pt x="1073" y="428"/>
                    </a:lnTo>
                    <a:lnTo>
                      <a:pt x="1073" y="445"/>
                    </a:lnTo>
                    <a:lnTo>
                      <a:pt x="1073" y="475"/>
                    </a:lnTo>
                    <a:lnTo>
                      <a:pt x="1073" y="496"/>
                    </a:lnTo>
                    <a:lnTo>
                      <a:pt x="1073" y="512"/>
                    </a:lnTo>
                    <a:lnTo>
                      <a:pt x="1073" y="525"/>
                    </a:lnTo>
                    <a:lnTo>
                      <a:pt x="1073" y="546"/>
                    </a:lnTo>
                    <a:lnTo>
                      <a:pt x="1077" y="554"/>
                    </a:lnTo>
                    <a:lnTo>
                      <a:pt x="1077" y="563"/>
                    </a:lnTo>
                    <a:lnTo>
                      <a:pt x="1073" y="571"/>
                    </a:lnTo>
                    <a:lnTo>
                      <a:pt x="1069" y="588"/>
                    </a:lnTo>
                    <a:lnTo>
                      <a:pt x="1062" y="609"/>
                    </a:lnTo>
                    <a:lnTo>
                      <a:pt x="1066" y="626"/>
                    </a:lnTo>
                    <a:lnTo>
                      <a:pt x="1045" y="637"/>
                    </a:lnTo>
                    <a:lnTo>
                      <a:pt x="1058" y="672"/>
                    </a:lnTo>
                    <a:lnTo>
                      <a:pt x="1058" y="693"/>
                    </a:lnTo>
                    <a:lnTo>
                      <a:pt x="1058" y="706"/>
                    </a:lnTo>
                    <a:lnTo>
                      <a:pt x="1062" y="718"/>
                    </a:lnTo>
                    <a:lnTo>
                      <a:pt x="1069" y="727"/>
                    </a:lnTo>
                    <a:lnTo>
                      <a:pt x="1081" y="735"/>
                    </a:lnTo>
                    <a:lnTo>
                      <a:pt x="1092" y="744"/>
                    </a:lnTo>
                    <a:lnTo>
                      <a:pt x="1103" y="748"/>
                    </a:lnTo>
                    <a:lnTo>
                      <a:pt x="1107" y="752"/>
                    </a:lnTo>
                    <a:lnTo>
                      <a:pt x="1107" y="756"/>
                    </a:lnTo>
                    <a:lnTo>
                      <a:pt x="1111" y="760"/>
                    </a:lnTo>
                    <a:lnTo>
                      <a:pt x="1111" y="777"/>
                    </a:lnTo>
                    <a:lnTo>
                      <a:pt x="1115" y="790"/>
                    </a:lnTo>
                    <a:lnTo>
                      <a:pt x="1129" y="796"/>
                    </a:lnTo>
                    <a:lnTo>
                      <a:pt x="1126" y="807"/>
                    </a:lnTo>
                    <a:lnTo>
                      <a:pt x="1141" y="815"/>
                    </a:lnTo>
                    <a:lnTo>
                      <a:pt x="1164" y="823"/>
                    </a:lnTo>
                    <a:lnTo>
                      <a:pt x="1194" y="832"/>
                    </a:lnTo>
                    <a:lnTo>
                      <a:pt x="1217" y="844"/>
                    </a:lnTo>
                    <a:lnTo>
                      <a:pt x="1236" y="870"/>
                    </a:lnTo>
                    <a:lnTo>
                      <a:pt x="1267" y="889"/>
                    </a:lnTo>
                    <a:lnTo>
                      <a:pt x="1306" y="925"/>
                    </a:lnTo>
                    <a:lnTo>
                      <a:pt x="1354" y="949"/>
                    </a:lnTo>
                    <a:lnTo>
                      <a:pt x="1378" y="970"/>
                    </a:lnTo>
                    <a:lnTo>
                      <a:pt x="1383" y="1004"/>
                    </a:lnTo>
                    <a:lnTo>
                      <a:pt x="1405" y="1009"/>
                    </a:lnTo>
                    <a:lnTo>
                      <a:pt x="1406" y="1033"/>
                    </a:lnTo>
                    <a:lnTo>
                      <a:pt x="1421" y="1042"/>
                    </a:lnTo>
                    <a:lnTo>
                      <a:pt x="1436" y="1050"/>
                    </a:lnTo>
                    <a:lnTo>
                      <a:pt x="1443" y="1059"/>
                    </a:lnTo>
                    <a:lnTo>
                      <a:pt x="1459" y="1067"/>
                    </a:lnTo>
                    <a:lnTo>
                      <a:pt x="1466" y="1071"/>
                    </a:lnTo>
                    <a:lnTo>
                      <a:pt x="1474" y="1075"/>
                    </a:lnTo>
                    <a:lnTo>
                      <a:pt x="1501" y="1087"/>
                    </a:lnTo>
                    <a:lnTo>
                      <a:pt x="1522" y="1114"/>
                    </a:lnTo>
                    <a:lnTo>
                      <a:pt x="1543" y="1132"/>
                    </a:lnTo>
                    <a:lnTo>
                      <a:pt x="1557" y="1172"/>
                    </a:lnTo>
                    <a:lnTo>
                      <a:pt x="1564" y="1201"/>
                    </a:lnTo>
                    <a:lnTo>
                      <a:pt x="1585" y="1228"/>
                    </a:lnTo>
                    <a:lnTo>
                      <a:pt x="1600" y="1273"/>
                    </a:lnTo>
                    <a:lnTo>
                      <a:pt x="1583" y="1294"/>
                    </a:lnTo>
                    <a:lnTo>
                      <a:pt x="1553" y="1302"/>
                    </a:lnTo>
                    <a:lnTo>
                      <a:pt x="1538" y="1311"/>
                    </a:lnTo>
                    <a:lnTo>
                      <a:pt x="1527" y="1323"/>
                    </a:lnTo>
                    <a:lnTo>
                      <a:pt x="1515" y="1336"/>
                    </a:lnTo>
                    <a:lnTo>
                      <a:pt x="1504" y="1348"/>
                    </a:lnTo>
                    <a:lnTo>
                      <a:pt x="1496" y="1353"/>
                    </a:lnTo>
                    <a:lnTo>
                      <a:pt x="1493" y="1357"/>
                    </a:lnTo>
                    <a:lnTo>
                      <a:pt x="1485" y="1390"/>
                    </a:lnTo>
                    <a:lnTo>
                      <a:pt x="1474" y="1432"/>
                    </a:lnTo>
                    <a:lnTo>
                      <a:pt x="1459" y="1466"/>
                    </a:lnTo>
                    <a:lnTo>
                      <a:pt x="1443" y="1495"/>
                    </a:lnTo>
                    <a:lnTo>
                      <a:pt x="1428" y="1516"/>
                    </a:lnTo>
                    <a:lnTo>
                      <a:pt x="1417" y="1537"/>
                    </a:lnTo>
                    <a:lnTo>
                      <a:pt x="1406" y="1546"/>
                    </a:lnTo>
                    <a:lnTo>
                      <a:pt x="1394" y="1546"/>
                    </a:lnTo>
                    <a:lnTo>
                      <a:pt x="1383" y="1550"/>
                    </a:lnTo>
                    <a:lnTo>
                      <a:pt x="1379" y="1550"/>
                    </a:lnTo>
                    <a:lnTo>
                      <a:pt x="1375" y="1550"/>
                    </a:lnTo>
                    <a:lnTo>
                      <a:pt x="1357" y="1567"/>
                    </a:lnTo>
                    <a:lnTo>
                      <a:pt x="1334" y="1584"/>
                    </a:lnTo>
                    <a:lnTo>
                      <a:pt x="1307" y="1592"/>
                    </a:lnTo>
                    <a:lnTo>
                      <a:pt x="1281" y="1605"/>
                    </a:lnTo>
                    <a:lnTo>
                      <a:pt x="1270" y="1609"/>
                    </a:lnTo>
                    <a:lnTo>
                      <a:pt x="1262" y="1617"/>
                    </a:lnTo>
                    <a:lnTo>
                      <a:pt x="1243" y="1630"/>
                    </a:lnTo>
                    <a:lnTo>
                      <a:pt x="1232" y="1638"/>
                    </a:lnTo>
                    <a:lnTo>
                      <a:pt x="1228" y="1642"/>
                    </a:lnTo>
                    <a:lnTo>
                      <a:pt x="1224" y="1642"/>
                    </a:lnTo>
                    <a:lnTo>
                      <a:pt x="1220" y="1655"/>
                    </a:lnTo>
                    <a:lnTo>
                      <a:pt x="1217" y="1663"/>
                    </a:lnTo>
                    <a:lnTo>
                      <a:pt x="1213" y="1676"/>
                    </a:lnTo>
                    <a:lnTo>
                      <a:pt x="1209" y="1689"/>
                    </a:lnTo>
                    <a:lnTo>
                      <a:pt x="1209" y="1697"/>
                    </a:lnTo>
                    <a:lnTo>
                      <a:pt x="1213" y="1701"/>
                    </a:lnTo>
                    <a:lnTo>
                      <a:pt x="1213" y="1705"/>
                    </a:lnTo>
                    <a:lnTo>
                      <a:pt x="1213" y="1714"/>
                    </a:lnTo>
                    <a:lnTo>
                      <a:pt x="1205" y="1714"/>
                    </a:lnTo>
                    <a:lnTo>
                      <a:pt x="1202" y="1718"/>
                    </a:lnTo>
                    <a:lnTo>
                      <a:pt x="1198" y="1731"/>
                    </a:lnTo>
                    <a:lnTo>
                      <a:pt x="1194" y="1764"/>
                    </a:lnTo>
                    <a:lnTo>
                      <a:pt x="1186" y="1794"/>
                    </a:lnTo>
                    <a:lnTo>
                      <a:pt x="1186" y="1823"/>
                    </a:lnTo>
                    <a:lnTo>
                      <a:pt x="1183" y="1861"/>
                    </a:lnTo>
                    <a:lnTo>
                      <a:pt x="1186" y="1878"/>
                    </a:lnTo>
                    <a:lnTo>
                      <a:pt x="1186" y="1890"/>
                    </a:lnTo>
                    <a:lnTo>
                      <a:pt x="1183" y="1907"/>
                    </a:lnTo>
                    <a:lnTo>
                      <a:pt x="1179" y="1916"/>
                    </a:lnTo>
                    <a:lnTo>
                      <a:pt x="1179" y="1920"/>
                    </a:lnTo>
                    <a:lnTo>
                      <a:pt x="1183" y="1928"/>
                    </a:lnTo>
                    <a:lnTo>
                      <a:pt x="1190" y="1937"/>
                    </a:lnTo>
                    <a:lnTo>
                      <a:pt x="1194" y="1953"/>
                    </a:lnTo>
                    <a:lnTo>
                      <a:pt x="1190" y="1970"/>
                    </a:lnTo>
                    <a:lnTo>
                      <a:pt x="1186" y="1987"/>
                    </a:lnTo>
                    <a:lnTo>
                      <a:pt x="1183" y="1995"/>
                    </a:lnTo>
                    <a:lnTo>
                      <a:pt x="1186" y="2012"/>
                    </a:lnTo>
                    <a:lnTo>
                      <a:pt x="1186" y="2029"/>
                    </a:lnTo>
                    <a:lnTo>
                      <a:pt x="1190" y="2050"/>
                    </a:lnTo>
                    <a:lnTo>
                      <a:pt x="1190" y="2075"/>
                    </a:lnTo>
                    <a:lnTo>
                      <a:pt x="1190" y="2105"/>
                    </a:lnTo>
                    <a:lnTo>
                      <a:pt x="1175" y="2113"/>
                    </a:lnTo>
                    <a:lnTo>
                      <a:pt x="1164" y="2117"/>
                    </a:lnTo>
                    <a:lnTo>
                      <a:pt x="1156" y="2117"/>
                    </a:lnTo>
                    <a:lnTo>
                      <a:pt x="1149" y="2117"/>
                    </a:lnTo>
                    <a:lnTo>
                      <a:pt x="1137" y="2117"/>
                    </a:lnTo>
                    <a:lnTo>
                      <a:pt x="1126" y="2117"/>
                    </a:lnTo>
                    <a:lnTo>
                      <a:pt x="1115" y="2121"/>
                    </a:lnTo>
                    <a:lnTo>
                      <a:pt x="1088" y="2117"/>
                    </a:lnTo>
                    <a:lnTo>
                      <a:pt x="1062" y="2113"/>
                    </a:lnTo>
                    <a:lnTo>
                      <a:pt x="1035" y="2109"/>
                    </a:lnTo>
                    <a:lnTo>
                      <a:pt x="1009" y="2109"/>
                    </a:lnTo>
                    <a:lnTo>
                      <a:pt x="1001" y="2117"/>
                    </a:lnTo>
                    <a:lnTo>
                      <a:pt x="998" y="2121"/>
                    </a:lnTo>
                    <a:lnTo>
                      <a:pt x="994" y="2121"/>
                    </a:lnTo>
                    <a:lnTo>
                      <a:pt x="990" y="2117"/>
                    </a:lnTo>
                    <a:lnTo>
                      <a:pt x="979" y="2109"/>
                    </a:lnTo>
                    <a:lnTo>
                      <a:pt x="971" y="2105"/>
                    </a:lnTo>
                    <a:lnTo>
                      <a:pt x="964" y="2096"/>
                    </a:lnTo>
                    <a:lnTo>
                      <a:pt x="956" y="2100"/>
                    </a:lnTo>
                    <a:lnTo>
                      <a:pt x="948" y="2109"/>
                    </a:lnTo>
                    <a:lnTo>
                      <a:pt x="937" y="2117"/>
                    </a:lnTo>
                    <a:lnTo>
                      <a:pt x="926" y="2121"/>
                    </a:lnTo>
                    <a:lnTo>
                      <a:pt x="911" y="2126"/>
                    </a:lnTo>
                    <a:lnTo>
                      <a:pt x="892" y="2126"/>
                    </a:lnTo>
                    <a:lnTo>
                      <a:pt x="873" y="2126"/>
                    </a:lnTo>
                    <a:lnTo>
                      <a:pt x="858" y="2130"/>
                    </a:lnTo>
                    <a:lnTo>
                      <a:pt x="846" y="2134"/>
                    </a:lnTo>
                    <a:lnTo>
                      <a:pt x="835" y="2138"/>
                    </a:lnTo>
                    <a:lnTo>
                      <a:pt x="828" y="2142"/>
                    </a:lnTo>
                    <a:lnTo>
                      <a:pt x="816" y="2147"/>
                    </a:lnTo>
                    <a:lnTo>
                      <a:pt x="794" y="2147"/>
                    </a:lnTo>
                    <a:lnTo>
                      <a:pt x="771" y="2147"/>
                    </a:lnTo>
                    <a:lnTo>
                      <a:pt x="748" y="2142"/>
                    </a:lnTo>
                    <a:lnTo>
                      <a:pt x="725" y="2147"/>
                    </a:lnTo>
                    <a:lnTo>
                      <a:pt x="714" y="2159"/>
                    </a:lnTo>
                    <a:lnTo>
                      <a:pt x="707" y="2176"/>
                    </a:lnTo>
                    <a:lnTo>
                      <a:pt x="695" y="2189"/>
                    </a:lnTo>
                    <a:lnTo>
                      <a:pt x="684" y="2201"/>
                    </a:lnTo>
                    <a:lnTo>
                      <a:pt x="673" y="2214"/>
                    </a:lnTo>
                    <a:lnTo>
                      <a:pt x="661" y="2222"/>
                    </a:lnTo>
                    <a:lnTo>
                      <a:pt x="654" y="2231"/>
                    </a:lnTo>
                    <a:lnTo>
                      <a:pt x="650" y="2247"/>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30" name="Freeform 18">
                <a:extLst>
                  <a:ext uri="{FF2B5EF4-FFF2-40B4-BE49-F238E27FC236}">
                    <a16:creationId xmlns:a16="http://schemas.microsoft.com/office/drawing/2014/main" id="{47ECDD87-96A3-408A-A0B7-2A191B772883}"/>
                  </a:ext>
                </a:extLst>
              </p:cNvPr>
              <p:cNvSpPr>
                <a:spLocks noChangeAspect="1"/>
              </p:cNvSpPr>
              <p:nvPr/>
            </p:nvSpPr>
            <p:spPr bwMode="auto">
              <a:xfrm>
                <a:off x="3137" y="2405"/>
                <a:ext cx="361" cy="538"/>
              </a:xfrm>
              <a:custGeom>
                <a:avLst/>
                <a:gdLst>
                  <a:gd name="T0" fmla="*/ 1 w 1415"/>
                  <a:gd name="T1" fmla="*/ 2 h 2091"/>
                  <a:gd name="T2" fmla="*/ 1 w 1415"/>
                  <a:gd name="T3" fmla="*/ 2 h 2091"/>
                  <a:gd name="T4" fmla="*/ 1 w 1415"/>
                  <a:gd name="T5" fmla="*/ 2 h 2091"/>
                  <a:gd name="T6" fmla="*/ 1 w 1415"/>
                  <a:gd name="T7" fmla="*/ 2 h 2091"/>
                  <a:gd name="T8" fmla="*/ 1 w 1415"/>
                  <a:gd name="T9" fmla="*/ 2 h 2091"/>
                  <a:gd name="T10" fmla="*/ 1 w 1415"/>
                  <a:gd name="T11" fmla="*/ 2 h 2091"/>
                  <a:gd name="T12" fmla="*/ 0 w 1415"/>
                  <a:gd name="T13" fmla="*/ 2 h 2091"/>
                  <a:gd name="T14" fmla="*/ 0 w 1415"/>
                  <a:gd name="T15" fmla="*/ 2 h 2091"/>
                  <a:gd name="T16" fmla="*/ 0 w 1415"/>
                  <a:gd name="T17" fmla="*/ 2 h 2091"/>
                  <a:gd name="T18" fmla="*/ 0 w 1415"/>
                  <a:gd name="T19" fmla="*/ 2 h 2091"/>
                  <a:gd name="T20" fmla="*/ 0 w 1415"/>
                  <a:gd name="T21" fmla="*/ 1 h 2091"/>
                  <a:gd name="T22" fmla="*/ 0 w 1415"/>
                  <a:gd name="T23" fmla="*/ 1 h 2091"/>
                  <a:gd name="T24" fmla="*/ 0 w 1415"/>
                  <a:gd name="T25" fmla="*/ 1 h 2091"/>
                  <a:gd name="T26" fmla="*/ 0 w 1415"/>
                  <a:gd name="T27" fmla="*/ 1 h 2091"/>
                  <a:gd name="T28" fmla="*/ 0 w 1415"/>
                  <a:gd name="T29" fmla="*/ 1 h 2091"/>
                  <a:gd name="T30" fmla="*/ 0 w 1415"/>
                  <a:gd name="T31" fmla="*/ 1 h 2091"/>
                  <a:gd name="T32" fmla="*/ 0 w 1415"/>
                  <a:gd name="T33" fmla="*/ 1 h 2091"/>
                  <a:gd name="T34" fmla="*/ 0 w 1415"/>
                  <a:gd name="T35" fmla="*/ 1 h 2091"/>
                  <a:gd name="T36" fmla="*/ 0 w 1415"/>
                  <a:gd name="T37" fmla="*/ 1 h 2091"/>
                  <a:gd name="T38" fmla="*/ 0 w 1415"/>
                  <a:gd name="T39" fmla="*/ 0 h 2091"/>
                  <a:gd name="T40" fmla="*/ 0 w 1415"/>
                  <a:gd name="T41" fmla="*/ 0 h 2091"/>
                  <a:gd name="T42" fmla="*/ 0 w 1415"/>
                  <a:gd name="T43" fmla="*/ 0 h 2091"/>
                  <a:gd name="T44" fmla="*/ 0 w 1415"/>
                  <a:gd name="T45" fmla="*/ 0 h 2091"/>
                  <a:gd name="T46" fmla="*/ 0 w 1415"/>
                  <a:gd name="T47" fmla="*/ 0 h 2091"/>
                  <a:gd name="T48" fmla="*/ 0 w 1415"/>
                  <a:gd name="T49" fmla="*/ 0 h 2091"/>
                  <a:gd name="T50" fmla="*/ 0 w 1415"/>
                  <a:gd name="T51" fmla="*/ 0 h 2091"/>
                  <a:gd name="T52" fmla="*/ 1 w 1415"/>
                  <a:gd name="T53" fmla="*/ 0 h 2091"/>
                  <a:gd name="T54" fmla="*/ 1 w 1415"/>
                  <a:gd name="T55" fmla="*/ 0 h 2091"/>
                  <a:gd name="T56" fmla="*/ 1 w 1415"/>
                  <a:gd name="T57" fmla="*/ 0 h 2091"/>
                  <a:gd name="T58" fmla="*/ 1 w 1415"/>
                  <a:gd name="T59" fmla="*/ 0 h 2091"/>
                  <a:gd name="T60" fmla="*/ 1 w 1415"/>
                  <a:gd name="T61" fmla="*/ 0 h 2091"/>
                  <a:gd name="T62" fmla="*/ 1 w 1415"/>
                  <a:gd name="T63" fmla="*/ 0 h 2091"/>
                  <a:gd name="T64" fmla="*/ 1 w 1415"/>
                  <a:gd name="T65" fmla="*/ 0 h 2091"/>
                  <a:gd name="T66" fmla="*/ 1 w 1415"/>
                  <a:gd name="T67" fmla="*/ 0 h 2091"/>
                  <a:gd name="T68" fmla="*/ 1 w 1415"/>
                  <a:gd name="T69" fmla="*/ 0 h 2091"/>
                  <a:gd name="T70" fmla="*/ 1 w 1415"/>
                  <a:gd name="T71" fmla="*/ 0 h 2091"/>
                  <a:gd name="T72" fmla="*/ 1 w 1415"/>
                  <a:gd name="T73" fmla="*/ 0 h 2091"/>
                  <a:gd name="T74" fmla="*/ 1 w 1415"/>
                  <a:gd name="T75" fmla="*/ 1 h 2091"/>
                  <a:gd name="T76" fmla="*/ 2 w 1415"/>
                  <a:gd name="T77" fmla="*/ 1 h 2091"/>
                  <a:gd name="T78" fmla="*/ 2 w 1415"/>
                  <a:gd name="T79" fmla="*/ 1 h 2091"/>
                  <a:gd name="T80" fmla="*/ 2 w 1415"/>
                  <a:gd name="T81" fmla="*/ 1 h 2091"/>
                  <a:gd name="T82" fmla="*/ 2 w 1415"/>
                  <a:gd name="T83" fmla="*/ 1 h 2091"/>
                  <a:gd name="T84" fmla="*/ 2 w 1415"/>
                  <a:gd name="T85" fmla="*/ 1 h 2091"/>
                  <a:gd name="T86" fmla="*/ 2 w 1415"/>
                  <a:gd name="T87" fmla="*/ 1 h 2091"/>
                  <a:gd name="T88" fmla="*/ 1 w 1415"/>
                  <a:gd name="T89" fmla="*/ 1 h 2091"/>
                  <a:gd name="T90" fmla="*/ 1 w 1415"/>
                  <a:gd name="T91" fmla="*/ 1 h 2091"/>
                  <a:gd name="T92" fmla="*/ 1 w 1415"/>
                  <a:gd name="T93" fmla="*/ 1 h 2091"/>
                  <a:gd name="T94" fmla="*/ 2 w 1415"/>
                  <a:gd name="T95" fmla="*/ 1 h 2091"/>
                  <a:gd name="T96" fmla="*/ 2 w 1415"/>
                  <a:gd name="T97" fmla="*/ 1 h 2091"/>
                  <a:gd name="T98" fmla="*/ 2 w 1415"/>
                  <a:gd name="T99" fmla="*/ 1 h 2091"/>
                  <a:gd name="T100" fmla="*/ 1 w 1415"/>
                  <a:gd name="T101" fmla="*/ 1 h 2091"/>
                  <a:gd name="T102" fmla="*/ 1 w 1415"/>
                  <a:gd name="T103" fmla="*/ 1 h 2091"/>
                  <a:gd name="T104" fmla="*/ 1 w 1415"/>
                  <a:gd name="T105" fmla="*/ 2 h 2091"/>
                  <a:gd name="T106" fmla="*/ 1 w 1415"/>
                  <a:gd name="T107" fmla="*/ 2 h 2091"/>
                  <a:gd name="T108" fmla="*/ 2 w 1415"/>
                  <a:gd name="T109" fmla="*/ 2 h 2091"/>
                  <a:gd name="T110" fmla="*/ 2 w 1415"/>
                  <a:gd name="T111" fmla="*/ 2 h 2091"/>
                  <a:gd name="T112" fmla="*/ 2 w 1415"/>
                  <a:gd name="T113" fmla="*/ 2 h 2091"/>
                  <a:gd name="T114" fmla="*/ 2 w 1415"/>
                  <a:gd name="T115" fmla="*/ 2 h 2091"/>
                  <a:gd name="T116" fmla="*/ 2 w 1415"/>
                  <a:gd name="T117" fmla="*/ 2 h 2091"/>
                  <a:gd name="T118" fmla="*/ 2 w 1415"/>
                  <a:gd name="T119" fmla="*/ 2 h 2091"/>
                  <a:gd name="T120" fmla="*/ 1 w 1415"/>
                  <a:gd name="T121" fmla="*/ 2 h 20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5" h="2091">
                    <a:moveTo>
                      <a:pt x="1041" y="2087"/>
                    </a:moveTo>
                    <a:lnTo>
                      <a:pt x="1014" y="2091"/>
                    </a:lnTo>
                    <a:lnTo>
                      <a:pt x="992" y="2091"/>
                    </a:lnTo>
                    <a:lnTo>
                      <a:pt x="946" y="2091"/>
                    </a:lnTo>
                    <a:lnTo>
                      <a:pt x="924" y="2091"/>
                    </a:lnTo>
                    <a:lnTo>
                      <a:pt x="897" y="2091"/>
                    </a:lnTo>
                    <a:lnTo>
                      <a:pt x="867" y="2091"/>
                    </a:lnTo>
                    <a:lnTo>
                      <a:pt x="833" y="2091"/>
                    </a:lnTo>
                    <a:lnTo>
                      <a:pt x="825" y="2074"/>
                    </a:lnTo>
                    <a:lnTo>
                      <a:pt x="822" y="2057"/>
                    </a:lnTo>
                    <a:lnTo>
                      <a:pt x="814" y="2040"/>
                    </a:lnTo>
                    <a:lnTo>
                      <a:pt x="806" y="2024"/>
                    </a:lnTo>
                    <a:lnTo>
                      <a:pt x="803" y="2007"/>
                    </a:lnTo>
                    <a:lnTo>
                      <a:pt x="795" y="1990"/>
                    </a:lnTo>
                    <a:lnTo>
                      <a:pt x="791" y="1986"/>
                    </a:lnTo>
                    <a:lnTo>
                      <a:pt x="788" y="1973"/>
                    </a:lnTo>
                    <a:lnTo>
                      <a:pt x="780" y="1961"/>
                    </a:lnTo>
                    <a:lnTo>
                      <a:pt x="765" y="1944"/>
                    </a:lnTo>
                    <a:lnTo>
                      <a:pt x="753" y="1927"/>
                    </a:lnTo>
                    <a:lnTo>
                      <a:pt x="727" y="1898"/>
                    </a:lnTo>
                    <a:lnTo>
                      <a:pt x="716" y="1885"/>
                    </a:lnTo>
                    <a:lnTo>
                      <a:pt x="704" y="1877"/>
                    </a:lnTo>
                    <a:lnTo>
                      <a:pt x="697" y="1872"/>
                    </a:lnTo>
                    <a:lnTo>
                      <a:pt x="685" y="1868"/>
                    </a:lnTo>
                    <a:lnTo>
                      <a:pt x="674" y="1868"/>
                    </a:lnTo>
                    <a:lnTo>
                      <a:pt x="667" y="1864"/>
                    </a:lnTo>
                    <a:lnTo>
                      <a:pt x="655" y="1851"/>
                    </a:lnTo>
                    <a:lnTo>
                      <a:pt x="640" y="1831"/>
                    </a:lnTo>
                    <a:lnTo>
                      <a:pt x="606" y="1789"/>
                    </a:lnTo>
                    <a:lnTo>
                      <a:pt x="587" y="1768"/>
                    </a:lnTo>
                    <a:lnTo>
                      <a:pt x="568" y="1751"/>
                    </a:lnTo>
                    <a:lnTo>
                      <a:pt x="549" y="1738"/>
                    </a:lnTo>
                    <a:lnTo>
                      <a:pt x="534" y="1734"/>
                    </a:lnTo>
                    <a:lnTo>
                      <a:pt x="496" y="1700"/>
                    </a:lnTo>
                    <a:lnTo>
                      <a:pt x="459" y="1667"/>
                    </a:lnTo>
                    <a:lnTo>
                      <a:pt x="421" y="1642"/>
                    </a:lnTo>
                    <a:lnTo>
                      <a:pt x="398" y="1633"/>
                    </a:lnTo>
                    <a:lnTo>
                      <a:pt x="375" y="1625"/>
                    </a:lnTo>
                    <a:lnTo>
                      <a:pt x="356" y="1600"/>
                    </a:lnTo>
                    <a:lnTo>
                      <a:pt x="341" y="1574"/>
                    </a:lnTo>
                    <a:lnTo>
                      <a:pt x="322" y="1553"/>
                    </a:lnTo>
                    <a:lnTo>
                      <a:pt x="315" y="1545"/>
                    </a:lnTo>
                    <a:lnTo>
                      <a:pt x="300" y="1537"/>
                    </a:lnTo>
                    <a:lnTo>
                      <a:pt x="288" y="1499"/>
                    </a:lnTo>
                    <a:lnTo>
                      <a:pt x="281" y="1465"/>
                    </a:lnTo>
                    <a:lnTo>
                      <a:pt x="285" y="1440"/>
                    </a:lnTo>
                    <a:lnTo>
                      <a:pt x="288" y="1415"/>
                    </a:lnTo>
                    <a:lnTo>
                      <a:pt x="292" y="1394"/>
                    </a:lnTo>
                    <a:lnTo>
                      <a:pt x="300" y="1369"/>
                    </a:lnTo>
                    <a:lnTo>
                      <a:pt x="304" y="1360"/>
                    </a:lnTo>
                    <a:lnTo>
                      <a:pt x="307" y="1348"/>
                    </a:lnTo>
                    <a:lnTo>
                      <a:pt x="311" y="1339"/>
                    </a:lnTo>
                    <a:lnTo>
                      <a:pt x="311" y="1335"/>
                    </a:lnTo>
                    <a:lnTo>
                      <a:pt x="307" y="1314"/>
                    </a:lnTo>
                    <a:lnTo>
                      <a:pt x="304" y="1306"/>
                    </a:lnTo>
                    <a:lnTo>
                      <a:pt x="304" y="1293"/>
                    </a:lnTo>
                    <a:lnTo>
                      <a:pt x="304" y="1281"/>
                    </a:lnTo>
                    <a:lnTo>
                      <a:pt x="304" y="1272"/>
                    </a:lnTo>
                    <a:lnTo>
                      <a:pt x="304" y="1260"/>
                    </a:lnTo>
                    <a:lnTo>
                      <a:pt x="304" y="1234"/>
                    </a:lnTo>
                    <a:lnTo>
                      <a:pt x="296" y="1218"/>
                    </a:lnTo>
                    <a:lnTo>
                      <a:pt x="292" y="1205"/>
                    </a:lnTo>
                    <a:lnTo>
                      <a:pt x="285" y="1188"/>
                    </a:lnTo>
                    <a:lnTo>
                      <a:pt x="277" y="1180"/>
                    </a:lnTo>
                    <a:lnTo>
                      <a:pt x="277" y="1176"/>
                    </a:lnTo>
                    <a:lnTo>
                      <a:pt x="269" y="1176"/>
                    </a:lnTo>
                    <a:lnTo>
                      <a:pt x="262" y="1167"/>
                    </a:lnTo>
                    <a:lnTo>
                      <a:pt x="254" y="1150"/>
                    </a:lnTo>
                    <a:lnTo>
                      <a:pt x="251" y="1142"/>
                    </a:lnTo>
                    <a:lnTo>
                      <a:pt x="247" y="1134"/>
                    </a:lnTo>
                    <a:lnTo>
                      <a:pt x="247" y="1121"/>
                    </a:lnTo>
                    <a:lnTo>
                      <a:pt x="239" y="1113"/>
                    </a:lnTo>
                    <a:lnTo>
                      <a:pt x="234" y="1116"/>
                    </a:lnTo>
                    <a:lnTo>
                      <a:pt x="207" y="1119"/>
                    </a:lnTo>
                    <a:lnTo>
                      <a:pt x="195" y="1113"/>
                    </a:lnTo>
                    <a:lnTo>
                      <a:pt x="190" y="1104"/>
                    </a:lnTo>
                    <a:lnTo>
                      <a:pt x="174" y="1101"/>
                    </a:lnTo>
                    <a:lnTo>
                      <a:pt x="141" y="1095"/>
                    </a:lnTo>
                    <a:lnTo>
                      <a:pt x="141" y="1089"/>
                    </a:lnTo>
                    <a:lnTo>
                      <a:pt x="141" y="1086"/>
                    </a:lnTo>
                    <a:lnTo>
                      <a:pt x="132" y="1086"/>
                    </a:lnTo>
                    <a:lnTo>
                      <a:pt x="137" y="1066"/>
                    </a:lnTo>
                    <a:lnTo>
                      <a:pt x="130" y="1050"/>
                    </a:lnTo>
                    <a:lnTo>
                      <a:pt x="130" y="1020"/>
                    </a:lnTo>
                    <a:lnTo>
                      <a:pt x="130" y="1003"/>
                    </a:lnTo>
                    <a:lnTo>
                      <a:pt x="130" y="987"/>
                    </a:lnTo>
                    <a:lnTo>
                      <a:pt x="126" y="982"/>
                    </a:lnTo>
                    <a:lnTo>
                      <a:pt x="126" y="974"/>
                    </a:lnTo>
                    <a:lnTo>
                      <a:pt x="114" y="970"/>
                    </a:lnTo>
                    <a:lnTo>
                      <a:pt x="103" y="970"/>
                    </a:lnTo>
                    <a:lnTo>
                      <a:pt x="88" y="961"/>
                    </a:lnTo>
                    <a:lnTo>
                      <a:pt x="80" y="945"/>
                    </a:lnTo>
                    <a:lnTo>
                      <a:pt x="73" y="928"/>
                    </a:lnTo>
                    <a:lnTo>
                      <a:pt x="69" y="894"/>
                    </a:lnTo>
                    <a:lnTo>
                      <a:pt x="62" y="861"/>
                    </a:lnTo>
                    <a:lnTo>
                      <a:pt x="54" y="844"/>
                    </a:lnTo>
                    <a:lnTo>
                      <a:pt x="46" y="827"/>
                    </a:lnTo>
                    <a:lnTo>
                      <a:pt x="27" y="810"/>
                    </a:lnTo>
                    <a:lnTo>
                      <a:pt x="12" y="792"/>
                    </a:lnTo>
                    <a:lnTo>
                      <a:pt x="0" y="771"/>
                    </a:lnTo>
                    <a:lnTo>
                      <a:pt x="5" y="760"/>
                    </a:lnTo>
                    <a:lnTo>
                      <a:pt x="5" y="747"/>
                    </a:lnTo>
                    <a:lnTo>
                      <a:pt x="1" y="731"/>
                    </a:lnTo>
                    <a:lnTo>
                      <a:pt x="9" y="697"/>
                    </a:lnTo>
                    <a:lnTo>
                      <a:pt x="20" y="663"/>
                    </a:lnTo>
                    <a:lnTo>
                      <a:pt x="31" y="634"/>
                    </a:lnTo>
                    <a:lnTo>
                      <a:pt x="39" y="617"/>
                    </a:lnTo>
                    <a:lnTo>
                      <a:pt x="46" y="605"/>
                    </a:lnTo>
                    <a:lnTo>
                      <a:pt x="65" y="588"/>
                    </a:lnTo>
                    <a:lnTo>
                      <a:pt x="80" y="571"/>
                    </a:lnTo>
                    <a:lnTo>
                      <a:pt x="96" y="558"/>
                    </a:lnTo>
                    <a:lnTo>
                      <a:pt x="111" y="537"/>
                    </a:lnTo>
                    <a:lnTo>
                      <a:pt x="103" y="386"/>
                    </a:lnTo>
                    <a:lnTo>
                      <a:pt x="103" y="311"/>
                    </a:lnTo>
                    <a:lnTo>
                      <a:pt x="96" y="231"/>
                    </a:lnTo>
                    <a:lnTo>
                      <a:pt x="96" y="214"/>
                    </a:lnTo>
                    <a:lnTo>
                      <a:pt x="99" y="202"/>
                    </a:lnTo>
                    <a:lnTo>
                      <a:pt x="103" y="185"/>
                    </a:lnTo>
                    <a:lnTo>
                      <a:pt x="103" y="176"/>
                    </a:lnTo>
                    <a:lnTo>
                      <a:pt x="107" y="172"/>
                    </a:lnTo>
                    <a:lnTo>
                      <a:pt x="111" y="172"/>
                    </a:lnTo>
                    <a:lnTo>
                      <a:pt x="114" y="172"/>
                    </a:lnTo>
                    <a:lnTo>
                      <a:pt x="118" y="160"/>
                    </a:lnTo>
                    <a:lnTo>
                      <a:pt x="126" y="143"/>
                    </a:lnTo>
                    <a:lnTo>
                      <a:pt x="118" y="130"/>
                    </a:lnTo>
                    <a:lnTo>
                      <a:pt x="111" y="122"/>
                    </a:lnTo>
                    <a:lnTo>
                      <a:pt x="99" y="118"/>
                    </a:lnTo>
                    <a:lnTo>
                      <a:pt x="84" y="113"/>
                    </a:lnTo>
                    <a:lnTo>
                      <a:pt x="84" y="88"/>
                    </a:lnTo>
                    <a:lnTo>
                      <a:pt x="84" y="71"/>
                    </a:lnTo>
                    <a:lnTo>
                      <a:pt x="84" y="55"/>
                    </a:lnTo>
                    <a:lnTo>
                      <a:pt x="84" y="46"/>
                    </a:lnTo>
                    <a:lnTo>
                      <a:pt x="92" y="38"/>
                    </a:lnTo>
                    <a:lnTo>
                      <a:pt x="96" y="38"/>
                    </a:lnTo>
                    <a:lnTo>
                      <a:pt x="107" y="34"/>
                    </a:lnTo>
                    <a:lnTo>
                      <a:pt x="126" y="29"/>
                    </a:lnTo>
                    <a:lnTo>
                      <a:pt x="130" y="21"/>
                    </a:lnTo>
                    <a:lnTo>
                      <a:pt x="137" y="8"/>
                    </a:lnTo>
                    <a:lnTo>
                      <a:pt x="156" y="4"/>
                    </a:lnTo>
                    <a:lnTo>
                      <a:pt x="179" y="0"/>
                    </a:lnTo>
                    <a:lnTo>
                      <a:pt x="201" y="0"/>
                    </a:lnTo>
                    <a:lnTo>
                      <a:pt x="213" y="17"/>
                    </a:lnTo>
                    <a:lnTo>
                      <a:pt x="228" y="25"/>
                    </a:lnTo>
                    <a:lnTo>
                      <a:pt x="243" y="29"/>
                    </a:lnTo>
                    <a:lnTo>
                      <a:pt x="254" y="34"/>
                    </a:lnTo>
                    <a:lnTo>
                      <a:pt x="266" y="34"/>
                    </a:lnTo>
                    <a:lnTo>
                      <a:pt x="269" y="34"/>
                    </a:lnTo>
                    <a:lnTo>
                      <a:pt x="273" y="34"/>
                    </a:lnTo>
                    <a:lnTo>
                      <a:pt x="277" y="38"/>
                    </a:lnTo>
                    <a:lnTo>
                      <a:pt x="281" y="42"/>
                    </a:lnTo>
                    <a:lnTo>
                      <a:pt x="285" y="50"/>
                    </a:lnTo>
                    <a:lnTo>
                      <a:pt x="288" y="59"/>
                    </a:lnTo>
                    <a:lnTo>
                      <a:pt x="300" y="63"/>
                    </a:lnTo>
                    <a:lnTo>
                      <a:pt x="311" y="67"/>
                    </a:lnTo>
                    <a:lnTo>
                      <a:pt x="319" y="71"/>
                    </a:lnTo>
                    <a:lnTo>
                      <a:pt x="322" y="71"/>
                    </a:lnTo>
                    <a:lnTo>
                      <a:pt x="334" y="80"/>
                    </a:lnTo>
                    <a:lnTo>
                      <a:pt x="345" y="88"/>
                    </a:lnTo>
                    <a:lnTo>
                      <a:pt x="356" y="88"/>
                    </a:lnTo>
                    <a:lnTo>
                      <a:pt x="368" y="84"/>
                    </a:lnTo>
                    <a:lnTo>
                      <a:pt x="379" y="71"/>
                    </a:lnTo>
                    <a:lnTo>
                      <a:pt x="387" y="63"/>
                    </a:lnTo>
                    <a:lnTo>
                      <a:pt x="398" y="55"/>
                    </a:lnTo>
                    <a:lnTo>
                      <a:pt x="409" y="50"/>
                    </a:lnTo>
                    <a:lnTo>
                      <a:pt x="425" y="55"/>
                    </a:lnTo>
                    <a:lnTo>
                      <a:pt x="443" y="59"/>
                    </a:lnTo>
                    <a:lnTo>
                      <a:pt x="455" y="71"/>
                    </a:lnTo>
                    <a:lnTo>
                      <a:pt x="466" y="80"/>
                    </a:lnTo>
                    <a:lnTo>
                      <a:pt x="474" y="101"/>
                    </a:lnTo>
                    <a:lnTo>
                      <a:pt x="485" y="126"/>
                    </a:lnTo>
                    <a:lnTo>
                      <a:pt x="493" y="147"/>
                    </a:lnTo>
                    <a:lnTo>
                      <a:pt x="500" y="155"/>
                    </a:lnTo>
                    <a:lnTo>
                      <a:pt x="511" y="164"/>
                    </a:lnTo>
                    <a:lnTo>
                      <a:pt x="515" y="172"/>
                    </a:lnTo>
                    <a:lnTo>
                      <a:pt x="519" y="181"/>
                    </a:lnTo>
                    <a:lnTo>
                      <a:pt x="527" y="189"/>
                    </a:lnTo>
                    <a:lnTo>
                      <a:pt x="538" y="189"/>
                    </a:lnTo>
                    <a:lnTo>
                      <a:pt x="557" y="185"/>
                    </a:lnTo>
                    <a:lnTo>
                      <a:pt x="572" y="189"/>
                    </a:lnTo>
                    <a:lnTo>
                      <a:pt x="587" y="193"/>
                    </a:lnTo>
                    <a:lnTo>
                      <a:pt x="602" y="202"/>
                    </a:lnTo>
                    <a:lnTo>
                      <a:pt x="606" y="206"/>
                    </a:lnTo>
                    <a:lnTo>
                      <a:pt x="610" y="206"/>
                    </a:lnTo>
                    <a:lnTo>
                      <a:pt x="655" y="202"/>
                    </a:lnTo>
                    <a:lnTo>
                      <a:pt x="701" y="197"/>
                    </a:lnTo>
                    <a:lnTo>
                      <a:pt x="746" y="193"/>
                    </a:lnTo>
                    <a:lnTo>
                      <a:pt x="791" y="197"/>
                    </a:lnTo>
                    <a:lnTo>
                      <a:pt x="795" y="210"/>
                    </a:lnTo>
                    <a:lnTo>
                      <a:pt x="803" y="214"/>
                    </a:lnTo>
                    <a:lnTo>
                      <a:pt x="806" y="214"/>
                    </a:lnTo>
                    <a:lnTo>
                      <a:pt x="810" y="214"/>
                    </a:lnTo>
                    <a:lnTo>
                      <a:pt x="818" y="223"/>
                    </a:lnTo>
                    <a:lnTo>
                      <a:pt x="822" y="227"/>
                    </a:lnTo>
                    <a:lnTo>
                      <a:pt x="825" y="227"/>
                    </a:lnTo>
                    <a:lnTo>
                      <a:pt x="837" y="227"/>
                    </a:lnTo>
                    <a:lnTo>
                      <a:pt x="848" y="227"/>
                    </a:lnTo>
                    <a:lnTo>
                      <a:pt x="852" y="227"/>
                    </a:lnTo>
                    <a:lnTo>
                      <a:pt x="867" y="227"/>
                    </a:lnTo>
                    <a:lnTo>
                      <a:pt x="882" y="227"/>
                    </a:lnTo>
                    <a:lnTo>
                      <a:pt x="905" y="227"/>
                    </a:lnTo>
                    <a:lnTo>
                      <a:pt x="920" y="227"/>
                    </a:lnTo>
                    <a:lnTo>
                      <a:pt x="935" y="227"/>
                    </a:lnTo>
                    <a:lnTo>
                      <a:pt x="946" y="231"/>
                    </a:lnTo>
                    <a:lnTo>
                      <a:pt x="958" y="239"/>
                    </a:lnTo>
                    <a:lnTo>
                      <a:pt x="977" y="244"/>
                    </a:lnTo>
                    <a:lnTo>
                      <a:pt x="1003" y="248"/>
                    </a:lnTo>
                    <a:lnTo>
                      <a:pt x="1026" y="264"/>
                    </a:lnTo>
                    <a:lnTo>
                      <a:pt x="1037" y="273"/>
                    </a:lnTo>
                    <a:lnTo>
                      <a:pt x="1048" y="281"/>
                    </a:lnTo>
                    <a:lnTo>
                      <a:pt x="1056" y="294"/>
                    </a:lnTo>
                    <a:lnTo>
                      <a:pt x="1060" y="294"/>
                    </a:lnTo>
                    <a:lnTo>
                      <a:pt x="1064" y="294"/>
                    </a:lnTo>
                    <a:lnTo>
                      <a:pt x="1067" y="294"/>
                    </a:lnTo>
                    <a:lnTo>
                      <a:pt x="1075" y="298"/>
                    </a:lnTo>
                    <a:lnTo>
                      <a:pt x="1105" y="323"/>
                    </a:lnTo>
                    <a:lnTo>
                      <a:pt x="1128" y="348"/>
                    </a:lnTo>
                    <a:lnTo>
                      <a:pt x="1207" y="344"/>
                    </a:lnTo>
                    <a:lnTo>
                      <a:pt x="1245" y="344"/>
                    </a:lnTo>
                    <a:lnTo>
                      <a:pt x="1287" y="348"/>
                    </a:lnTo>
                    <a:lnTo>
                      <a:pt x="1290" y="353"/>
                    </a:lnTo>
                    <a:lnTo>
                      <a:pt x="1290" y="357"/>
                    </a:lnTo>
                    <a:lnTo>
                      <a:pt x="1290" y="361"/>
                    </a:lnTo>
                    <a:lnTo>
                      <a:pt x="1290" y="365"/>
                    </a:lnTo>
                    <a:lnTo>
                      <a:pt x="1298" y="369"/>
                    </a:lnTo>
                    <a:lnTo>
                      <a:pt x="1306" y="374"/>
                    </a:lnTo>
                    <a:lnTo>
                      <a:pt x="1324" y="378"/>
                    </a:lnTo>
                    <a:lnTo>
                      <a:pt x="1332" y="378"/>
                    </a:lnTo>
                    <a:lnTo>
                      <a:pt x="1340" y="382"/>
                    </a:lnTo>
                    <a:lnTo>
                      <a:pt x="1347" y="382"/>
                    </a:lnTo>
                    <a:lnTo>
                      <a:pt x="1358" y="395"/>
                    </a:lnTo>
                    <a:lnTo>
                      <a:pt x="1362" y="411"/>
                    </a:lnTo>
                    <a:lnTo>
                      <a:pt x="1358" y="424"/>
                    </a:lnTo>
                    <a:lnTo>
                      <a:pt x="1358" y="441"/>
                    </a:lnTo>
                    <a:lnTo>
                      <a:pt x="1358" y="453"/>
                    </a:lnTo>
                    <a:lnTo>
                      <a:pt x="1358" y="466"/>
                    </a:lnTo>
                    <a:lnTo>
                      <a:pt x="1362" y="479"/>
                    </a:lnTo>
                    <a:lnTo>
                      <a:pt x="1374" y="487"/>
                    </a:lnTo>
                    <a:lnTo>
                      <a:pt x="1374" y="495"/>
                    </a:lnTo>
                    <a:lnTo>
                      <a:pt x="1381" y="504"/>
                    </a:lnTo>
                    <a:lnTo>
                      <a:pt x="1381" y="529"/>
                    </a:lnTo>
                    <a:lnTo>
                      <a:pt x="1385" y="554"/>
                    </a:lnTo>
                    <a:lnTo>
                      <a:pt x="1389" y="563"/>
                    </a:lnTo>
                    <a:lnTo>
                      <a:pt x="1396" y="571"/>
                    </a:lnTo>
                    <a:lnTo>
                      <a:pt x="1415" y="588"/>
                    </a:lnTo>
                    <a:lnTo>
                      <a:pt x="1411" y="621"/>
                    </a:lnTo>
                    <a:lnTo>
                      <a:pt x="1411" y="651"/>
                    </a:lnTo>
                    <a:lnTo>
                      <a:pt x="1411" y="668"/>
                    </a:lnTo>
                    <a:lnTo>
                      <a:pt x="1411" y="689"/>
                    </a:lnTo>
                    <a:lnTo>
                      <a:pt x="1411" y="722"/>
                    </a:lnTo>
                    <a:lnTo>
                      <a:pt x="1411" y="739"/>
                    </a:lnTo>
                    <a:lnTo>
                      <a:pt x="1408" y="764"/>
                    </a:lnTo>
                    <a:lnTo>
                      <a:pt x="1396" y="768"/>
                    </a:lnTo>
                    <a:lnTo>
                      <a:pt x="1385" y="777"/>
                    </a:lnTo>
                    <a:lnTo>
                      <a:pt x="1358" y="789"/>
                    </a:lnTo>
                    <a:lnTo>
                      <a:pt x="1328" y="802"/>
                    </a:lnTo>
                    <a:lnTo>
                      <a:pt x="1306" y="806"/>
                    </a:lnTo>
                    <a:lnTo>
                      <a:pt x="1283" y="827"/>
                    </a:lnTo>
                    <a:lnTo>
                      <a:pt x="1256" y="840"/>
                    </a:lnTo>
                    <a:lnTo>
                      <a:pt x="1203" y="861"/>
                    </a:lnTo>
                    <a:lnTo>
                      <a:pt x="1196" y="877"/>
                    </a:lnTo>
                    <a:lnTo>
                      <a:pt x="1188" y="890"/>
                    </a:lnTo>
                    <a:lnTo>
                      <a:pt x="1185" y="907"/>
                    </a:lnTo>
                    <a:lnTo>
                      <a:pt x="1181" y="924"/>
                    </a:lnTo>
                    <a:lnTo>
                      <a:pt x="1185" y="936"/>
                    </a:lnTo>
                    <a:lnTo>
                      <a:pt x="1192" y="949"/>
                    </a:lnTo>
                    <a:lnTo>
                      <a:pt x="1200" y="957"/>
                    </a:lnTo>
                    <a:lnTo>
                      <a:pt x="1211" y="970"/>
                    </a:lnTo>
                    <a:lnTo>
                      <a:pt x="1215" y="982"/>
                    </a:lnTo>
                    <a:lnTo>
                      <a:pt x="1222" y="987"/>
                    </a:lnTo>
                    <a:lnTo>
                      <a:pt x="1230" y="991"/>
                    </a:lnTo>
                    <a:lnTo>
                      <a:pt x="1241" y="995"/>
                    </a:lnTo>
                    <a:lnTo>
                      <a:pt x="1264" y="987"/>
                    </a:lnTo>
                    <a:lnTo>
                      <a:pt x="1287" y="982"/>
                    </a:lnTo>
                    <a:lnTo>
                      <a:pt x="1302" y="982"/>
                    </a:lnTo>
                    <a:lnTo>
                      <a:pt x="1309" y="982"/>
                    </a:lnTo>
                    <a:lnTo>
                      <a:pt x="1324" y="987"/>
                    </a:lnTo>
                    <a:lnTo>
                      <a:pt x="1336" y="987"/>
                    </a:lnTo>
                    <a:lnTo>
                      <a:pt x="1343" y="991"/>
                    </a:lnTo>
                    <a:lnTo>
                      <a:pt x="1351" y="995"/>
                    </a:lnTo>
                    <a:lnTo>
                      <a:pt x="1358" y="999"/>
                    </a:lnTo>
                    <a:lnTo>
                      <a:pt x="1366" y="1003"/>
                    </a:lnTo>
                    <a:lnTo>
                      <a:pt x="1381" y="1008"/>
                    </a:lnTo>
                    <a:lnTo>
                      <a:pt x="1396" y="1020"/>
                    </a:lnTo>
                    <a:lnTo>
                      <a:pt x="1400" y="1033"/>
                    </a:lnTo>
                    <a:lnTo>
                      <a:pt x="1400" y="1041"/>
                    </a:lnTo>
                    <a:lnTo>
                      <a:pt x="1396" y="1050"/>
                    </a:lnTo>
                    <a:lnTo>
                      <a:pt x="1389" y="1058"/>
                    </a:lnTo>
                    <a:lnTo>
                      <a:pt x="1374" y="1062"/>
                    </a:lnTo>
                    <a:lnTo>
                      <a:pt x="1358" y="1066"/>
                    </a:lnTo>
                    <a:lnTo>
                      <a:pt x="1343" y="1071"/>
                    </a:lnTo>
                    <a:lnTo>
                      <a:pt x="1332" y="1075"/>
                    </a:lnTo>
                    <a:lnTo>
                      <a:pt x="1324" y="1083"/>
                    </a:lnTo>
                    <a:lnTo>
                      <a:pt x="1306" y="1100"/>
                    </a:lnTo>
                    <a:lnTo>
                      <a:pt x="1290" y="1117"/>
                    </a:lnTo>
                    <a:lnTo>
                      <a:pt x="1279" y="1125"/>
                    </a:lnTo>
                    <a:lnTo>
                      <a:pt x="1268" y="1129"/>
                    </a:lnTo>
                    <a:lnTo>
                      <a:pt x="1264" y="1138"/>
                    </a:lnTo>
                    <a:lnTo>
                      <a:pt x="1256" y="1146"/>
                    </a:lnTo>
                    <a:lnTo>
                      <a:pt x="1253" y="1155"/>
                    </a:lnTo>
                    <a:lnTo>
                      <a:pt x="1253" y="1159"/>
                    </a:lnTo>
                    <a:lnTo>
                      <a:pt x="1253" y="1171"/>
                    </a:lnTo>
                    <a:lnTo>
                      <a:pt x="1253" y="1176"/>
                    </a:lnTo>
                    <a:lnTo>
                      <a:pt x="1241" y="1192"/>
                    </a:lnTo>
                    <a:lnTo>
                      <a:pt x="1230" y="1205"/>
                    </a:lnTo>
                    <a:lnTo>
                      <a:pt x="1219" y="1218"/>
                    </a:lnTo>
                    <a:lnTo>
                      <a:pt x="1211" y="1230"/>
                    </a:lnTo>
                    <a:lnTo>
                      <a:pt x="1222" y="1247"/>
                    </a:lnTo>
                    <a:lnTo>
                      <a:pt x="1230" y="1260"/>
                    </a:lnTo>
                    <a:lnTo>
                      <a:pt x="1241" y="1276"/>
                    </a:lnTo>
                    <a:lnTo>
                      <a:pt x="1253" y="1293"/>
                    </a:lnTo>
                    <a:lnTo>
                      <a:pt x="1260" y="1310"/>
                    </a:lnTo>
                    <a:lnTo>
                      <a:pt x="1264" y="1327"/>
                    </a:lnTo>
                    <a:lnTo>
                      <a:pt x="1272" y="1335"/>
                    </a:lnTo>
                    <a:lnTo>
                      <a:pt x="1283" y="1339"/>
                    </a:lnTo>
                    <a:lnTo>
                      <a:pt x="1290" y="1343"/>
                    </a:lnTo>
                    <a:lnTo>
                      <a:pt x="1324" y="1394"/>
                    </a:lnTo>
                    <a:lnTo>
                      <a:pt x="1332" y="1406"/>
                    </a:lnTo>
                    <a:lnTo>
                      <a:pt x="1336" y="1419"/>
                    </a:lnTo>
                    <a:lnTo>
                      <a:pt x="1340" y="1427"/>
                    </a:lnTo>
                    <a:lnTo>
                      <a:pt x="1343" y="1440"/>
                    </a:lnTo>
                    <a:lnTo>
                      <a:pt x="1347" y="1482"/>
                    </a:lnTo>
                    <a:lnTo>
                      <a:pt x="1347" y="1516"/>
                    </a:lnTo>
                    <a:lnTo>
                      <a:pt x="1347" y="1553"/>
                    </a:lnTo>
                    <a:lnTo>
                      <a:pt x="1351" y="1591"/>
                    </a:lnTo>
                    <a:lnTo>
                      <a:pt x="1351" y="1595"/>
                    </a:lnTo>
                    <a:lnTo>
                      <a:pt x="1358" y="1600"/>
                    </a:lnTo>
                    <a:lnTo>
                      <a:pt x="1366" y="1600"/>
                    </a:lnTo>
                    <a:lnTo>
                      <a:pt x="1370" y="1600"/>
                    </a:lnTo>
                    <a:lnTo>
                      <a:pt x="1377" y="1612"/>
                    </a:lnTo>
                    <a:lnTo>
                      <a:pt x="1381" y="1616"/>
                    </a:lnTo>
                    <a:lnTo>
                      <a:pt x="1389" y="1642"/>
                    </a:lnTo>
                    <a:lnTo>
                      <a:pt x="1396" y="1667"/>
                    </a:lnTo>
                    <a:lnTo>
                      <a:pt x="1404" y="1675"/>
                    </a:lnTo>
                    <a:lnTo>
                      <a:pt x="1411" y="1684"/>
                    </a:lnTo>
                    <a:lnTo>
                      <a:pt x="1415" y="1705"/>
                    </a:lnTo>
                    <a:lnTo>
                      <a:pt x="1411" y="1726"/>
                    </a:lnTo>
                    <a:lnTo>
                      <a:pt x="1404" y="1747"/>
                    </a:lnTo>
                    <a:lnTo>
                      <a:pt x="1400" y="1768"/>
                    </a:lnTo>
                    <a:lnTo>
                      <a:pt x="1396" y="1793"/>
                    </a:lnTo>
                    <a:lnTo>
                      <a:pt x="1393" y="1822"/>
                    </a:lnTo>
                    <a:lnTo>
                      <a:pt x="1389" y="1851"/>
                    </a:lnTo>
                    <a:lnTo>
                      <a:pt x="1381" y="1877"/>
                    </a:lnTo>
                    <a:lnTo>
                      <a:pt x="1374" y="1906"/>
                    </a:lnTo>
                    <a:lnTo>
                      <a:pt x="1370" y="1927"/>
                    </a:lnTo>
                    <a:lnTo>
                      <a:pt x="1362" y="1940"/>
                    </a:lnTo>
                    <a:lnTo>
                      <a:pt x="1355" y="1948"/>
                    </a:lnTo>
                    <a:lnTo>
                      <a:pt x="1347" y="1956"/>
                    </a:lnTo>
                    <a:lnTo>
                      <a:pt x="1332" y="1961"/>
                    </a:lnTo>
                    <a:lnTo>
                      <a:pt x="1324" y="1982"/>
                    </a:lnTo>
                    <a:lnTo>
                      <a:pt x="1313" y="1998"/>
                    </a:lnTo>
                    <a:lnTo>
                      <a:pt x="1306" y="2015"/>
                    </a:lnTo>
                    <a:lnTo>
                      <a:pt x="1294" y="2019"/>
                    </a:lnTo>
                    <a:lnTo>
                      <a:pt x="1287" y="2024"/>
                    </a:lnTo>
                    <a:lnTo>
                      <a:pt x="1260" y="2045"/>
                    </a:lnTo>
                    <a:lnTo>
                      <a:pt x="1230" y="2057"/>
                    </a:lnTo>
                    <a:lnTo>
                      <a:pt x="1203" y="2066"/>
                    </a:lnTo>
                    <a:lnTo>
                      <a:pt x="1173" y="2066"/>
                    </a:lnTo>
                    <a:lnTo>
                      <a:pt x="1139" y="2070"/>
                    </a:lnTo>
                    <a:lnTo>
                      <a:pt x="1109" y="2070"/>
                    </a:lnTo>
                    <a:lnTo>
                      <a:pt x="1075" y="2074"/>
                    </a:lnTo>
                    <a:lnTo>
                      <a:pt x="1041" y="2087"/>
                    </a:lnTo>
                  </a:path>
                </a:pathLst>
              </a:custGeom>
              <a:grpFill/>
              <a:ln w="3175" cap="flat" cmpd="sng">
                <a:solidFill>
                  <a:schemeClr val="bg1"/>
                </a:solidFill>
                <a:prstDash val="solid"/>
                <a:round/>
                <a:headEnd type="none" w="med" len="med"/>
                <a:tailEnd type="none" w="med" len="me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31" name="Freeform 19">
                <a:extLst>
                  <a:ext uri="{FF2B5EF4-FFF2-40B4-BE49-F238E27FC236}">
                    <a16:creationId xmlns:a16="http://schemas.microsoft.com/office/drawing/2014/main" id="{2243034F-B0D2-4BA5-AE0A-490C21DF9F18}"/>
                  </a:ext>
                </a:extLst>
              </p:cNvPr>
              <p:cNvSpPr>
                <a:spLocks noChangeAspect="1"/>
              </p:cNvSpPr>
              <p:nvPr/>
            </p:nvSpPr>
            <p:spPr bwMode="auto">
              <a:xfrm>
                <a:off x="1747" y="2105"/>
                <a:ext cx="457" cy="590"/>
              </a:xfrm>
              <a:custGeom>
                <a:avLst/>
                <a:gdLst>
                  <a:gd name="T0" fmla="*/ 0 w 1794"/>
                  <a:gd name="T1" fmla="*/ 0 h 2294"/>
                  <a:gd name="T2" fmla="*/ 0 w 1794"/>
                  <a:gd name="T3" fmla="*/ 0 h 2294"/>
                  <a:gd name="T4" fmla="*/ 0 w 1794"/>
                  <a:gd name="T5" fmla="*/ 0 h 2294"/>
                  <a:gd name="T6" fmla="*/ 0 w 1794"/>
                  <a:gd name="T7" fmla="*/ 0 h 2294"/>
                  <a:gd name="T8" fmla="*/ 0 w 1794"/>
                  <a:gd name="T9" fmla="*/ 0 h 2294"/>
                  <a:gd name="T10" fmla="*/ 0 w 1794"/>
                  <a:gd name="T11" fmla="*/ 0 h 2294"/>
                  <a:gd name="T12" fmla="*/ 0 w 1794"/>
                  <a:gd name="T13" fmla="*/ 0 h 2294"/>
                  <a:gd name="T14" fmla="*/ 0 w 1794"/>
                  <a:gd name="T15" fmla="*/ 0 h 2294"/>
                  <a:gd name="T16" fmla="*/ 0 w 1794"/>
                  <a:gd name="T17" fmla="*/ 0 h 2294"/>
                  <a:gd name="T18" fmla="*/ 0 w 1794"/>
                  <a:gd name="T19" fmla="*/ 0 h 2294"/>
                  <a:gd name="T20" fmla="*/ 0 w 1794"/>
                  <a:gd name="T21" fmla="*/ 0 h 2294"/>
                  <a:gd name="T22" fmla="*/ 0 w 1794"/>
                  <a:gd name="T23" fmla="*/ 0 h 2294"/>
                  <a:gd name="T24" fmla="*/ 0 w 1794"/>
                  <a:gd name="T25" fmla="*/ 0 h 2294"/>
                  <a:gd name="T26" fmla="*/ 0 w 1794"/>
                  <a:gd name="T27" fmla="*/ 0 h 2294"/>
                  <a:gd name="T28" fmla="*/ 0 w 1794"/>
                  <a:gd name="T29" fmla="*/ 0 h 2294"/>
                  <a:gd name="T30" fmla="*/ 0 w 1794"/>
                  <a:gd name="T31" fmla="*/ 0 h 2294"/>
                  <a:gd name="T32" fmla="*/ 0 w 1794"/>
                  <a:gd name="T33" fmla="*/ 0 h 2294"/>
                  <a:gd name="T34" fmla="*/ 0 w 1794"/>
                  <a:gd name="T35" fmla="*/ 0 h 2294"/>
                  <a:gd name="T36" fmla="*/ 0 w 1794"/>
                  <a:gd name="T37" fmla="*/ 0 h 2294"/>
                  <a:gd name="T38" fmla="*/ 0 w 1794"/>
                  <a:gd name="T39" fmla="*/ 0 h 2294"/>
                  <a:gd name="T40" fmla="*/ 0 w 1794"/>
                  <a:gd name="T41" fmla="*/ 0 h 2294"/>
                  <a:gd name="T42" fmla="*/ 0 w 1794"/>
                  <a:gd name="T43" fmla="*/ 0 h 2294"/>
                  <a:gd name="T44" fmla="*/ 0 w 1794"/>
                  <a:gd name="T45" fmla="*/ 0 h 2294"/>
                  <a:gd name="T46" fmla="*/ 0 w 1794"/>
                  <a:gd name="T47" fmla="*/ 0 h 2294"/>
                  <a:gd name="T48" fmla="*/ 0 w 1794"/>
                  <a:gd name="T49" fmla="*/ 0 h 2294"/>
                  <a:gd name="T50" fmla="*/ 0 w 1794"/>
                  <a:gd name="T51" fmla="*/ 0 h 2294"/>
                  <a:gd name="T52" fmla="*/ 0 w 1794"/>
                  <a:gd name="T53" fmla="*/ 0 h 2294"/>
                  <a:gd name="T54" fmla="*/ 0 w 1794"/>
                  <a:gd name="T55" fmla="*/ 0 h 2294"/>
                  <a:gd name="T56" fmla="*/ 0 w 1794"/>
                  <a:gd name="T57" fmla="*/ 0 h 2294"/>
                  <a:gd name="T58" fmla="*/ 0 w 1794"/>
                  <a:gd name="T59" fmla="*/ 0 h 2294"/>
                  <a:gd name="T60" fmla="*/ 0 w 1794"/>
                  <a:gd name="T61" fmla="*/ 0 h 2294"/>
                  <a:gd name="T62" fmla="*/ 0 w 1794"/>
                  <a:gd name="T63" fmla="*/ 0 h 2294"/>
                  <a:gd name="T64" fmla="*/ 0 w 1794"/>
                  <a:gd name="T65" fmla="*/ 0 h 2294"/>
                  <a:gd name="T66" fmla="*/ 0 w 1794"/>
                  <a:gd name="T67" fmla="*/ 0 h 2294"/>
                  <a:gd name="T68" fmla="*/ 0 w 1794"/>
                  <a:gd name="T69" fmla="*/ 0 h 2294"/>
                  <a:gd name="T70" fmla="*/ 0 w 1794"/>
                  <a:gd name="T71" fmla="*/ 0 h 2294"/>
                  <a:gd name="T72" fmla="*/ 0 w 1794"/>
                  <a:gd name="T73" fmla="*/ 0 h 2294"/>
                  <a:gd name="T74" fmla="*/ 0 w 1794"/>
                  <a:gd name="T75" fmla="*/ 0 h 2294"/>
                  <a:gd name="T76" fmla="*/ 0 w 1794"/>
                  <a:gd name="T77" fmla="*/ 0 h 2294"/>
                  <a:gd name="T78" fmla="*/ 0 w 1794"/>
                  <a:gd name="T79" fmla="*/ 0 h 2294"/>
                  <a:gd name="T80" fmla="*/ 0 w 1794"/>
                  <a:gd name="T81" fmla="*/ 0 h 2294"/>
                  <a:gd name="T82" fmla="*/ 0 w 1794"/>
                  <a:gd name="T83" fmla="*/ 0 h 2294"/>
                  <a:gd name="T84" fmla="*/ 0 w 1794"/>
                  <a:gd name="T85" fmla="*/ 0 h 2294"/>
                  <a:gd name="T86" fmla="*/ 0 w 1794"/>
                  <a:gd name="T87" fmla="*/ 0 h 2294"/>
                  <a:gd name="T88" fmla="*/ 0 w 1794"/>
                  <a:gd name="T89" fmla="*/ 0 h 2294"/>
                  <a:gd name="T90" fmla="*/ 0 w 1794"/>
                  <a:gd name="T91" fmla="*/ 0 h 2294"/>
                  <a:gd name="T92" fmla="*/ 0 w 1794"/>
                  <a:gd name="T93" fmla="*/ 0 h 2294"/>
                  <a:gd name="T94" fmla="*/ 0 w 1794"/>
                  <a:gd name="T95" fmla="*/ 0 h 2294"/>
                  <a:gd name="T96" fmla="*/ 0 w 1794"/>
                  <a:gd name="T97" fmla="*/ 0 h 2294"/>
                  <a:gd name="T98" fmla="*/ 0 w 1794"/>
                  <a:gd name="T99" fmla="*/ 0 h 2294"/>
                  <a:gd name="T100" fmla="*/ 0 w 1794"/>
                  <a:gd name="T101" fmla="*/ 0 h 2294"/>
                  <a:gd name="T102" fmla="*/ 0 w 1794"/>
                  <a:gd name="T103" fmla="*/ 0 h 2294"/>
                  <a:gd name="T104" fmla="*/ 0 w 1794"/>
                  <a:gd name="T105" fmla="*/ 0 h 2294"/>
                  <a:gd name="T106" fmla="*/ 0 w 1794"/>
                  <a:gd name="T107" fmla="*/ 0 h 2294"/>
                  <a:gd name="T108" fmla="*/ 0 w 1794"/>
                  <a:gd name="T109" fmla="*/ 0 h 2294"/>
                  <a:gd name="T110" fmla="*/ 0 w 1794"/>
                  <a:gd name="T111" fmla="*/ 0 h 2294"/>
                  <a:gd name="T112" fmla="*/ 0 w 1794"/>
                  <a:gd name="T113" fmla="*/ 0 h 2294"/>
                  <a:gd name="T114" fmla="*/ 0 w 1794"/>
                  <a:gd name="T115" fmla="*/ 0 h 2294"/>
                  <a:gd name="T116" fmla="*/ 0 w 1794"/>
                  <a:gd name="T117" fmla="*/ 0 h 22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94"/>
                  <a:gd name="T178" fmla="*/ 0 h 2294"/>
                  <a:gd name="T179" fmla="*/ 1794 w 1794"/>
                  <a:gd name="T180" fmla="*/ 2294 h 22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94" h="2294">
                    <a:moveTo>
                      <a:pt x="208" y="2281"/>
                    </a:moveTo>
                    <a:lnTo>
                      <a:pt x="201" y="2260"/>
                    </a:lnTo>
                    <a:lnTo>
                      <a:pt x="189" y="2239"/>
                    </a:lnTo>
                    <a:lnTo>
                      <a:pt x="174" y="2227"/>
                    </a:lnTo>
                    <a:lnTo>
                      <a:pt x="159" y="2214"/>
                    </a:lnTo>
                    <a:lnTo>
                      <a:pt x="151" y="2193"/>
                    </a:lnTo>
                    <a:lnTo>
                      <a:pt x="148" y="2176"/>
                    </a:lnTo>
                    <a:lnTo>
                      <a:pt x="140" y="2159"/>
                    </a:lnTo>
                    <a:lnTo>
                      <a:pt x="121" y="2147"/>
                    </a:lnTo>
                    <a:lnTo>
                      <a:pt x="121" y="2126"/>
                    </a:lnTo>
                    <a:lnTo>
                      <a:pt x="121" y="2109"/>
                    </a:lnTo>
                    <a:lnTo>
                      <a:pt x="129" y="2088"/>
                    </a:lnTo>
                    <a:lnTo>
                      <a:pt x="136" y="2071"/>
                    </a:lnTo>
                    <a:lnTo>
                      <a:pt x="144" y="2042"/>
                    </a:lnTo>
                    <a:lnTo>
                      <a:pt x="155" y="2012"/>
                    </a:lnTo>
                    <a:lnTo>
                      <a:pt x="148" y="1996"/>
                    </a:lnTo>
                    <a:lnTo>
                      <a:pt x="132" y="1979"/>
                    </a:lnTo>
                    <a:lnTo>
                      <a:pt x="117" y="1962"/>
                    </a:lnTo>
                    <a:lnTo>
                      <a:pt x="106" y="1949"/>
                    </a:lnTo>
                    <a:lnTo>
                      <a:pt x="102" y="1928"/>
                    </a:lnTo>
                    <a:lnTo>
                      <a:pt x="98" y="1920"/>
                    </a:lnTo>
                    <a:lnTo>
                      <a:pt x="91" y="1911"/>
                    </a:lnTo>
                    <a:lnTo>
                      <a:pt x="79" y="1890"/>
                    </a:lnTo>
                    <a:lnTo>
                      <a:pt x="61" y="1878"/>
                    </a:lnTo>
                    <a:lnTo>
                      <a:pt x="28" y="1862"/>
                    </a:lnTo>
                    <a:lnTo>
                      <a:pt x="38" y="1844"/>
                    </a:lnTo>
                    <a:lnTo>
                      <a:pt x="42" y="1815"/>
                    </a:lnTo>
                    <a:lnTo>
                      <a:pt x="42" y="1794"/>
                    </a:lnTo>
                    <a:lnTo>
                      <a:pt x="49" y="1773"/>
                    </a:lnTo>
                    <a:lnTo>
                      <a:pt x="53" y="1764"/>
                    </a:lnTo>
                    <a:lnTo>
                      <a:pt x="68" y="1739"/>
                    </a:lnTo>
                    <a:lnTo>
                      <a:pt x="76" y="1727"/>
                    </a:lnTo>
                    <a:lnTo>
                      <a:pt x="87" y="1701"/>
                    </a:lnTo>
                    <a:lnTo>
                      <a:pt x="98" y="1680"/>
                    </a:lnTo>
                    <a:lnTo>
                      <a:pt x="106" y="1659"/>
                    </a:lnTo>
                    <a:lnTo>
                      <a:pt x="114" y="1643"/>
                    </a:lnTo>
                    <a:lnTo>
                      <a:pt x="125" y="1630"/>
                    </a:lnTo>
                    <a:lnTo>
                      <a:pt x="136" y="1622"/>
                    </a:lnTo>
                    <a:lnTo>
                      <a:pt x="151" y="1609"/>
                    </a:lnTo>
                    <a:lnTo>
                      <a:pt x="167" y="1605"/>
                    </a:lnTo>
                    <a:lnTo>
                      <a:pt x="189" y="1601"/>
                    </a:lnTo>
                    <a:lnTo>
                      <a:pt x="204" y="1592"/>
                    </a:lnTo>
                    <a:lnTo>
                      <a:pt x="212" y="1580"/>
                    </a:lnTo>
                    <a:lnTo>
                      <a:pt x="223" y="1571"/>
                    </a:lnTo>
                    <a:lnTo>
                      <a:pt x="227" y="1550"/>
                    </a:lnTo>
                    <a:lnTo>
                      <a:pt x="212" y="1437"/>
                    </a:lnTo>
                    <a:lnTo>
                      <a:pt x="212" y="1378"/>
                    </a:lnTo>
                    <a:lnTo>
                      <a:pt x="208" y="1315"/>
                    </a:lnTo>
                    <a:lnTo>
                      <a:pt x="187" y="1274"/>
                    </a:lnTo>
                    <a:lnTo>
                      <a:pt x="178" y="1227"/>
                    </a:lnTo>
                    <a:lnTo>
                      <a:pt x="159" y="1185"/>
                    </a:lnTo>
                    <a:lnTo>
                      <a:pt x="136" y="1147"/>
                    </a:lnTo>
                    <a:lnTo>
                      <a:pt x="129" y="1126"/>
                    </a:lnTo>
                    <a:lnTo>
                      <a:pt x="129" y="1113"/>
                    </a:lnTo>
                    <a:lnTo>
                      <a:pt x="121" y="1105"/>
                    </a:lnTo>
                    <a:lnTo>
                      <a:pt x="114" y="1096"/>
                    </a:lnTo>
                    <a:lnTo>
                      <a:pt x="102" y="1084"/>
                    </a:lnTo>
                    <a:lnTo>
                      <a:pt x="91" y="1075"/>
                    </a:lnTo>
                    <a:lnTo>
                      <a:pt x="79" y="1063"/>
                    </a:lnTo>
                    <a:lnTo>
                      <a:pt x="76" y="1025"/>
                    </a:lnTo>
                    <a:lnTo>
                      <a:pt x="72" y="987"/>
                    </a:lnTo>
                    <a:lnTo>
                      <a:pt x="76" y="970"/>
                    </a:lnTo>
                    <a:lnTo>
                      <a:pt x="79" y="954"/>
                    </a:lnTo>
                    <a:lnTo>
                      <a:pt x="91" y="941"/>
                    </a:lnTo>
                    <a:lnTo>
                      <a:pt x="106" y="933"/>
                    </a:lnTo>
                    <a:lnTo>
                      <a:pt x="110" y="916"/>
                    </a:lnTo>
                    <a:lnTo>
                      <a:pt x="114" y="912"/>
                    </a:lnTo>
                    <a:lnTo>
                      <a:pt x="114" y="907"/>
                    </a:lnTo>
                    <a:lnTo>
                      <a:pt x="114" y="912"/>
                    </a:lnTo>
                    <a:lnTo>
                      <a:pt x="121" y="907"/>
                    </a:lnTo>
                    <a:lnTo>
                      <a:pt x="129" y="903"/>
                    </a:lnTo>
                    <a:lnTo>
                      <a:pt x="136" y="891"/>
                    </a:lnTo>
                    <a:lnTo>
                      <a:pt x="140" y="874"/>
                    </a:lnTo>
                    <a:lnTo>
                      <a:pt x="140" y="861"/>
                    </a:lnTo>
                    <a:lnTo>
                      <a:pt x="148" y="849"/>
                    </a:lnTo>
                    <a:lnTo>
                      <a:pt x="163" y="819"/>
                    </a:lnTo>
                    <a:lnTo>
                      <a:pt x="178" y="790"/>
                    </a:lnTo>
                    <a:lnTo>
                      <a:pt x="174" y="769"/>
                    </a:lnTo>
                    <a:lnTo>
                      <a:pt x="163" y="748"/>
                    </a:lnTo>
                    <a:lnTo>
                      <a:pt x="140" y="710"/>
                    </a:lnTo>
                    <a:lnTo>
                      <a:pt x="129" y="676"/>
                    </a:lnTo>
                    <a:lnTo>
                      <a:pt x="114" y="651"/>
                    </a:lnTo>
                    <a:lnTo>
                      <a:pt x="106" y="643"/>
                    </a:lnTo>
                    <a:lnTo>
                      <a:pt x="95" y="634"/>
                    </a:lnTo>
                    <a:lnTo>
                      <a:pt x="79" y="626"/>
                    </a:lnTo>
                    <a:lnTo>
                      <a:pt x="61" y="622"/>
                    </a:lnTo>
                    <a:lnTo>
                      <a:pt x="57" y="605"/>
                    </a:lnTo>
                    <a:lnTo>
                      <a:pt x="57" y="588"/>
                    </a:lnTo>
                    <a:lnTo>
                      <a:pt x="64" y="580"/>
                    </a:lnTo>
                    <a:lnTo>
                      <a:pt x="72" y="563"/>
                    </a:lnTo>
                    <a:lnTo>
                      <a:pt x="91" y="542"/>
                    </a:lnTo>
                    <a:lnTo>
                      <a:pt x="110" y="517"/>
                    </a:lnTo>
                    <a:lnTo>
                      <a:pt x="106" y="492"/>
                    </a:lnTo>
                    <a:lnTo>
                      <a:pt x="102" y="462"/>
                    </a:lnTo>
                    <a:lnTo>
                      <a:pt x="91" y="433"/>
                    </a:lnTo>
                    <a:lnTo>
                      <a:pt x="79" y="412"/>
                    </a:lnTo>
                    <a:lnTo>
                      <a:pt x="64" y="399"/>
                    </a:lnTo>
                    <a:lnTo>
                      <a:pt x="42" y="391"/>
                    </a:lnTo>
                    <a:lnTo>
                      <a:pt x="19" y="382"/>
                    </a:lnTo>
                    <a:lnTo>
                      <a:pt x="0" y="374"/>
                    </a:lnTo>
                    <a:lnTo>
                      <a:pt x="4" y="344"/>
                    </a:lnTo>
                    <a:lnTo>
                      <a:pt x="8" y="319"/>
                    </a:lnTo>
                    <a:lnTo>
                      <a:pt x="19" y="277"/>
                    </a:lnTo>
                    <a:lnTo>
                      <a:pt x="30" y="235"/>
                    </a:lnTo>
                    <a:lnTo>
                      <a:pt x="42" y="189"/>
                    </a:lnTo>
                    <a:lnTo>
                      <a:pt x="38" y="160"/>
                    </a:lnTo>
                    <a:lnTo>
                      <a:pt x="38" y="143"/>
                    </a:lnTo>
                    <a:lnTo>
                      <a:pt x="38" y="130"/>
                    </a:lnTo>
                    <a:lnTo>
                      <a:pt x="42" y="118"/>
                    </a:lnTo>
                    <a:lnTo>
                      <a:pt x="53" y="105"/>
                    </a:lnTo>
                    <a:lnTo>
                      <a:pt x="64" y="97"/>
                    </a:lnTo>
                    <a:lnTo>
                      <a:pt x="83" y="84"/>
                    </a:lnTo>
                    <a:lnTo>
                      <a:pt x="114" y="80"/>
                    </a:lnTo>
                    <a:lnTo>
                      <a:pt x="140" y="76"/>
                    </a:lnTo>
                    <a:lnTo>
                      <a:pt x="155" y="71"/>
                    </a:lnTo>
                    <a:lnTo>
                      <a:pt x="167" y="67"/>
                    </a:lnTo>
                    <a:lnTo>
                      <a:pt x="174" y="67"/>
                    </a:lnTo>
                    <a:lnTo>
                      <a:pt x="174" y="63"/>
                    </a:lnTo>
                    <a:lnTo>
                      <a:pt x="174" y="59"/>
                    </a:lnTo>
                    <a:lnTo>
                      <a:pt x="174" y="55"/>
                    </a:lnTo>
                    <a:lnTo>
                      <a:pt x="174" y="50"/>
                    </a:lnTo>
                    <a:lnTo>
                      <a:pt x="182" y="46"/>
                    </a:lnTo>
                    <a:lnTo>
                      <a:pt x="193" y="46"/>
                    </a:lnTo>
                    <a:lnTo>
                      <a:pt x="212" y="46"/>
                    </a:lnTo>
                    <a:lnTo>
                      <a:pt x="235" y="46"/>
                    </a:lnTo>
                    <a:lnTo>
                      <a:pt x="242" y="34"/>
                    </a:lnTo>
                    <a:lnTo>
                      <a:pt x="250" y="29"/>
                    </a:lnTo>
                    <a:lnTo>
                      <a:pt x="273" y="25"/>
                    </a:lnTo>
                    <a:lnTo>
                      <a:pt x="299" y="34"/>
                    </a:lnTo>
                    <a:lnTo>
                      <a:pt x="326" y="38"/>
                    </a:lnTo>
                    <a:lnTo>
                      <a:pt x="333" y="46"/>
                    </a:lnTo>
                    <a:lnTo>
                      <a:pt x="344" y="55"/>
                    </a:lnTo>
                    <a:lnTo>
                      <a:pt x="360" y="63"/>
                    </a:lnTo>
                    <a:lnTo>
                      <a:pt x="382" y="59"/>
                    </a:lnTo>
                    <a:lnTo>
                      <a:pt x="413" y="55"/>
                    </a:lnTo>
                    <a:lnTo>
                      <a:pt x="420" y="46"/>
                    </a:lnTo>
                    <a:lnTo>
                      <a:pt x="428" y="46"/>
                    </a:lnTo>
                    <a:lnTo>
                      <a:pt x="432" y="42"/>
                    </a:lnTo>
                    <a:lnTo>
                      <a:pt x="443" y="42"/>
                    </a:lnTo>
                    <a:lnTo>
                      <a:pt x="454" y="38"/>
                    </a:lnTo>
                    <a:lnTo>
                      <a:pt x="469" y="25"/>
                    </a:lnTo>
                    <a:lnTo>
                      <a:pt x="481" y="17"/>
                    </a:lnTo>
                    <a:lnTo>
                      <a:pt x="496" y="8"/>
                    </a:lnTo>
                    <a:lnTo>
                      <a:pt x="503" y="4"/>
                    </a:lnTo>
                    <a:lnTo>
                      <a:pt x="515" y="0"/>
                    </a:lnTo>
                    <a:lnTo>
                      <a:pt x="538" y="4"/>
                    </a:lnTo>
                    <a:lnTo>
                      <a:pt x="549" y="13"/>
                    </a:lnTo>
                    <a:lnTo>
                      <a:pt x="560" y="17"/>
                    </a:lnTo>
                    <a:lnTo>
                      <a:pt x="568" y="21"/>
                    </a:lnTo>
                    <a:lnTo>
                      <a:pt x="575" y="29"/>
                    </a:lnTo>
                    <a:lnTo>
                      <a:pt x="587" y="38"/>
                    </a:lnTo>
                    <a:lnTo>
                      <a:pt x="598" y="46"/>
                    </a:lnTo>
                    <a:lnTo>
                      <a:pt x="613" y="50"/>
                    </a:lnTo>
                    <a:lnTo>
                      <a:pt x="625" y="71"/>
                    </a:lnTo>
                    <a:lnTo>
                      <a:pt x="636" y="97"/>
                    </a:lnTo>
                    <a:lnTo>
                      <a:pt x="651" y="122"/>
                    </a:lnTo>
                    <a:lnTo>
                      <a:pt x="670" y="143"/>
                    </a:lnTo>
                    <a:lnTo>
                      <a:pt x="678" y="147"/>
                    </a:lnTo>
                    <a:lnTo>
                      <a:pt x="685" y="155"/>
                    </a:lnTo>
                    <a:lnTo>
                      <a:pt x="704" y="164"/>
                    </a:lnTo>
                    <a:lnTo>
                      <a:pt x="708" y="176"/>
                    </a:lnTo>
                    <a:lnTo>
                      <a:pt x="712" y="189"/>
                    </a:lnTo>
                    <a:lnTo>
                      <a:pt x="723" y="202"/>
                    </a:lnTo>
                    <a:lnTo>
                      <a:pt x="731" y="206"/>
                    </a:lnTo>
                    <a:lnTo>
                      <a:pt x="742" y="206"/>
                    </a:lnTo>
                    <a:lnTo>
                      <a:pt x="757" y="206"/>
                    </a:lnTo>
                    <a:lnTo>
                      <a:pt x="772" y="210"/>
                    </a:lnTo>
                    <a:lnTo>
                      <a:pt x="787" y="223"/>
                    </a:lnTo>
                    <a:lnTo>
                      <a:pt x="791" y="235"/>
                    </a:lnTo>
                    <a:lnTo>
                      <a:pt x="795" y="244"/>
                    </a:lnTo>
                    <a:lnTo>
                      <a:pt x="791" y="256"/>
                    </a:lnTo>
                    <a:lnTo>
                      <a:pt x="787" y="269"/>
                    </a:lnTo>
                    <a:lnTo>
                      <a:pt x="780" y="277"/>
                    </a:lnTo>
                    <a:lnTo>
                      <a:pt x="761" y="302"/>
                    </a:lnTo>
                    <a:lnTo>
                      <a:pt x="761" y="328"/>
                    </a:lnTo>
                    <a:lnTo>
                      <a:pt x="763" y="359"/>
                    </a:lnTo>
                    <a:lnTo>
                      <a:pt x="757" y="370"/>
                    </a:lnTo>
                    <a:lnTo>
                      <a:pt x="753" y="395"/>
                    </a:lnTo>
                    <a:lnTo>
                      <a:pt x="751" y="425"/>
                    </a:lnTo>
                    <a:lnTo>
                      <a:pt x="760" y="443"/>
                    </a:lnTo>
                    <a:lnTo>
                      <a:pt x="753" y="450"/>
                    </a:lnTo>
                    <a:lnTo>
                      <a:pt x="765" y="462"/>
                    </a:lnTo>
                    <a:lnTo>
                      <a:pt x="780" y="471"/>
                    </a:lnTo>
                    <a:lnTo>
                      <a:pt x="791" y="475"/>
                    </a:lnTo>
                    <a:lnTo>
                      <a:pt x="817" y="485"/>
                    </a:lnTo>
                    <a:lnTo>
                      <a:pt x="832" y="491"/>
                    </a:lnTo>
                    <a:lnTo>
                      <a:pt x="825" y="508"/>
                    </a:lnTo>
                    <a:lnTo>
                      <a:pt x="847" y="542"/>
                    </a:lnTo>
                    <a:lnTo>
                      <a:pt x="848" y="555"/>
                    </a:lnTo>
                    <a:lnTo>
                      <a:pt x="855" y="567"/>
                    </a:lnTo>
                    <a:lnTo>
                      <a:pt x="867" y="580"/>
                    </a:lnTo>
                    <a:lnTo>
                      <a:pt x="882" y="588"/>
                    </a:lnTo>
                    <a:lnTo>
                      <a:pt x="890" y="605"/>
                    </a:lnTo>
                    <a:lnTo>
                      <a:pt x="893" y="618"/>
                    </a:lnTo>
                    <a:lnTo>
                      <a:pt x="901" y="634"/>
                    </a:lnTo>
                    <a:lnTo>
                      <a:pt x="905" y="647"/>
                    </a:lnTo>
                    <a:lnTo>
                      <a:pt x="912" y="655"/>
                    </a:lnTo>
                    <a:lnTo>
                      <a:pt x="920" y="664"/>
                    </a:lnTo>
                    <a:lnTo>
                      <a:pt x="924" y="664"/>
                    </a:lnTo>
                    <a:lnTo>
                      <a:pt x="924" y="668"/>
                    </a:lnTo>
                    <a:lnTo>
                      <a:pt x="927" y="668"/>
                    </a:lnTo>
                    <a:lnTo>
                      <a:pt x="931" y="676"/>
                    </a:lnTo>
                    <a:lnTo>
                      <a:pt x="935" y="685"/>
                    </a:lnTo>
                    <a:lnTo>
                      <a:pt x="939" y="697"/>
                    </a:lnTo>
                    <a:lnTo>
                      <a:pt x="939" y="710"/>
                    </a:lnTo>
                    <a:lnTo>
                      <a:pt x="943" y="718"/>
                    </a:lnTo>
                    <a:lnTo>
                      <a:pt x="950" y="727"/>
                    </a:lnTo>
                    <a:lnTo>
                      <a:pt x="961" y="731"/>
                    </a:lnTo>
                    <a:lnTo>
                      <a:pt x="973" y="731"/>
                    </a:lnTo>
                    <a:lnTo>
                      <a:pt x="1007" y="735"/>
                    </a:lnTo>
                    <a:lnTo>
                      <a:pt x="1030" y="731"/>
                    </a:lnTo>
                    <a:lnTo>
                      <a:pt x="1052" y="731"/>
                    </a:lnTo>
                    <a:lnTo>
                      <a:pt x="1075" y="735"/>
                    </a:lnTo>
                    <a:lnTo>
                      <a:pt x="1098" y="739"/>
                    </a:lnTo>
                    <a:lnTo>
                      <a:pt x="1105" y="752"/>
                    </a:lnTo>
                    <a:lnTo>
                      <a:pt x="1113" y="765"/>
                    </a:lnTo>
                    <a:lnTo>
                      <a:pt x="1124" y="773"/>
                    </a:lnTo>
                    <a:lnTo>
                      <a:pt x="1139" y="777"/>
                    </a:lnTo>
                    <a:lnTo>
                      <a:pt x="1151" y="802"/>
                    </a:lnTo>
                    <a:lnTo>
                      <a:pt x="1158" y="828"/>
                    </a:lnTo>
                    <a:lnTo>
                      <a:pt x="1166" y="853"/>
                    </a:lnTo>
                    <a:lnTo>
                      <a:pt x="1170" y="874"/>
                    </a:lnTo>
                    <a:lnTo>
                      <a:pt x="1177" y="886"/>
                    </a:lnTo>
                    <a:lnTo>
                      <a:pt x="1196" y="899"/>
                    </a:lnTo>
                    <a:lnTo>
                      <a:pt x="1215" y="907"/>
                    </a:lnTo>
                    <a:lnTo>
                      <a:pt x="1238" y="916"/>
                    </a:lnTo>
                    <a:lnTo>
                      <a:pt x="1264" y="924"/>
                    </a:lnTo>
                    <a:lnTo>
                      <a:pt x="1287" y="933"/>
                    </a:lnTo>
                    <a:lnTo>
                      <a:pt x="1302" y="937"/>
                    </a:lnTo>
                    <a:lnTo>
                      <a:pt x="1317" y="941"/>
                    </a:lnTo>
                    <a:lnTo>
                      <a:pt x="1351" y="980"/>
                    </a:lnTo>
                    <a:lnTo>
                      <a:pt x="1420" y="974"/>
                    </a:lnTo>
                    <a:lnTo>
                      <a:pt x="1483" y="965"/>
                    </a:lnTo>
                    <a:lnTo>
                      <a:pt x="1501" y="941"/>
                    </a:lnTo>
                    <a:lnTo>
                      <a:pt x="1504" y="932"/>
                    </a:lnTo>
                    <a:lnTo>
                      <a:pt x="1519" y="935"/>
                    </a:lnTo>
                    <a:lnTo>
                      <a:pt x="1522" y="929"/>
                    </a:lnTo>
                    <a:lnTo>
                      <a:pt x="1543" y="926"/>
                    </a:lnTo>
                    <a:lnTo>
                      <a:pt x="1555" y="914"/>
                    </a:lnTo>
                    <a:lnTo>
                      <a:pt x="1570" y="920"/>
                    </a:lnTo>
                    <a:lnTo>
                      <a:pt x="1605" y="916"/>
                    </a:lnTo>
                    <a:lnTo>
                      <a:pt x="1631" y="920"/>
                    </a:lnTo>
                    <a:lnTo>
                      <a:pt x="1650" y="924"/>
                    </a:lnTo>
                    <a:lnTo>
                      <a:pt x="1663" y="932"/>
                    </a:lnTo>
                    <a:lnTo>
                      <a:pt x="1669" y="938"/>
                    </a:lnTo>
                    <a:lnTo>
                      <a:pt x="1673" y="924"/>
                    </a:lnTo>
                    <a:lnTo>
                      <a:pt x="1677" y="933"/>
                    </a:lnTo>
                    <a:lnTo>
                      <a:pt x="1681" y="937"/>
                    </a:lnTo>
                    <a:lnTo>
                      <a:pt x="1684" y="949"/>
                    </a:lnTo>
                    <a:lnTo>
                      <a:pt x="1673" y="970"/>
                    </a:lnTo>
                    <a:lnTo>
                      <a:pt x="1662" y="996"/>
                    </a:lnTo>
                    <a:lnTo>
                      <a:pt x="1650" y="1012"/>
                    </a:lnTo>
                    <a:lnTo>
                      <a:pt x="1635" y="1029"/>
                    </a:lnTo>
                    <a:lnTo>
                      <a:pt x="1654" y="1033"/>
                    </a:lnTo>
                    <a:lnTo>
                      <a:pt x="1673" y="1042"/>
                    </a:lnTo>
                    <a:lnTo>
                      <a:pt x="1702" y="1055"/>
                    </a:lnTo>
                    <a:lnTo>
                      <a:pt x="1734" y="1067"/>
                    </a:lnTo>
                    <a:lnTo>
                      <a:pt x="1749" y="1084"/>
                    </a:lnTo>
                    <a:lnTo>
                      <a:pt x="1760" y="1096"/>
                    </a:lnTo>
                    <a:lnTo>
                      <a:pt x="1783" y="1101"/>
                    </a:lnTo>
                    <a:lnTo>
                      <a:pt x="1790" y="1117"/>
                    </a:lnTo>
                    <a:lnTo>
                      <a:pt x="1794" y="1130"/>
                    </a:lnTo>
                    <a:lnTo>
                      <a:pt x="1787" y="1138"/>
                    </a:lnTo>
                    <a:lnTo>
                      <a:pt x="1772" y="1147"/>
                    </a:lnTo>
                    <a:lnTo>
                      <a:pt x="1756" y="1172"/>
                    </a:lnTo>
                    <a:lnTo>
                      <a:pt x="1745" y="1206"/>
                    </a:lnTo>
                    <a:lnTo>
                      <a:pt x="1734" y="1235"/>
                    </a:lnTo>
                    <a:lnTo>
                      <a:pt x="1722" y="1260"/>
                    </a:lnTo>
                    <a:lnTo>
                      <a:pt x="1703" y="1286"/>
                    </a:lnTo>
                    <a:lnTo>
                      <a:pt x="1684" y="1302"/>
                    </a:lnTo>
                    <a:lnTo>
                      <a:pt x="1662" y="1319"/>
                    </a:lnTo>
                    <a:lnTo>
                      <a:pt x="1647" y="1340"/>
                    </a:lnTo>
                    <a:lnTo>
                      <a:pt x="1639" y="1365"/>
                    </a:lnTo>
                    <a:lnTo>
                      <a:pt x="1615" y="1382"/>
                    </a:lnTo>
                    <a:lnTo>
                      <a:pt x="1613" y="1412"/>
                    </a:lnTo>
                    <a:lnTo>
                      <a:pt x="1597" y="1437"/>
                    </a:lnTo>
                    <a:lnTo>
                      <a:pt x="1579" y="1472"/>
                    </a:lnTo>
                    <a:lnTo>
                      <a:pt x="1586" y="1508"/>
                    </a:lnTo>
                    <a:lnTo>
                      <a:pt x="1571" y="1542"/>
                    </a:lnTo>
                    <a:lnTo>
                      <a:pt x="1563" y="1559"/>
                    </a:lnTo>
                    <a:lnTo>
                      <a:pt x="1548" y="1571"/>
                    </a:lnTo>
                    <a:lnTo>
                      <a:pt x="1541" y="1588"/>
                    </a:lnTo>
                    <a:lnTo>
                      <a:pt x="1537" y="1605"/>
                    </a:lnTo>
                    <a:lnTo>
                      <a:pt x="1533" y="1613"/>
                    </a:lnTo>
                    <a:lnTo>
                      <a:pt x="1522" y="1625"/>
                    </a:lnTo>
                    <a:lnTo>
                      <a:pt x="1444" y="1625"/>
                    </a:lnTo>
                    <a:lnTo>
                      <a:pt x="1363" y="1638"/>
                    </a:lnTo>
                    <a:lnTo>
                      <a:pt x="1348" y="1643"/>
                    </a:lnTo>
                    <a:lnTo>
                      <a:pt x="1336" y="1647"/>
                    </a:lnTo>
                    <a:lnTo>
                      <a:pt x="1325" y="1651"/>
                    </a:lnTo>
                    <a:lnTo>
                      <a:pt x="1321" y="1651"/>
                    </a:lnTo>
                    <a:lnTo>
                      <a:pt x="1313" y="1664"/>
                    </a:lnTo>
                    <a:lnTo>
                      <a:pt x="1306" y="1672"/>
                    </a:lnTo>
                    <a:lnTo>
                      <a:pt x="1291" y="1680"/>
                    </a:lnTo>
                    <a:lnTo>
                      <a:pt x="1272" y="1685"/>
                    </a:lnTo>
                    <a:lnTo>
                      <a:pt x="1242" y="1689"/>
                    </a:lnTo>
                    <a:lnTo>
                      <a:pt x="1230" y="1697"/>
                    </a:lnTo>
                    <a:lnTo>
                      <a:pt x="1226" y="1701"/>
                    </a:lnTo>
                    <a:lnTo>
                      <a:pt x="1215" y="1722"/>
                    </a:lnTo>
                    <a:lnTo>
                      <a:pt x="1204" y="1739"/>
                    </a:lnTo>
                    <a:lnTo>
                      <a:pt x="1192" y="1760"/>
                    </a:lnTo>
                    <a:lnTo>
                      <a:pt x="1192" y="1781"/>
                    </a:lnTo>
                    <a:lnTo>
                      <a:pt x="1189" y="1794"/>
                    </a:lnTo>
                    <a:lnTo>
                      <a:pt x="1185" y="1806"/>
                    </a:lnTo>
                    <a:lnTo>
                      <a:pt x="1185" y="1815"/>
                    </a:lnTo>
                    <a:lnTo>
                      <a:pt x="1181" y="1823"/>
                    </a:lnTo>
                    <a:lnTo>
                      <a:pt x="1177" y="1832"/>
                    </a:lnTo>
                    <a:lnTo>
                      <a:pt x="1177" y="1844"/>
                    </a:lnTo>
                    <a:lnTo>
                      <a:pt x="1166" y="1899"/>
                    </a:lnTo>
                    <a:lnTo>
                      <a:pt x="1147" y="1945"/>
                    </a:lnTo>
                    <a:lnTo>
                      <a:pt x="1111" y="1982"/>
                    </a:lnTo>
                    <a:lnTo>
                      <a:pt x="1071" y="2021"/>
                    </a:lnTo>
                    <a:lnTo>
                      <a:pt x="1051" y="2048"/>
                    </a:lnTo>
                    <a:lnTo>
                      <a:pt x="1048" y="2060"/>
                    </a:lnTo>
                    <a:lnTo>
                      <a:pt x="1039" y="2075"/>
                    </a:lnTo>
                    <a:lnTo>
                      <a:pt x="1022" y="2084"/>
                    </a:lnTo>
                    <a:lnTo>
                      <a:pt x="973" y="2113"/>
                    </a:lnTo>
                    <a:lnTo>
                      <a:pt x="943" y="2126"/>
                    </a:lnTo>
                    <a:lnTo>
                      <a:pt x="910" y="2123"/>
                    </a:lnTo>
                    <a:lnTo>
                      <a:pt x="883" y="2126"/>
                    </a:lnTo>
                    <a:lnTo>
                      <a:pt x="862" y="2126"/>
                    </a:lnTo>
                    <a:lnTo>
                      <a:pt x="848" y="2134"/>
                    </a:lnTo>
                    <a:lnTo>
                      <a:pt x="821" y="2138"/>
                    </a:lnTo>
                    <a:lnTo>
                      <a:pt x="814" y="2143"/>
                    </a:lnTo>
                    <a:lnTo>
                      <a:pt x="802" y="2151"/>
                    </a:lnTo>
                    <a:lnTo>
                      <a:pt x="795" y="2164"/>
                    </a:lnTo>
                    <a:lnTo>
                      <a:pt x="772" y="2156"/>
                    </a:lnTo>
                    <a:lnTo>
                      <a:pt x="748" y="2162"/>
                    </a:lnTo>
                    <a:lnTo>
                      <a:pt x="700" y="2172"/>
                    </a:lnTo>
                    <a:lnTo>
                      <a:pt x="666" y="2206"/>
                    </a:lnTo>
                    <a:lnTo>
                      <a:pt x="647" y="2222"/>
                    </a:lnTo>
                    <a:lnTo>
                      <a:pt x="632" y="2235"/>
                    </a:lnTo>
                    <a:lnTo>
                      <a:pt x="606" y="2231"/>
                    </a:lnTo>
                    <a:lnTo>
                      <a:pt x="587" y="2222"/>
                    </a:lnTo>
                    <a:lnTo>
                      <a:pt x="572" y="2218"/>
                    </a:lnTo>
                    <a:lnTo>
                      <a:pt x="556" y="2210"/>
                    </a:lnTo>
                    <a:lnTo>
                      <a:pt x="534" y="2201"/>
                    </a:lnTo>
                    <a:lnTo>
                      <a:pt x="519" y="2193"/>
                    </a:lnTo>
                    <a:lnTo>
                      <a:pt x="500" y="2185"/>
                    </a:lnTo>
                    <a:lnTo>
                      <a:pt x="473" y="2189"/>
                    </a:lnTo>
                    <a:lnTo>
                      <a:pt x="450" y="2197"/>
                    </a:lnTo>
                    <a:lnTo>
                      <a:pt x="409" y="2216"/>
                    </a:lnTo>
                    <a:lnTo>
                      <a:pt x="367" y="2235"/>
                    </a:lnTo>
                    <a:lnTo>
                      <a:pt x="326" y="2260"/>
                    </a:lnTo>
                    <a:lnTo>
                      <a:pt x="322" y="2277"/>
                    </a:lnTo>
                    <a:lnTo>
                      <a:pt x="318" y="2285"/>
                    </a:lnTo>
                    <a:lnTo>
                      <a:pt x="314" y="2294"/>
                    </a:lnTo>
                    <a:lnTo>
                      <a:pt x="307" y="2294"/>
                    </a:lnTo>
                    <a:lnTo>
                      <a:pt x="295" y="2290"/>
                    </a:lnTo>
                    <a:lnTo>
                      <a:pt x="273" y="2285"/>
                    </a:lnTo>
                    <a:lnTo>
                      <a:pt x="246" y="2281"/>
                    </a:lnTo>
                    <a:lnTo>
                      <a:pt x="227" y="2281"/>
                    </a:lnTo>
                    <a:lnTo>
                      <a:pt x="208" y="2281"/>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32" name="Freeform 21">
                <a:extLst>
                  <a:ext uri="{FF2B5EF4-FFF2-40B4-BE49-F238E27FC236}">
                    <a16:creationId xmlns:a16="http://schemas.microsoft.com/office/drawing/2014/main" id="{E85BECCC-22C8-4E9C-9959-9DA95E94318C}"/>
                  </a:ext>
                </a:extLst>
              </p:cNvPr>
              <p:cNvSpPr>
                <a:spLocks noChangeAspect="1"/>
              </p:cNvSpPr>
              <p:nvPr/>
            </p:nvSpPr>
            <p:spPr bwMode="auto">
              <a:xfrm>
                <a:off x="1792" y="2435"/>
                <a:ext cx="570" cy="453"/>
              </a:xfrm>
              <a:custGeom>
                <a:avLst/>
                <a:gdLst/>
                <a:ahLst/>
                <a:cxnLst>
                  <a:cxn ang="0">
                    <a:pos x="58" y="404"/>
                  </a:cxn>
                  <a:cxn ang="0">
                    <a:pos x="54" y="390"/>
                  </a:cxn>
                  <a:cxn ang="0">
                    <a:pos x="30" y="354"/>
                  </a:cxn>
                  <a:cxn ang="0">
                    <a:pos x="14" y="329"/>
                  </a:cxn>
                  <a:cxn ang="0">
                    <a:pos x="4" y="292"/>
                  </a:cxn>
                  <a:cxn ang="0">
                    <a:pos x="10" y="268"/>
                  </a:cxn>
                  <a:cxn ang="0">
                    <a:pos x="19" y="235"/>
                  </a:cxn>
                  <a:cxn ang="0">
                    <a:pos x="41" y="233"/>
                  </a:cxn>
                  <a:cxn ang="0">
                    <a:pos x="80" y="216"/>
                  </a:cxn>
                  <a:cxn ang="0">
                    <a:pos x="108" y="222"/>
                  </a:cxn>
                  <a:cxn ang="0">
                    <a:pos x="133" y="216"/>
                  </a:cxn>
                  <a:cxn ang="0">
                    <a:pos x="161" y="207"/>
                  </a:cxn>
                  <a:cxn ang="0">
                    <a:pos x="184" y="199"/>
                  </a:cxn>
                  <a:cxn ang="0">
                    <a:pos x="217" y="195"/>
                  </a:cxn>
                  <a:cxn ang="0">
                    <a:pos x="237" y="176"/>
                  </a:cxn>
                  <a:cxn ang="0">
                    <a:pos x="252" y="162"/>
                  </a:cxn>
                  <a:cxn ang="0">
                    <a:pos x="264" y="136"/>
                  </a:cxn>
                  <a:cxn ang="0">
                    <a:pos x="280" y="99"/>
                  </a:cxn>
                  <a:cxn ang="0">
                    <a:pos x="302" y="89"/>
                  </a:cxn>
                  <a:cxn ang="0">
                    <a:pos x="336" y="80"/>
                  </a:cxn>
                  <a:cxn ang="0">
                    <a:pos x="361" y="71"/>
                  </a:cxn>
                  <a:cxn ang="0">
                    <a:pos x="373" y="40"/>
                  </a:cxn>
                  <a:cxn ang="0">
                    <a:pos x="378" y="30"/>
                  </a:cxn>
                  <a:cxn ang="0">
                    <a:pos x="382" y="23"/>
                  </a:cxn>
                  <a:cxn ang="0">
                    <a:pos x="401" y="3"/>
                  </a:cxn>
                  <a:cxn ang="0">
                    <a:pos x="421" y="3"/>
                  </a:cxn>
                  <a:cxn ang="0">
                    <a:pos x="440" y="20"/>
                  </a:cxn>
                  <a:cxn ang="0">
                    <a:pos x="460" y="51"/>
                  </a:cxn>
                  <a:cxn ang="0">
                    <a:pos x="475" y="94"/>
                  </a:cxn>
                  <a:cxn ang="0">
                    <a:pos x="506" y="117"/>
                  </a:cxn>
                  <a:cxn ang="0">
                    <a:pos x="524" y="145"/>
                  </a:cxn>
                  <a:cxn ang="0">
                    <a:pos x="543" y="187"/>
                  </a:cxn>
                  <a:cxn ang="0">
                    <a:pos x="556" y="203"/>
                  </a:cxn>
                  <a:cxn ang="0">
                    <a:pos x="565" y="215"/>
                  </a:cxn>
                  <a:cxn ang="0">
                    <a:pos x="571" y="218"/>
                  </a:cxn>
                  <a:cxn ang="0">
                    <a:pos x="586" y="234"/>
                  </a:cxn>
                  <a:cxn ang="0">
                    <a:pos x="583" y="253"/>
                  </a:cxn>
                  <a:cxn ang="0">
                    <a:pos x="543" y="281"/>
                  </a:cxn>
                  <a:cxn ang="0">
                    <a:pos x="519" y="285"/>
                  </a:cxn>
                  <a:cxn ang="0">
                    <a:pos x="488" y="283"/>
                  </a:cxn>
                  <a:cxn ang="0">
                    <a:pos x="462" y="277"/>
                  </a:cxn>
                  <a:cxn ang="0">
                    <a:pos x="446" y="288"/>
                  </a:cxn>
                  <a:cxn ang="0">
                    <a:pos x="436" y="313"/>
                  </a:cxn>
                  <a:cxn ang="0">
                    <a:pos x="416" y="314"/>
                  </a:cxn>
                  <a:cxn ang="0">
                    <a:pos x="405" y="320"/>
                  </a:cxn>
                  <a:cxn ang="0">
                    <a:pos x="381" y="314"/>
                  </a:cxn>
                  <a:cxn ang="0">
                    <a:pos x="367" y="302"/>
                  </a:cxn>
                  <a:cxn ang="0">
                    <a:pos x="346" y="311"/>
                  </a:cxn>
                  <a:cxn ang="0">
                    <a:pos x="328" y="328"/>
                  </a:cxn>
                  <a:cxn ang="0">
                    <a:pos x="301" y="338"/>
                  </a:cxn>
                  <a:cxn ang="0">
                    <a:pos x="266" y="356"/>
                  </a:cxn>
                  <a:cxn ang="0">
                    <a:pos x="207" y="357"/>
                  </a:cxn>
                  <a:cxn ang="0">
                    <a:pos x="183" y="355"/>
                  </a:cxn>
                  <a:cxn ang="0">
                    <a:pos x="164" y="365"/>
                  </a:cxn>
                  <a:cxn ang="0">
                    <a:pos x="149" y="402"/>
                  </a:cxn>
                  <a:cxn ang="0">
                    <a:pos x="121" y="400"/>
                  </a:cxn>
                  <a:cxn ang="0">
                    <a:pos x="113" y="405"/>
                  </a:cxn>
                  <a:cxn ang="0">
                    <a:pos x="71" y="415"/>
                  </a:cxn>
                  <a:cxn ang="0">
                    <a:pos x="50" y="420"/>
                  </a:cxn>
                </a:cxnLst>
                <a:rect l="0" t="0" r="r" b="b"/>
                <a:pathLst>
                  <a:path w="592" h="421">
                    <a:moveTo>
                      <a:pt x="50" y="420"/>
                    </a:moveTo>
                    <a:lnTo>
                      <a:pt x="51" y="417"/>
                    </a:lnTo>
                    <a:lnTo>
                      <a:pt x="52" y="415"/>
                    </a:lnTo>
                    <a:lnTo>
                      <a:pt x="53" y="412"/>
                    </a:lnTo>
                    <a:lnTo>
                      <a:pt x="54" y="409"/>
                    </a:lnTo>
                    <a:lnTo>
                      <a:pt x="58" y="404"/>
                    </a:lnTo>
                    <a:lnTo>
                      <a:pt x="59" y="402"/>
                    </a:lnTo>
                    <a:lnTo>
                      <a:pt x="60" y="401"/>
                    </a:lnTo>
                    <a:lnTo>
                      <a:pt x="59" y="398"/>
                    </a:lnTo>
                    <a:lnTo>
                      <a:pt x="58" y="396"/>
                    </a:lnTo>
                    <a:lnTo>
                      <a:pt x="57" y="392"/>
                    </a:lnTo>
                    <a:lnTo>
                      <a:pt x="54" y="390"/>
                    </a:lnTo>
                    <a:lnTo>
                      <a:pt x="51" y="389"/>
                    </a:lnTo>
                    <a:lnTo>
                      <a:pt x="49" y="387"/>
                    </a:lnTo>
                    <a:lnTo>
                      <a:pt x="43" y="371"/>
                    </a:lnTo>
                    <a:lnTo>
                      <a:pt x="39" y="364"/>
                    </a:lnTo>
                    <a:lnTo>
                      <a:pt x="33" y="358"/>
                    </a:lnTo>
                    <a:lnTo>
                      <a:pt x="30" y="354"/>
                    </a:lnTo>
                    <a:lnTo>
                      <a:pt x="26" y="351"/>
                    </a:lnTo>
                    <a:lnTo>
                      <a:pt x="20" y="349"/>
                    </a:lnTo>
                    <a:lnTo>
                      <a:pt x="15" y="348"/>
                    </a:lnTo>
                    <a:lnTo>
                      <a:pt x="13" y="341"/>
                    </a:lnTo>
                    <a:lnTo>
                      <a:pt x="13" y="335"/>
                    </a:lnTo>
                    <a:lnTo>
                      <a:pt x="14" y="329"/>
                    </a:lnTo>
                    <a:lnTo>
                      <a:pt x="16" y="322"/>
                    </a:lnTo>
                    <a:lnTo>
                      <a:pt x="13" y="312"/>
                    </a:lnTo>
                    <a:lnTo>
                      <a:pt x="10" y="307"/>
                    </a:lnTo>
                    <a:lnTo>
                      <a:pt x="8" y="301"/>
                    </a:lnTo>
                    <a:lnTo>
                      <a:pt x="6" y="296"/>
                    </a:lnTo>
                    <a:lnTo>
                      <a:pt x="4" y="292"/>
                    </a:lnTo>
                    <a:lnTo>
                      <a:pt x="2" y="287"/>
                    </a:lnTo>
                    <a:lnTo>
                      <a:pt x="0" y="282"/>
                    </a:lnTo>
                    <a:lnTo>
                      <a:pt x="2" y="277"/>
                    </a:lnTo>
                    <a:lnTo>
                      <a:pt x="4" y="275"/>
                    </a:lnTo>
                    <a:lnTo>
                      <a:pt x="7" y="273"/>
                    </a:lnTo>
                    <a:lnTo>
                      <a:pt x="10" y="268"/>
                    </a:lnTo>
                    <a:lnTo>
                      <a:pt x="11" y="263"/>
                    </a:lnTo>
                    <a:lnTo>
                      <a:pt x="13" y="252"/>
                    </a:lnTo>
                    <a:lnTo>
                      <a:pt x="13" y="246"/>
                    </a:lnTo>
                    <a:lnTo>
                      <a:pt x="14" y="242"/>
                    </a:lnTo>
                    <a:lnTo>
                      <a:pt x="16" y="238"/>
                    </a:lnTo>
                    <a:lnTo>
                      <a:pt x="19" y="235"/>
                    </a:lnTo>
                    <a:lnTo>
                      <a:pt x="25" y="236"/>
                    </a:lnTo>
                    <a:lnTo>
                      <a:pt x="29" y="237"/>
                    </a:lnTo>
                    <a:lnTo>
                      <a:pt x="33" y="237"/>
                    </a:lnTo>
                    <a:lnTo>
                      <a:pt x="38" y="237"/>
                    </a:lnTo>
                    <a:lnTo>
                      <a:pt x="40" y="234"/>
                    </a:lnTo>
                    <a:lnTo>
                      <a:pt x="41" y="233"/>
                    </a:lnTo>
                    <a:lnTo>
                      <a:pt x="43" y="231"/>
                    </a:lnTo>
                    <a:lnTo>
                      <a:pt x="45" y="229"/>
                    </a:lnTo>
                    <a:lnTo>
                      <a:pt x="58" y="224"/>
                    </a:lnTo>
                    <a:lnTo>
                      <a:pt x="71" y="219"/>
                    </a:lnTo>
                    <a:lnTo>
                      <a:pt x="75" y="217"/>
                    </a:lnTo>
                    <a:lnTo>
                      <a:pt x="80" y="216"/>
                    </a:lnTo>
                    <a:lnTo>
                      <a:pt x="84" y="215"/>
                    </a:lnTo>
                    <a:lnTo>
                      <a:pt x="88" y="215"/>
                    </a:lnTo>
                    <a:lnTo>
                      <a:pt x="93" y="216"/>
                    </a:lnTo>
                    <a:lnTo>
                      <a:pt x="98" y="219"/>
                    </a:lnTo>
                    <a:lnTo>
                      <a:pt x="103" y="221"/>
                    </a:lnTo>
                    <a:lnTo>
                      <a:pt x="108" y="222"/>
                    </a:lnTo>
                    <a:lnTo>
                      <a:pt x="113" y="223"/>
                    </a:lnTo>
                    <a:lnTo>
                      <a:pt x="117" y="223"/>
                    </a:lnTo>
                    <a:lnTo>
                      <a:pt x="121" y="223"/>
                    </a:lnTo>
                    <a:lnTo>
                      <a:pt x="126" y="223"/>
                    </a:lnTo>
                    <a:lnTo>
                      <a:pt x="129" y="219"/>
                    </a:lnTo>
                    <a:lnTo>
                      <a:pt x="133" y="216"/>
                    </a:lnTo>
                    <a:lnTo>
                      <a:pt x="136" y="213"/>
                    </a:lnTo>
                    <a:lnTo>
                      <a:pt x="140" y="212"/>
                    </a:lnTo>
                    <a:lnTo>
                      <a:pt x="143" y="210"/>
                    </a:lnTo>
                    <a:lnTo>
                      <a:pt x="147" y="209"/>
                    </a:lnTo>
                    <a:lnTo>
                      <a:pt x="154" y="207"/>
                    </a:lnTo>
                    <a:lnTo>
                      <a:pt x="161" y="207"/>
                    </a:lnTo>
                    <a:lnTo>
                      <a:pt x="169" y="205"/>
                    </a:lnTo>
                    <a:lnTo>
                      <a:pt x="174" y="202"/>
                    </a:lnTo>
                    <a:lnTo>
                      <a:pt x="176" y="200"/>
                    </a:lnTo>
                    <a:lnTo>
                      <a:pt x="179" y="199"/>
                    </a:lnTo>
                    <a:lnTo>
                      <a:pt x="181" y="199"/>
                    </a:lnTo>
                    <a:lnTo>
                      <a:pt x="184" y="199"/>
                    </a:lnTo>
                    <a:lnTo>
                      <a:pt x="189" y="199"/>
                    </a:lnTo>
                    <a:lnTo>
                      <a:pt x="196" y="199"/>
                    </a:lnTo>
                    <a:lnTo>
                      <a:pt x="202" y="199"/>
                    </a:lnTo>
                    <a:lnTo>
                      <a:pt x="208" y="199"/>
                    </a:lnTo>
                    <a:lnTo>
                      <a:pt x="212" y="197"/>
                    </a:lnTo>
                    <a:lnTo>
                      <a:pt x="217" y="195"/>
                    </a:lnTo>
                    <a:lnTo>
                      <a:pt x="222" y="192"/>
                    </a:lnTo>
                    <a:lnTo>
                      <a:pt x="223" y="191"/>
                    </a:lnTo>
                    <a:lnTo>
                      <a:pt x="224" y="189"/>
                    </a:lnTo>
                    <a:lnTo>
                      <a:pt x="228" y="185"/>
                    </a:lnTo>
                    <a:lnTo>
                      <a:pt x="233" y="180"/>
                    </a:lnTo>
                    <a:lnTo>
                      <a:pt x="237" y="176"/>
                    </a:lnTo>
                    <a:lnTo>
                      <a:pt x="239" y="174"/>
                    </a:lnTo>
                    <a:lnTo>
                      <a:pt x="242" y="172"/>
                    </a:lnTo>
                    <a:lnTo>
                      <a:pt x="245" y="167"/>
                    </a:lnTo>
                    <a:lnTo>
                      <a:pt x="248" y="165"/>
                    </a:lnTo>
                    <a:lnTo>
                      <a:pt x="250" y="163"/>
                    </a:lnTo>
                    <a:lnTo>
                      <a:pt x="252" y="162"/>
                    </a:lnTo>
                    <a:lnTo>
                      <a:pt x="254" y="160"/>
                    </a:lnTo>
                    <a:lnTo>
                      <a:pt x="256" y="158"/>
                    </a:lnTo>
                    <a:lnTo>
                      <a:pt x="257" y="156"/>
                    </a:lnTo>
                    <a:lnTo>
                      <a:pt x="257" y="155"/>
                    </a:lnTo>
                    <a:lnTo>
                      <a:pt x="260" y="145"/>
                    </a:lnTo>
                    <a:lnTo>
                      <a:pt x="264" y="136"/>
                    </a:lnTo>
                    <a:lnTo>
                      <a:pt x="266" y="122"/>
                    </a:lnTo>
                    <a:lnTo>
                      <a:pt x="268" y="114"/>
                    </a:lnTo>
                    <a:lnTo>
                      <a:pt x="271" y="107"/>
                    </a:lnTo>
                    <a:lnTo>
                      <a:pt x="274" y="103"/>
                    </a:lnTo>
                    <a:lnTo>
                      <a:pt x="277" y="101"/>
                    </a:lnTo>
                    <a:lnTo>
                      <a:pt x="280" y="99"/>
                    </a:lnTo>
                    <a:lnTo>
                      <a:pt x="282" y="96"/>
                    </a:lnTo>
                    <a:lnTo>
                      <a:pt x="289" y="95"/>
                    </a:lnTo>
                    <a:lnTo>
                      <a:pt x="294" y="94"/>
                    </a:lnTo>
                    <a:lnTo>
                      <a:pt x="298" y="93"/>
                    </a:lnTo>
                    <a:lnTo>
                      <a:pt x="299" y="90"/>
                    </a:lnTo>
                    <a:lnTo>
                      <a:pt x="302" y="89"/>
                    </a:lnTo>
                    <a:lnTo>
                      <a:pt x="304" y="87"/>
                    </a:lnTo>
                    <a:lnTo>
                      <a:pt x="308" y="85"/>
                    </a:lnTo>
                    <a:lnTo>
                      <a:pt x="313" y="83"/>
                    </a:lnTo>
                    <a:lnTo>
                      <a:pt x="319" y="82"/>
                    </a:lnTo>
                    <a:lnTo>
                      <a:pt x="324" y="81"/>
                    </a:lnTo>
                    <a:lnTo>
                      <a:pt x="336" y="80"/>
                    </a:lnTo>
                    <a:lnTo>
                      <a:pt x="345" y="80"/>
                    </a:lnTo>
                    <a:lnTo>
                      <a:pt x="354" y="81"/>
                    </a:lnTo>
                    <a:lnTo>
                      <a:pt x="355" y="80"/>
                    </a:lnTo>
                    <a:lnTo>
                      <a:pt x="357" y="78"/>
                    </a:lnTo>
                    <a:lnTo>
                      <a:pt x="359" y="75"/>
                    </a:lnTo>
                    <a:lnTo>
                      <a:pt x="361" y="71"/>
                    </a:lnTo>
                    <a:lnTo>
                      <a:pt x="366" y="63"/>
                    </a:lnTo>
                    <a:lnTo>
                      <a:pt x="368" y="60"/>
                    </a:lnTo>
                    <a:lnTo>
                      <a:pt x="370" y="58"/>
                    </a:lnTo>
                    <a:lnTo>
                      <a:pt x="371" y="53"/>
                    </a:lnTo>
                    <a:lnTo>
                      <a:pt x="372" y="46"/>
                    </a:lnTo>
                    <a:lnTo>
                      <a:pt x="373" y="40"/>
                    </a:lnTo>
                    <a:lnTo>
                      <a:pt x="375" y="34"/>
                    </a:lnTo>
                    <a:lnTo>
                      <a:pt x="377" y="32"/>
                    </a:lnTo>
                    <a:lnTo>
                      <a:pt x="377" y="31"/>
                    </a:lnTo>
                    <a:lnTo>
                      <a:pt x="378" y="30"/>
                    </a:lnTo>
                    <a:lnTo>
                      <a:pt x="379" y="28"/>
                    </a:lnTo>
                    <a:lnTo>
                      <a:pt x="380" y="26"/>
                    </a:lnTo>
                    <a:lnTo>
                      <a:pt x="380" y="25"/>
                    </a:lnTo>
                    <a:lnTo>
                      <a:pt x="381" y="24"/>
                    </a:lnTo>
                    <a:lnTo>
                      <a:pt x="382" y="24"/>
                    </a:lnTo>
                    <a:lnTo>
                      <a:pt x="382" y="23"/>
                    </a:lnTo>
                    <a:lnTo>
                      <a:pt x="386" y="18"/>
                    </a:lnTo>
                    <a:lnTo>
                      <a:pt x="389" y="14"/>
                    </a:lnTo>
                    <a:lnTo>
                      <a:pt x="391" y="11"/>
                    </a:lnTo>
                    <a:lnTo>
                      <a:pt x="394" y="9"/>
                    </a:lnTo>
                    <a:lnTo>
                      <a:pt x="398" y="5"/>
                    </a:lnTo>
                    <a:lnTo>
                      <a:pt x="401" y="3"/>
                    </a:lnTo>
                    <a:lnTo>
                      <a:pt x="404" y="0"/>
                    </a:lnTo>
                    <a:lnTo>
                      <a:pt x="409" y="1"/>
                    </a:lnTo>
                    <a:lnTo>
                      <a:pt x="413" y="1"/>
                    </a:lnTo>
                    <a:lnTo>
                      <a:pt x="418" y="1"/>
                    </a:lnTo>
                    <a:lnTo>
                      <a:pt x="421" y="2"/>
                    </a:lnTo>
                    <a:lnTo>
                      <a:pt x="421" y="3"/>
                    </a:lnTo>
                    <a:lnTo>
                      <a:pt x="422" y="3"/>
                    </a:lnTo>
                    <a:lnTo>
                      <a:pt x="423" y="5"/>
                    </a:lnTo>
                    <a:lnTo>
                      <a:pt x="426" y="7"/>
                    </a:lnTo>
                    <a:lnTo>
                      <a:pt x="431" y="9"/>
                    </a:lnTo>
                    <a:lnTo>
                      <a:pt x="436" y="16"/>
                    </a:lnTo>
                    <a:lnTo>
                      <a:pt x="440" y="20"/>
                    </a:lnTo>
                    <a:lnTo>
                      <a:pt x="443" y="22"/>
                    </a:lnTo>
                    <a:lnTo>
                      <a:pt x="447" y="28"/>
                    </a:lnTo>
                    <a:lnTo>
                      <a:pt x="450" y="34"/>
                    </a:lnTo>
                    <a:lnTo>
                      <a:pt x="453" y="40"/>
                    </a:lnTo>
                    <a:lnTo>
                      <a:pt x="458" y="44"/>
                    </a:lnTo>
                    <a:lnTo>
                      <a:pt x="460" y="51"/>
                    </a:lnTo>
                    <a:lnTo>
                      <a:pt x="461" y="57"/>
                    </a:lnTo>
                    <a:lnTo>
                      <a:pt x="462" y="72"/>
                    </a:lnTo>
                    <a:lnTo>
                      <a:pt x="463" y="78"/>
                    </a:lnTo>
                    <a:lnTo>
                      <a:pt x="465" y="84"/>
                    </a:lnTo>
                    <a:lnTo>
                      <a:pt x="469" y="90"/>
                    </a:lnTo>
                    <a:lnTo>
                      <a:pt x="475" y="94"/>
                    </a:lnTo>
                    <a:lnTo>
                      <a:pt x="481" y="100"/>
                    </a:lnTo>
                    <a:lnTo>
                      <a:pt x="487" y="104"/>
                    </a:lnTo>
                    <a:lnTo>
                      <a:pt x="494" y="107"/>
                    </a:lnTo>
                    <a:lnTo>
                      <a:pt x="502" y="110"/>
                    </a:lnTo>
                    <a:lnTo>
                      <a:pt x="504" y="114"/>
                    </a:lnTo>
                    <a:lnTo>
                      <a:pt x="506" y="117"/>
                    </a:lnTo>
                    <a:lnTo>
                      <a:pt x="510" y="122"/>
                    </a:lnTo>
                    <a:lnTo>
                      <a:pt x="514" y="127"/>
                    </a:lnTo>
                    <a:lnTo>
                      <a:pt x="520" y="133"/>
                    </a:lnTo>
                    <a:lnTo>
                      <a:pt x="522" y="138"/>
                    </a:lnTo>
                    <a:lnTo>
                      <a:pt x="523" y="142"/>
                    </a:lnTo>
                    <a:lnTo>
                      <a:pt x="524" y="145"/>
                    </a:lnTo>
                    <a:lnTo>
                      <a:pt x="524" y="153"/>
                    </a:lnTo>
                    <a:lnTo>
                      <a:pt x="526" y="160"/>
                    </a:lnTo>
                    <a:lnTo>
                      <a:pt x="529" y="166"/>
                    </a:lnTo>
                    <a:lnTo>
                      <a:pt x="534" y="172"/>
                    </a:lnTo>
                    <a:lnTo>
                      <a:pt x="539" y="180"/>
                    </a:lnTo>
                    <a:lnTo>
                      <a:pt x="543" y="187"/>
                    </a:lnTo>
                    <a:lnTo>
                      <a:pt x="544" y="191"/>
                    </a:lnTo>
                    <a:lnTo>
                      <a:pt x="544" y="193"/>
                    </a:lnTo>
                    <a:lnTo>
                      <a:pt x="545" y="195"/>
                    </a:lnTo>
                    <a:lnTo>
                      <a:pt x="549" y="198"/>
                    </a:lnTo>
                    <a:lnTo>
                      <a:pt x="554" y="200"/>
                    </a:lnTo>
                    <a:lnTo>
                      <a:pt x="556" y="203"/>
                    </a:lnTo>
                    <a:lnTo>
                      <a:pt x="558" y="205"/>
                    </a:lnTo>
                    <a:lnTo>
                      <a:pt x="560" y="208"/>
                    </a:lnTo>
                    <a:lnTo>
                      <a:pt x="563" y="210"/>
                    </a:lnTo>
                    <a:lnTo>
                      <a:pt x="565" y="213"/>
                    </a:lnTo>
                    <a:lnTo>
                      <a:pt x="565" y="215"/>
                    </a:lnTo>
                    <a:lnTo>
                      <a:pt x="565" y="214"/>
                    </a:lnTo>
                    <a:lnTo>
                      <a:pt x="565" y="213"/>
                    </a:lnTo>
                    <a:lnTo>
                      <a:pt x="566" y="213"/>
                    </a:lnTo>
                    <a:lnTo>
                      <a:pt x="567" y="214"/>
                    </a:lnTo>
                    <a:lnTo>
                      <a:pt x="570" y="216"/>
                    </a:lnTo>
                    <a:lnTo>
                      <a:pt x="571" y="218"/>
                    </a:lnTo>
                    <a:lnTo>
                      <a:pt x="572" y="221"/>
                    </a:lnTo>
                    <a:lnTo>
                      <a:pt x="573" y="223"/>
                    </a:lnTo>
                    <a:lnTo>
                      <a:pt x="575" y="224"/>
                    </a:lnTo>
                    <a:lnTo>
                      <a:pt x="579" y="228"/>
                    </a:lnTo>
                    <a:lnTo>
                      <a:pt x="583" y="232"/>
                    </a:lnTo>
                    <a:lnTo>
                      <a:pt x="586" y="234"/>
                    </a:lnTo>
                    <a:lnTo>
                      <a:pt x="590" y="238"/>
                    </a:lnTo>
                    <a:lnTo>
                      <a:pt x="591" y="242"/>
                    </a:lnTo>
                    <a:lnTo>
                      <a:pt x="591" y="246"/>
                    </a:lnTo>
                    <a:lnTo>
                      <a:pt x="591" y="249"/>
                    </a:lnTo>
                    <a:lnTo>
                      <a:pt x="589" y="251"/>
                    </a:lnTo>
                    <a:lnTo>
                      <a:pt x="583" y="253"/>
                    </a:lnTo>
                    <a:lnTo>
                      <a:pt x="574" y="254"/>
                    </a:lnTo>
                    <a:lnTo>
                      <a:pt x="565" y="261"/>
                    </a:lnTo>
                    <a:lnTo>
                      <a:pt x="557" y="266"/>
                    </a:lnTo>
                    <a:lnTo>
                      <a:pt x="549" y="273"/>
                    </a:lnTo>
                    <a:lnTo>
                      <a:pt x="546" y="276"/>
                    </a:lnTo>
                    <a:lnTo>
                      <a:pt x="543" y="281"/>
                    </a:lnTo>
                    <a:lnTo>
                      <a:pt x="542" y="282"/>
                    </a:lnTo>
                    <a:lnTo>
                      <a:pt x="539" y="282"/>
                    </a:lnTo>
                    <a:lnTo>
                      <a:pt x="535" y="283"/>
                    </a:lnTo>
                    <a:lnTo>
                      <a:pt x="531" y="284"/>
                    </a:lnTo>
                    <a:lnTo>
                      <a:pt x="522" y="284"/>
                    </a:lnTo>
                    <a:lnTo>
                      <a:pt x="519" y="285"/>
                    </a:lnTo>
                    <a:lnTo>
                      <a:pt x="516" y="285"/>
                    </a:lnTo>
                    <a:lnTo>
                      <a:pt x="511" y="287"/>
                    </a:lnTo>
                    <a:lnTo>
                      <a:pt x="506" y="288"/>
                    </a:lnTo>
                    <a:lnTo>
                      <a:pt x="502" y="287"/>
                    </a:lnTo>
                    <a:lnTo>
                      <a:pt x="497" y="286"/>
                    </a:lnTo>
                    <a:lnTo>
                      <a:pt x="488" y="283"/>
                    </a:lnTo>
                    <a:lnTo>
                      <a:pt x="483" y="282"/>
                    </a:lnTo>
                    <a:lnTo>
                      <a:pt x="479" y="280"/>
                    </a:lnTo>
                    <a:lnTo>
                      <a:pt x="476" y="278"/>
                    </a:lnTo>
                    <a:lnTo>
                      <a:pt x="473" y="277"/>
                    </a:lnTo>
                    <a:lnTo>
                      <a:pt x="468" y="276"/>
                    </a:lnTo>
                    <a:lnTo>
                      <a:pt x="462" y="277"/>
                    </a:lnTo>
                    <a:lnTo>
                      <a:pt x="459" y="278"/>
                    </a:lnTo>
                    <a:lnTo>
                      <a:pt x="454" y="278"/>
                    </a:lnTo>
                    <a:lnTo>
                      <a:pt x="451" y="280"/>
                    </a:lnTo>
                    <a:lnTo>
                      <a:pt x="449" y="282"/>
                    </a:lnTo>
                    <a:lnTo>
                      <a:pt x="448" y="284"/>
                    </a:lnTo>
                    <a:lnTo>
                      <a:pt x="446" y="288"/>
                    </a:lnTo>
                    <a:lnTo>
                      <a:pt x="445" y="293"/>
                    </a:lnTo>
                    <a:lnTo>
                      <a:pt x="443" y="298"/>
                    </a:lnTo>
                    <a:lnTo>
                      <a:pt x="442" y="302"/>
                    </a:lnTo>
                    <a:lnTo>
                      <a:pt x="438" y="307"/>
                    </a:lnTo>
                    <a:lnTo>
                      <a:pt x="437" y="311"/>
                    </a:lnTo>
                    <a:lnTo>
                      <a:pt x="436" y="313"/>
                    </a:lnTo>
                    <a:lnTo>
                      <a:pt x="435" y="315"/>
                    </a:lnTo>
                    <a:lnTo>
                      <a:pt x="433" y="315"/>
                    </a:lnTo>
                    <a:lnTo>
                      <a:pt x="429" y="315"/>
                    </a:lnTo>
                    <a:lnTo>
                      <a:pt x="426" y="315"/>
                    </a:lnTo>
                    <a:lnTo>
                      <a:pt x="422" y="314"/>
                    </a:lnTo>
                    <a:lnTo>
                      <a:pt x="416" y="314"/>
                    </a:lnTo>
                    <a:lnTo>
                      <a:pt x="411" y="315"/>
                    </a:lnTo>
                    <a:lnTo>
                      <a:pt x="410" y="316"/>
                    </a:lnTo>
                    <a:lnTo>
                      <a:pt x="410" y="317"/>
                    </a:lnTo>
                    <a:lnTo>
                      <a:pt x="409" y="318"/>
                    </a:lnTo>
                    <a:lnTo>
                      <a:pt x="408" y="319"/>
                    </a:lnTo>
                    <a:lnTo>
                      <a:pt x="405" y="320"/>
                    </a:lnTo>
                    <a:lnTo>
                      <a:pt x="401" y="321"/>
                    </a:lnTo>
                    <a:lnTo>
                      <a:pt x="399" y="322"/>
                    </a:lnTo>
                    <a:lnTo>
                      <a:pt x="398" y="322"/>
                    </a:lnTo>
                    <a:lnTo>
                      <a:pt x="390" y="317"/>
                    </a:lnTo>
                    <a:lnTo>
                      <a:pt x="386" y="315"/>
                    </a:lnTo>
                    <a:lnTo>
                      <a:pt x="381" y="314"/>
                    </a:lnTo>
                    <a:lnTo>
                      <a:pt x="379" y="311"/>
                    </a:lnTo>
                    <a:lnTo>
                      <a:pt x="376" y="309"/>
                    </a:lnTo>
                    <a:lnTo>
                      <a:pt x="373" y="307"/>
                    </a:lnTo>
                    <a:lnTo>
                      <a:pt x="370" y="305"/>
                    </a:lnTo>
                    <a:lnTo>
                      <a:pt x="369" y="303"/>
                    </a:lnTo>
                    <a:lnTo>
                      <a:pt x="367" y="302"/>
                    </a:lnTo>
                    <a:lnTo>
                      <a:pt x="365" y="301"/>
                    </a:lnTo>
                    <a:lnTo>
                      <a:pt x="363" y="301"/>
                    </a:lnTo>
                    <a:lnTo>
                      <a:pt x="360" y="302"/>
                    </a:lnTo>
                    <a:lnTo>
                      <a:pt x="355" y="305"/>
                    </a:lnTo>
                    <a:lnTo>
                      <a:pt x="351" y="309"/>
                    </a:lnTo>
                    <a:lnTo>
                      <a:pt x="346" y="311"/>
                    </a:lnTo>
                    <a:lnTo>
                      <a:pt x="340" y="313"/>
                    </a:lnTo>
                    <a:lnTo>
                      <a:pt x="334" y="314"/>
                    </a:lnTo>
                    <a:lnTo>
                      <a:pt x="332" y="317"/>
                    </a:lnTo>
                    <a:lnTo>
                      <a:pt x="331" y="321"/>
                    </a:lnTo>
                    <a:lnTo>
                      <a:pt x="329" y="325"/>
                    </a:lnTo>
                    <a:lnTo>
                      <a:pt x="328" y="328"/>
                    </a:lnTo>
                    <a:lnTo>
                      <a:pt x="326" y="329"/>
                    </a:lnTo>
                    <a:lnTo>
                      <a:pt x="323" y="331"/>
                    </a:lnTo>
                    <a:lnTo>
                      <a:pt x="319" y="332"/>
                    </a:lnTo>
                    <a:lnTo>
                      <a:pt x="315" y="334"/>
                    </a:lnTo>
                    <a:lnTo>
                      <a:pt x="305" y="338"/>
                    </a:lnTo>
                    <a:lnTo>
                      <a:pt x="301" y="338"/>
                    </a:lnTo>
                    <a:lnTo>
                      <a:pt x="299" y="339"/>
                    </a:lnTo>
                    <a:lnTo>
                      <a:pt x="294" y="343"/>
                    </a:lnTo>
                    <a:lnTo>
                      <a:pt x="286" y="347"/>
                    </a:lnTo>
                    <a:lnTo>
                      <a:pt x="279" y="350"/>
                    </a:lnTo>
                    <a:lnTo>
                      <a:pt x="272" y="352"/>
                    </a:lnTo>
                    <a:lnTo>
                      <a:pt x="266" y="356"/>
                    </a:lnTo>
                    <a:lnTo>
                      <a:pt x="258" y="359"/>
                    </a:lnTo>
                    <a:lnTo>
                      <a:pt x="251" y="363"/>
                    </a:lnTo>
                    <a:lnTo>
                      <a:pt x="244" y="365"/>
                    </a:lnTo>
                    <a:lnTo>
                      <a:pt x="228" y="363"/>
                    </a:lnTo>
                    <a:lnTo>
                      <a:pt x="212" y="360"/>
                    </a:lnTo>
                    <a:lnTo>
                      <a:pt x="207" y="357"/>
                    </a:lnTo>
                    <a:lnTo>
                      <a:pt x="203" y="354"/>
                    </a:lnTo>
                    <a:lnTo>
                      <a:pt x="201" y="354"/>
                    </a:lnTo>
                    <a:lnTo>
                      <a:pt x="198" y="354"/>
                    </a:lnTo>
                    <a:lnTo>
                      <a:pt x="195" y="354"/>
                    </a:lnTo>
                    <a:lnTo>
                      <a:pt x="191" y="354"/>
                    </a:lnTo>
                    <a:lnTo>
                      <a:pt x="183" y="355"/>
                    </a:lnTo>
                    <a:lnTo>
                      <a:pt x="178" y="356"/>
                    </a:lnTo>
                    <a:lnTo>
                      <a:pt x="173" y="356"/>
                    </a:lnTo>
                    <a:lnTo>
                      <a:pt x="171" y="359"/>
                    </a:lnTo>
                    <a:lnTo>
                      <a:pt x="170" y="362"/>
                    </a:lnTo>
                    <a:lnTo>
                      <a:pt x="168" y="364"/>
                    </a:lnTo>
                    <a:lnTo>
                      <a:pt x="164" y="365"/>
                    </a:lnTo>
                    <a:lnTo>
                      <a:pt x="161" y="369"/>
                    </a:lnTo>
                    <a:lnTo>
                      <a:pt x="158" y="375"/>
                    </a:lnTo>
                    <a:lnTo>
                      <a:pt x="152" y="386"/>
                    </a:lnTo>
                    <a:lnTo>
                      <a:pt x="152" y="392"/>
                    </a:lnTo>
                    <a:lnTo>
                      <a:pt x="151" y="397"/>
                    </a:lnTo>
                    <a:lnTo>
                      <a:pt x="149" y="402"/>
                    </a:lnTo>
                    <a:lnTo>
                      <a:pt x="146" y="405"/>
                    </a:lnTo>
                    <a:lnTo>
                      <a:pt x="139" y="402"/>
                    </a:lnTo>
                    <a:lnTo>
                      <a:pt x="133" y="399"/>
                    </a:lnTo>
                    <a:lnTo>
                      <a:pt x="129" y="399"/>
                    </a:lnTo>
                    <a:lnTo>
                      <a:pt x="126" y="399"/>
                    </a:lnTo>
                    <a:lnTo>
                      <a:pt x="121" y="400"/>
                    </a:lnTo>
                    <a:lnTo>
                      <a:pt x="119" y="400"/>
                    </a:lnTo>
                    <a:lnTo>
                      <a:pt x="119" y="401"/>
                    </a:lnTo>
                    <a:lnTo>
                      <a:pt x="119" y="402"/>
                    </a:lnTo>
                    <a:lnTo>
                      <a:pt x="118" y="402"/>
                    </a:lnTo>
                    <a:lnTo>
                      <a:pt x="116" y="404"/>
                    </a:lnTo>
                    <a:lnTo>
                      <a:pt x="113" y="405"/>
                    </a:lnTo>
                    <a:lnTo>
                      <a:pt x="107" y="404"/>
                    </a:lnTo>
                    <a:lnTo>
                      <a:pt x="101" y="405"/>
                    </a:lnTo>
                    <a:lnTo>
                      <a:pt x="95" y="406"/>
                    </a:lnTo>
                    <a:lnTo>
                      <a:pt x="89" y="408"/>
                    </a:lnTo>
                    <a:lnTo>
                      <a:pt x="76" y="413"/>
                    </a:lnTo>
                    <a:lnTo>
                      <a:pt x="71" y="415"/>
                    </a:lnTo>
                    <a:lnTo>
                      <a:pt x="65" y="415"/>
                    </a:lnTo>
                    <a:lnTo>
                      <a:pt x="64" y="417"/>
                    </a:lnTo>
                    <a:lnTo>
                      <a:pt x="62" y="419"/>
                    </a:lnTo>
                    <a:lnTo>
                      <a:pt x="59" y="420"/>
                    </a:lnTo>
                    <a:lnTo>
                      <a:pt x="55" y="420"/>
                    </a:lnTo>
                    <a:lnTo>
                      <a:pt x="50" y="420"/>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33" name="Freeform 22">
                <a:extLst>
                  <a:ext uri="{FF2B5EF4-FFF2-40B4-BE49-F238E27FC236}">
                    <a16:creationId xmlns:a16="http://schemas.microsoft.com/office/drawing/2014/main" id="{A24F8B71-D204-4939-927D-250A76EFD958}"/>
                  </a:ext>
                </a:extLst>
              </p:cNvPr>
              <p:cNvSpPr>
                <a:spLocks noChangeAspect="1"/>
              </p:cNvSpPr>
              <p:nvPr/>
            </p:nvSpPr>
            <p:spPr bwMode="auto">
              <a:xfrm>
                <a:off x="1883" y="2940"/>
                <a:ext cx="484" cy="393"/>
              </a:xfrm>
              <a:custGeom>
                <a:avLst/>
                <a:gdLst/>
                <a:ahLst/>
                <a:cxnLst>
                  <a:cxn ang="0">
                    <a:pos x="163" y="4"/>
                  </a:cxn>
                  <a:cxn ang="0">
                    <a:pos x="321" y="42"/>
                  </a:cxn>
                  <a:cxn ang="0">
                    <a:pos x="616" y="8"/>
                  </a:cxn>
                  <a:cxn ang="0">
                    <a:pos x="726" y="42"/>
                  </a:cxn>
                  <a:cxn ang="0">
                    <a:pos x="790" y="96"/>
                  </a:cxn>
                  <a:cxn ang="0">
                    <a:pos x="874" y="134"/>
                  </a:cxn>
                  <a:cxn ang="0">
                    <a:pos x="1006" y="168"/>
                  </a:cxn>
                  <a:cxn ang="0">
                    <a:pos x="1055" y="285"/>
                  </a:cxn>
                  <a:cxn ang="0">
                    <a:pos x="1055" y="419"/>
                  </a:cxn>
                  <a:cxn ang="0">
                    <a:pos x="1259" y="461"/>
                  </a:cxn>
                  <a:cxn ang="0">
                    <a:pos x="1358" y="373"/>
                  </a:cxn>
                  <a:cxn ang="0">
                    <a:pos x="1467" y="407"/>
                  </a:cxn>
                  <a:cxn ang="0">
                    <a:pos x="1547" y="394"/>
                  </a:cxn>
                  <a:cxn ang="0">
                    <a:pos x="1596" y="352"/>
                  </a:cxn>
                  <a:cxn ang="0">
                    <a:pos x="1603" y="294"/>
                  </a:cxn>
                  <a:cxn ang="0">
                    <a:pos x="1675" y="243"/>
                  </a:cxn>
                  <a:cxn ang="0">
                    <a:pos x="1740" y="151"/>
                  </a:cxn>
                  <a:cxn ang="0">
                    <a:pos x="1861" y="155"/>
                  </a:cxn>
                  <a:cxn ang="0">
                    <a:pos x="1880" y="247"/>
                  </a:cxn>
                  <a:cxn ang="0">
                    <a:pos x="1898" y="365"/>
                  </a:cxn>
                  <a:cxn ang="0">
                    <a:pos x="1864" y="466"/>
                  </a:cxn>
                  <a:cxn ang="0">
                    <a:pos x="1870" y="597"/>
                  </a:cxn>
                  <a:cxn ang="0">
                    <a:pos x="1849" y="738"/>
                  </a:cxn>
                  <a:cxn ang="0">
                    <a:pos x="1849" y="858"/>
                  </a:cxn>
                  <a:cxn ang="0">
                    <a:pos x="1834" y="1023"/>
                  </a:cxn>
                  <a:cxn ang="0">
                    <a:pos x="1808" y="1124"/>
                  </a:cxn>
                  <a:cxn ang="0">
                    <a:pos x="1857" y="1208"/>
                  </a:cxn>
                  <a:cxn ang="0">
                    <a:pos x="1796" y="1329"/>
                  </a:cxn>
                  <a:cxn ang="0">
                    <a:pos x="1732" y="1365"/>
                  </a:cxn>
                  <a:cxn ang="0">
                    <a:pos x="1426" y="1409"/>
                  </a:cxn>
                  <a:cxn ang="0">
                    <a:pos x="1312" y="1413"/>
                  </a:cxn>
                  <a:cxn ang="0">
                    <a:pos x="1240" y="1480"/>
                  </a:cxn>
                  <a:cxn ang="0">
                    <a:pos x="1203" y="1510"/>
                  </a:cxn>
                  <a:cxn ang="0">
                    <a:pos x="1135" y="1485"/>
                  </a:cxn>
                  <a:cxn ang="0">
                    <a:pos x="1097" y="1392"/>
                  </a:cxn>
                  <a:cxn ang="0">
                    <a:pos x="1044" y="1401"/>
                  </a:cxn>
                  <a:cxn ang="0">
                    <a:pos x="1017" y="1485"/>
                  </a:cxn>
                  <a:cxn ang="0">
                    <a:pos x="900" y="1497"/>
                  </a:cxn>
                  <a:cxn ang="0">
                    <a:pos x="813" y="1497"/>
                  </a:cxn>
                  <a:cxn ang="0">
                    <a:pos x="794" y="1418"/>
                  </a:cxn>
                  <a:cxn ang="0">
                    <a:pos x="760" y="1497"/>
                  </a:cxn>
                  <a:cxn ang="0">
                    <a:pos x="594" y="1522"/>
                  </a:cxn>
                  <a:cxn ang="0">
                    <a:pos x="511" y="1426"/>
                  </a:cxn>
                  <a:cxn ang="0">
                    <a:pos x="507" y="1267"/>
                  </a:cxn>
                  <a:cxn ang="0">
                    <a:pos x="548" y="1204"/>
                  </a:cxn>
                  <a:cxn ang="0">
                    <a:pos x="639" y="1149"/>
                  </a:cxn>
                  <a:cxn ang="0">
                    <a:pos x="624" y="1086"/>
                  </a:cxn>
                  <a:cxn ang="0">
                    <a:pos x="563" y="1015"/>
                  </a:cxn>
                  <a:cxn ang="0">
                    <a:pos x="499" y="944"/>
                  </a:cxn>
                  <a:cxn ang="0">
                    <a:pos x="378" y="881"/>
                  </a:cxn>
                  <a:cxn ang="0">
                    <a:pos x="374" y="742"/>
                  </a:cxn>
                  <a:cxn ang="0">
                    <a:pos x="397" y="688"/>
                  </a:cxn>
                  <a:cxn ang="0">
                    <a:pos x="393" y="596"/>
                  </a:cxn>
                  <a:cxn ang="0">
                    <a:pos x="295" y="600"/>
                  </a:cxn>
                  <a:cxn ang="0">
                    <a:pos x="121" y="541"/>
                  </a:cxn>
                  <a:cxn ang="0">
                    <a:pos x="68" y="491"/>
                  </a:cxn>
                  <a:cxn ang="0">
                    <a:pos x="53" y="306"/>
                  </a:cxn>
                  <a:cxn ang="0">
                    <a:pos x="4" y="189"/>
                  </a:cxn>
                  <a:cxn ang="0">
                    <a:pos x="53" y="96"/>
                  </a:cxn>
                </a:cxnLst>
                <a:rect l="0" t="0" r="r" b="b"/>
                <a:pathLst>
                  <a:path w="1902" h="1531">
                    <a:moveTo>
                      <a:pt x="42" y="59"/>
                    </a:moveTo>
                    <a:lnTo>
                      <a:pt x="49" y="46"/>
                    </a:lnTo>
                    <a:lnTo>
                      <a:pt x="57" y="38"/>
                    </a:lnTo>
                    <a:lnTo>
                      <a:pt x="68" y="29"/>
                    </a:lnTo>
                    <a:lnTo>
                      <a:pt x="83" y="21"/>
                    </a:lnTo>
                    <a:lnTo>
                      <a:pt x="113" y="17"/>
                    </a:lnTo>
                    <a:lnTo>
                      <a:pt x="140" y="13"/>
                    </a:lnTo>
                    <a:lnTo>
                      <a:pt x="151" y="8"/>
                    </a:lnTo>
                    <a:lnTo>
                      <a:pt x="163" y="4"/>
                    </a:lnTo>
                    <a:lnTo>
                      <a:pt x="174" y="4"/>
                    </a:lnTo>
                    <a:lnTo>
                      <a:pt x="178" y="0"/>
                    </a:lnTo>
                    <a:lnTo>
                      <a:pt x="185" y="4"/>
                    </a:lnTo>
                    <a:lnTo>
                      <a:pt x="197" y="8"/>
                    </a:lnTo>
                    <a:lnTo>
                      <a:pt x="204" y="17"/>
                    </a:lnTo>
                    <a:lnTo>
                      <a:pt x="212" y="34"/>
                    </a:lnTo>
                    <a:lnTo>
                      <a:pt x="223" y="46"/>
                    </a:lnTo>
                    <a:lnTo>
                      <a:pt x="276" y="46"/>
                    </a:lnTo>
                    <a:lnTo>
                      <a:pt x="321" y="42"/>
                    </a:lnTo>
                    <a:lnTo>
                      <a:pt x="363" y="38"/>
                    </a:lnTo>
                    <a:lnTo>
                      <a:pt x="401" y="38"/>
                    </a:lnTo>
                    <a:lnTo>
                      <a:pt x="477" y="29"/>
                    </a:lnTo>
                    <a:lnTo>
                      <a:pt x="514" y="29"/>
                    </a:lnTo>
                    <a:lnTo>
                      <a:pt x="556" y="25"/>
                    </a:lnTo>
                    <a:lnTo>
                      <a:pt x="582" y="17"/>
                    </a:lnTo>
                    <a:lnTo>
                      <a:pt x="594" y="17"/>
                    </a:lnTo>
                    <a:lnTo>
                      <a:pt x="609" y="8"/>
                    </a:lnTo>
                    <a:lnTo>
                      <a:pt x="616" y="8"/>
                    </a:lnTo>
                    <a:lnTo>
                      <a:pt x="624" y="4"/>
                    </a:lnTo>
                    <a:lnTo>
                      <a:pt x="628" y="4"/>
                    </a:lnTo>
                    <a:lnTo>
                      <a:pt x="632" y="0"/>
                    </a:lnTo>
                    <a:lnTo>
                      <a:pt x="639" y="4"/>
                    </a:lnTo>
                    <a:lnTo>
                      <a:pt x="643" y="8"/>
                    </a:lnTo>
                    <a:lnTo>
                      <a:pt x="647" y="8"/>
                    </a:lnTo>
                    <a:lnTo>
                      <a:pt x="650" y="8"/>
                    </a:lnTo>
                    <a:lnTo>
                      <a:pt x="688" y="25"/>
                    </a:lnTo>
                    <a:lnTo>
                      <a:pt x="726" y="42"/>
                    </a:lnTo>
                    <a:lnTo>
                      <a:pt x="741" y="46"/>
                    </a:lnTo>
                    <a:lnTo>
                      <a:pt x="760" y="59"/>
                    </a:lnTo>
                    <a:lnTo>
                      <a:pt x="771" y="63"/>
                    </a:lnTo>
                    <a:lnTo>
                      <a:pt x="779" y="67"/>
                    </a:lnTo>
                    <a:lnTo>
                      <a:pt x="783" y="75"/>
                    </a:lnTo>
                    <a:lnTo>
                      <a:pt x="783" y="84"/>
                    </a:lnTo>
                    <a:lnTo>
                      <a:pt x="787" y="92"/>
                    </a:lnTo>
                    <a:lnTo>
                      <a:pt x="790" y="96"/>
                    </a:lnTo>
                    <a:lnTo>
                      <a:pt x="794" y="101"/>
                    </a:lnTo>
                    <a:lnTo>
                      <a:pt x="802" y="101"/>
                    </a:lnTo>
                    <a:lnTo>
                      <a:pt x="817" y="109"/>
                    </a:lnTo>
                    <a:lnTo>
                      <a:pt x="832" y="117"/>
                    </a:lnTo>
                    <a:lnTo>
                      <a:pt x="840" y="117"/>
                    </a:lnTo>
                    <a:lnTo>
                      <a:pt x="843" y="122"/>
                    </a:lnTo>
                    <a:lnTo>
                      <a:pt x="855" y="130"/>
                    </a:lnTo>
                    <a:lnTo>
                      <a:pt x="862" y="138"/>
                    </a:lnTo>
                    <a:lnTo>
                      <a:pt x="874" y="134"/>
                    </a:lnTo>
                    <a:lnTo>
                      <a:pt x="889" y="130"/>
                    </a:lnTo>
                    <a:lnTo>
                      <a:pt x="908" y="126"/>
                    </a:lnTo>
                    <a:lnTo>
                      <a:pt x="911" y="122"/>
                    </a:lnTo>
                    <a:lnTo>
                      <a:pt x="915" y="122"/>
                    </a:lnTo>
                    <a:lnTo>
                      <a:pt x="938" y="130"/>
                    </a:lnTo>
                    <a:lnTo>
                      <a:pt x="961" y="138"/>
                    </a:lnTo>
                    <a:lnTo>
                      <a:pt x="976" y="138"/>
                    </a:lnTo>
                    <a:lnTo>
                      <a:pt x="1000" y="150"/>
                    </a:lnTo>
                    <a:lnTo>
                      <a:pt x="1006" y="168"/>
                    </a:lnTo>
                    <a:lnTo>
                      <a:pt x="1006" y="193"/>
                    </a:lnTo>
                    <a:lnTo>
                      <a:pt x="994" y="219"/>
                    </a:lnTo>
                    <a:lnTo>
                      <a:pt x="1000" y="249"/>
                    </a:lnTo>
                    <a:lnTo>
                      <a:pt x="1017" y="256"/>
                    </a:lnTo>
                    <a:lnTo>
                      <a:pt x="1021" y="264"/>
                    </a:lnTo>
                    <a:lnTo>
                      <a:pt x="1032" y="268"/>
                    </a:lnTo>
                    <a:lnTo>
                      <a:pt x="1040" y="273"/>
                    </a:lnTo>
                    <a:lnTo>
                      <a:pt x="1044" y="273"/>
                    </a:lnTo>
                    <a:lnTo>
                      <a:pt x="1055" y="285"/>
                    </a:lnTo>
                    <a:lnTo>
                      <a:pt x="1055" y="298"/>
                    </a:lnTo>
                    <a:lnTo>
                      <a:pt x="1045" y="309"/>
                    </a:lnTo>
                    <a:lnTo>
                      <a:pt x="1042" y="333"/>
                    </a:lnTo>
                    <a:lnTo>
                      <a:pt x="1033" y="348"/>
                    </a:lnTo>
                    <a:lnTo>
                      <a:pt x="1024" y="369"/>
                    </a:lnTo>
                    <a:lnTo>
                      <a:pt x="1027" y="378"/>
                    </a:lnTo>
                    <a:lnTo>
                      <a:pt x="1027" y="396"/>
                    </a:lnTo>
                    <a:lnTo>
                      <a:pt x="1048" y="411"/>
                    </a:lnTo>
                    <a:lnTo>
                      <a:pt x="1055" y="419"/>
                    </a:lnTo>
                    <a:lnTo>
                      <a:pt x="1063" y="428"/>
                    </a:lnTo>
                    <a:lnTo>
                      <a:pt x="1074" y="432"/>
                    </a:lnTo>
                    <a:lnTo>
                      <a:pt x="1089" y="432"/>
                    </a:lnTo>
                    <a:lnTo>
                      <a:pt x="1112" y="432"/>
                    </a:lnTo>
                    <a:lnTo>
                      <a:pt x="1153" y="440"/>
                    </a:lnTo>
                    <a:lnTo>
                      <a:pt x="1199" y="453"/>
                    </a:lnTo>
                    <a:lnTo>
                      <a:pt x="1214" y="461"/>
                    </a:lnTo>
                    <a:lnTo>
                      <a:pt x="1233" y="466"/>
                    </a:lnTo>
                    <a:lnTo>
                      <a:pt x="1259" y="461"/>
                    </a:lnTo>
                    <a:lnTo>
                      <a:pt x="1282" y="453"/>
                    </a:lnTo>
                    <a:lnTo>
                      <a:pt x="1293" y="445"/>
                    </a:lnTo>
                    <a:lnTo>
                      <a:pt x="1305" y="432"/>
                    </a:lnTo>
                    <a:lnTo>
                      <a:pt x="1308" y="415"/>
                    </a:lnTo>
                    <a:lnTo>
                      <a:pt x="1324" y="407"/>
                    </a:lnTo>
                    <a:lnTo>
                      <a:pt x="1331" y="394"/>
                    </a:lnTo>
                    <a:lnTo>
                      <a:pt x="1339" y="382"/>
                    </a:lnTo>
                    <a:lnTo>
                      <a:pt x="1346" y="377"/>
                    </a:lnTo>
                    <a:lnTo>
                      <a:pt x="1358" y="373"/>
                    </a:lnTo>
                    <a:lnTo>
                      <a:pt x="1361" y="373"/>
                    </a:lnTo>
                    <a:lnTo>
                      <a:pt x="1365" y="373"/>
                    </a:lnTo>
                    <a:lnTo>
                      <a:pt x="1373" y="377"/>
                    </a:lnTo>
                    <a:lnTo>
                      <a:pt x="1380" y="382"/>
                    </a:lnTo>
                    <a:lnTo>
                      <a:pt x="1388" y="382"/>
                    </a:lnTo>
                    <a:lnTo>
                      <a:pt x="1395" y="382"/>
                    </a:lnTo>
                    <a:lnTo>
                      <a:pt x="1422" y="390"/>
                    </a:lnTo>
                    <a:lnTo>
                      <a:pt x="1445" y="398"/>
                    </a:lnTo>
                    <a:lnTo>
                      <a:pt x="1467" y="407"/>
                    </a:lnTo>
                    <a:lnTo>
                      <a:pt x="1490" y="415"/>
                    </a:lnTo>
                    <a:lnTo>
                      <a:pt x="1501" y="411"/>
                    </a:lnTo>
                    <a:lnTo>
                      <a:pt x="1509" y="403"/>
                    </a:lnTo>
                    <a:lnTo>
                      <a:pt x="1516" y="390"/>
                    </a:lnTo>
                    <a:lnTo>
                      <a:pt x="1524" y="377"/>
                    </a:lnTo>
                    <a:lnTo>
                      <a:pt x="1532" y="390"/>
                    </a:lnTo>
                    <a:lnTo>
                      <a:pt x="1535" y="394"/>
                    </a:lnTo>
                    <a:lnTo>
                      <a:pt x="1539" y="398"/>
                    </a:lnTo>
                    <a:lnTo>
                      <a:pt x="1547" y="394"/>
                    </a:lnTo>
                    <a:lnTo>
                      <a:pt x="1551" y="386"/>
                    </a:lnTo>
                    <a:lnTo>
                      <a:pt x="1547" y="377"/>
                    </a:lnTo>
                    <a:lnTo>
                      <a:pt x="1547" y="373"/>
                    </a:lnTo>
                    <a:lnTo>
                      <a:pt x="1554" y="369"/>
                    </a:lnTo>
                    <a:lnTo>
                      <a:pt x="1569" y="365"/>
                    </a:lnTo>
                    <a:lnTo>
                      <a:pt x="1585" y="365"/>
                    </a:lnTo>
                    <a:lnTo>
                      <a:pt x="1592" y="356"/>
                    </a:lnTo>
                    <a:lnTo>
                      <a:pt x="1596" y="352"/>
                    </a:lnTo>
                    <a:lnTo>
                      <a:pt x="1592" y="352"/>
                    </a:lnTo>
                    <a:lnTo>
                      <a:pt x="1588" y="348"/>
                    </a:lnTo>
                    <a:lnTo>
                      <a:pt x="1585" y="336"/>
                    </a:lnTo>
                    <a:lnTo>
                      <a:pt x="1588" y="327"/>
                    </a:lnTo>
                    <a:lnTo>
                      <a:pt x="1588" y="315"/>
                    </a:lnTo>
                    <a:lnTo>
                      <a:pt x="1603" y="294"/>
                    </a:lnTo>
                    <a:lnTo>
                      <a:pt x="1619" y="277"/>
                    </a:lnTo>
                    <a:lnTo>
                      <a:pt x="1626" y="268"/>
                    </a:lnTo>
                    <a:lnTo>
                      <a:pt x="1634" y="256"/>
                    </a:lnTo>
                    <a:lnTo>
                      <a:pt x="1645" y="243"/>
                    </a:lnTo>
                    <a:lnTo>
                      <a:pt x="1649" y="239"/>
                    </a:lnTo>
                    <a:lnTo>
                      <a:pt x="1653" y="239"/>
                    </a:lnTo>
                    <a:lnTo>
                      <a:pt x="1656" y="243"/>
                    </a:lnTo>
                    <a:lnTo>
                      <a:pt x="1668" y="243"/>
                    </a:lnTo>
                    <a:lnTo>
                      <a:pt x="1675" y="243"/>
                    </a:lnTo>
                    <a:lnTo>
                      <a:pt x="1687" y="239"/>
                    </a:lnTo>
                    <a:lnTo>
                      <a:pt x="1690" y="226"/>
                    </a:lnTo>
                    <a:lnTo>
                      <a:pt x="1694" y="218"/>
                    </a:lnTo>
                    <a:lnTo>
                      <a:pt x="1702" y="206"/>
                    </a:lnTo>
                    <a:lnTo>
                      <a:pt x="1709" y="193"/>
                    </a:lnTo>
                    <a:lnTo>
                      <a:pt x="1728" y="180"/>
                    </a:lnTo>
                    <a:lnTo>
                      <a:pt x="1732" y="168"/>
                    </a:lnTo>
                    <a:lnTo>
                      <a:pt x="1740" y="159"/>
                    </a:lnTo>
                    <a:lnTo>
                      <a:pt x="1740" y="151"/>
                    </a:lnTo>
                    <a:lnTo>
                      <a:pt x="1747" y="151"/>
                    </a:lnTo>
                    <a:lnTo>
                      <a:pt x="1755" y="151"/>
                    </a:lnTo>
                    <a:lnTo>
                      <a:pt x="1766" y="151"/>
                    </a:lnTo>
                    <a:lnTo>
                      <a:pt x="1777" y="151"/>
                    </a:lnTo>
                    <a:lnTo>
                      <a:pt x="1796" y="147"/>
                    </a:lnTo>
                    <a:lnTo>
                      <a:pt x="1823" y="147"/>
                    </a:lnTo>
                    <a:lnTo>
                      <a:pt x="1834" y="147"/>
                    </a:lnTo>
                    <a:lnTo>
                      <a:pt x="1849" y="151"/>
                    </a:lnTo>
                    <a:lnTo>
                      <a:pt x="1861" y="155"/>
                    </a:lnTo>
                    <a:lnTo>
                      <a:pt x="1872" y="155"/>
                    </a:lnTo>
                    <a:lnTo>
                      <a:pt x="1883" y="155"/>
                    </a:lnTo>
                    <a:lnTo>
                      <a:pt x="1887" y="155"/>
                    </a:lnTo>
                    <a:lnTo>
                      <a:pt x="1883" y="164"/>
                    </a:lnTo>
                    <a:lnTo>
                      <a:pt x="1883" y="176"/>
                    </a:lnTo>
                    <a:lnTo>
                      <a:pt x="1876" y="206"/>
                    </a:lnTo>
                    <a:lnTo>
                      <a:pt x="1868" y="231"/>
                    </a:lnTo>
                    <a:lnTo>
                      <a:pt x="1872" y="239"/>
                    </a:lnTo>
                    <a:lnTo>
                      <a:pt x="1880" y="247"/>
                    </a:lnTo>
                    <a:lnTo>
                      <a:pt x="1883" y="264"/>
                    </a:lnTo>
                    <a:lnTo>
                      <a:pt x="1883" y="277"/>
                    </a:lnTo>
                    <a:lnTo>
                      <a:pt x="1883" y="294"/>
                    </a:lnTo>
                    <a:lnTo>
                      <a:pt x="1883" y="310"/>
                    </a:lnTo>
                    <a:lnTo>
                      <a:pt x="1887" y="323"/>
                    </a:lnTo>
                    <a:lnTo>
                      <a:pt x="1895" y="327"/>
                    </a:lnTo>
                    <a:lnTo>
                      <a:pt x="1898" y="336"/>
                    </a:lnTo>
                    <a:lnTo>
                      <a:pt x="1902" y="336"/>
                    </a:lnTo>
                    <a:lnTo>
                      <a:pt x="1898" y="365"/>
                    </a:lnTo>
                    <a:lnTo>
                      <a:pt x="1885" y="387"/>
                    </a:lnTo>
                    <a:lnTo>
                      <a:pt x="1861" y="414"/>
                    </a:lnTo>
                    <a:lnTo>
                      <a:pt x="1870" y="396"/>
                    </a:lnTo>
                    <a:lnTo>
                      <a:pt x="1864" y="432"/>
                    </a:lnTo>
                    <a:lnTo>
                      <a:pt x="1861" y="445"/>
                    </a:lnTo>
                    <a:lnTo>
                      <a:pt x="1857" y="449"/>
                    </a:lnTo>
                    <a:lnTo>
                      <a:pt x="1853" y="461"/>
                    </a:lnTo>
                    <a:lnTo>
                      <a:pt x="1857" y="461"/>
                    </a:lnTo>
                    <a:lnTo>
                      <a:pt x="1864" y="466"/>
                    </a:lnTo>
                    <a:lnTo>
                      <a:pt x="1868" y="470"/>
                    </a:lnTo>
                    <a:lnTo>
                      <a:pt x="1876" y="482"/>
                    </a:lnTo>
                    <a:lnTo>
                      <a:pt x="1861" y="504"/>
                    </a:lnTo>
                    <a:lnTo>
                      <a:pt x="1876" y="503"/>
                    </a:lnTo>
                    <a:lnTo>
                      <a:pt x="1852" y="519"/>
                    </a:lnTo>
                    <a:lnTo>
                      <a:pt x="1861" y="533"/>
                    </a:lnTo>
                    <a:lnTo>
                      <a:pt x="1861" y="555"/>
                    </a:lnTo>
                    <a:lnTo>
                      <a:pt x="1873" y="576"/>
                    </a:lnTo>
                    <a:lnTo>
                      <a:pt x="1870" y="597"/>
                    </a:lnTo>
                    <a:lnTo>
                      <a:pt x="1891" y="615"/>
                    </a:lnTo>
                    <a:lnTo>
                      <a:pt x="1883" y="637"/>
                    </a:lnTo>
                    <a:lnTo>
                      <a:pt x="1883" y="658"/>
                    </a:lnTo>
                    <a:lnTo>
                      <a:pt x="1883" y="684"/>
                    </a:lnTo>
                    <a:lnTo>
                      <a:pt x="1883" y="709"/>
                    </a:lnTo>
                    <a:lnTo>
                      <a:pt x="1876" y="730"/>
                    </a:lnTo>
                    <a:lnTo>
                      <a:pt x="1872" y="734"/>
                    </a:lnTo>
                    <a:lnTo>
                      <a:pt x="1864" y="734"/>
                    </a:lnTo>
                    <a:lnTo>
                      <a:pt x="1849" y="738"/>
                    </a:lnTo>
                    <a:lnTo>
                      <a:pt x="1834" y="751"/>
                    </a:lnTo>
                    <a:lnTo>
                      <a:pt x="1823" y="763"/>
                    </a:lnTo>
                    <a:lnTo>
                      <a:pt x="1815" y="776"/>
                    </a:lnTo>
                    <a:lnTo>
                      <a:pt x="1800" y="784"/>
                    </a:lnTo>
                    <a:lnTo>
                      <a:pt x="1796" y="797"/>
                    </a:lnTo>
                    <a:lnTo>
                      <a:pt x="1800" y="809"/>
                    </a:lnTo>
                    <a:lnTo>
                      <a:pt x="1811" y="822"/>
                    </a:lnTo>
                    <a:lnTo>
                      <a:pt x="1823" y="835"/>
                    </a:lnTo>
                    <a:lnTo>
                      <a:pt x="1849" y="858"/>
                    </a:lnTo>
                    <a:lnTo>
                      <a:pt x="1867" y="870"/>
                    </a:lnTo>
                    <a:lnTo>
                      <a:pt x="1885" y="876"/>
                    </a:lnTo>
                    <a:lnTo>
                      <a:pt x="1891" y="898"/>
                    </a:lnTo>
                    <a:lnTo>
                      <a:pt x="1891" y="927"/>
                    </a:lnTo>
                    <a:lnTo>
                      <a:pt x="1880" y="952"/>
                    </a:lnTo>
                    <a:lnTo>
                      <a:pt x="1861" y="973"/>
                    </a:lnTo>
                    <a:lnTo>
                      <a:pt x="1849" y="994"/>
                    </a:lnTo>
                    <a:lnTo>
                      <a:pt x="1842" y="1011"/>
                    </a:lnTo>
                    <a:lnTo>
                      <a:pt x="1834" y="1023"/>
                    </a:lnTo>
                    <a:lnTo>
                      <a:pt x="1815" y="1040"/>
                    </a:lnTo>
                    <a:lnTo>
                      <a:pt x="1811" y="1057"/>
                    </a:lnTo>
                    <a:lnTo>
                      <a:pt x="1804" y="1069"/>
                    </a:lnTo>
                    <a:lnTo>
                      <a:pt x="1800" y="1082"/>
                    </a:lnTo>
                    <a:lnTo>
                      <a:pt x="1785" y="1090"/>
                    </a:lnTo>
                    <a:lnTo>
                      <a:pt x="1785" y="1099"/>
                    </a:lnTo>
                    <a:lnTo>
                      <a:pt x="1789" y="1107"/>
                    </a:lnTo>
                    <a:lnTo>
                      <a:pt x="1800" y="1116"/>
                    </a:lnTo>
                    <a:lnTo>
                      <a:pt x="1808" y="1124"/>
                    </a:lnTo>
                    <a:lnTo>
                      <a:pt x="1819" y="1137"/>
                    </a:lnTo>
                    <a:lnTo>
                      <a:pt x="1823" y="1141"/>
                    </a:lnTo>
                    <a:lnTo>
                      <a:pt x="1834" y="1149"/>
                    </a:lnTo>
                    <a:lnTo>
                      <a:pt x="1849" y="1149"/>
                    </a:lnTo>
                    <a:lnTo>
                      <a:pt x="1857" y="1158"/>
                    </a:lnTo>
                    <a:lnTo>
                      <a:pt x="1864" y="1166"/>
                    </a:lnTo>
                    <a:lnTo>
                      <a:pt x="1864" y="1179"/>
                    </a:lnTo>
                    <a:lnTo>
                      <a:pt x="1864" y="1191"/>
                    </a:lnTo>
                    <a:lnTo>
                      <a:pt x="1857" y="1208"/>
                    </a:lnTo>
                    <a:lnTo>
                      <a:pt x="1849" y="1220"/>
                    </a:lnTo>
                    <a:lnTo>
                      <a:pt x="1842" y="1225"/>
                    </a:lnTo>
                    <a:lnTo>
                      <a:pt x="1834" y="1241"/>
                    </a:lnTo>
                    <a:lnTo>
                      <a:pt x="1834" y="1258"/>
                    </a:lnTo>
                    <a:lnTo>
                      <a:pt x="1830" y="1275"/>
                    </a:lnTo>
                    <a:lnTo>
                      <a:pt x="1823" y="1279"/>
                    </a:lnTo>
                    <a:lnTo>
                      <a:pt x="1815" y="1288"/>
                    </a:lnTo>
                    <a:lnTo>
                      <a:pt x="1804" y="1309"/>
                    </a:lnTo>
                    <a:lnTo>
                      <a:pt x="1796" y="1329"/>
                    </a:lnTo>
                    <a:lnTo>
                      <a:pt x="1789" y="1334"/>
                    </a:lnTo>
                    <a:lnTo>
                      <a:pt x="1781" y="1338"/>
                    </a:lnTo>
                    <a:lnTo>
                      <a:pt x="1770" y="1346"/>
                    </a:lnTo>
                    <a:lnTo>
                      <a:pt x="1766" y="1359"/>
                    </a:lnTo>
                    <a:lnTo>
                      <a:pt x="1762" y="1371"/>
                    </a:lnTo>
                    <a:lnTo>
                      <a:pt x="1750" y="1365"/>
                    </a:lnTo>
                    <a:lnTo>
                      <a:pt x="1741" y="1371"/>
                    </a:lnTo>
                    <a:lnTo>
                      <a:pt x="1732" y="1365"/>
                    </a:lnTo>
                    <a:lnTo>
                      <a:pt x="1678" y="1368"/>
                    </a:lnTo>
                    <a:lnTo>
                      <a:pt x="1600" y="1371"/>
                    </a:lnTo>
                    <a:lnTo>
                      <a:pt x="1516" y="1365"/>
                    </a:lnTo>
                    <a:lnTo>
                      <a:pt x="1445" y="1380"/>
                    </a:lnTo>
                    <a:lnTo>
                      <a:pt x="1441" y="1380"/>
                    </a:lnTo>
                    <a:lnTo>
                      <a:pt x="1437" y="1384"/>
                    </a:lnTo>
                    <a:lnTo>
                      <a:pt x="1433" y="1392"/>
                    </a:lnTo>
                    <a:lnTo>
                      <a:pt x="1426" y="1405"/>
                    </a:lnTo>
                    <a:lnTo>
                      <a:pt x="1426" y="1409"/>
                    </a:lnTo>
                    <a:lnTo>
                      <a:pt x="1411" y="1405"/>
                    </a:lnTo>
                    <a:lnTo>
                      <a:pt x="1403" y="1401"/>
                    </a:lnTo>
                    <a:lnTo>
                      <a:pt x="1392" y="1401"/>
                    </a:lnTo>
                    <a:lnTo>
                      <a:pt x="1380" y="1401"/>
                    </a:lnTo>
                    <a:lnTo>
                      <a:pt x="1369" y="1405"/>
                    </a:lnTo>
                    <a:lnTo>
                      <a:pt x="1358" y="1409"/>
                    </a:lnTo>
                    <a:lnTo>
                      <a:pt x="1335" y="1409"/>
                    </a:lnTo>
                    <a:lnTo>
                      <a:pt x="1312" y="1413"/>
                    </a:lnTo>
                    <a:lnTo>
                      <a:pt x="1290" y="1418"/>
                    </a:lnTo>
                    <a:lnTo>
                      <a:pt x="1286" y="1422"/>
                    </a:lnTo>
                    <a:lnTo>
                      <a:pt x="1278" y="1426"/>
                    </a:lnTo>
                    <a:lnTo>
                      <a:pt x="1263" y="1439"/>
                    </a:lnTo>
                    <a:lnTo>
                      <a:pt x="1240" y="1447"/>
                    </a:lnTo>
                    <a:lnTo>
                      <a:pt x="1229" y="1455"/>
                    </a:lnTo>
                    <a:lnTo>
                      <a:pt x="1222" y="1468"/>
                    </a:lnTo>
                    <a:lnTo>
                      <a:pt x="1229" y="1476"/>
                    </a:lnTo>
                    <a:lnTo>
                      <a:pt x="1240" y="1480"/>
                    </a:lnTo>
                    <a:lnTo>
                      <a:pt x="1244" y="1485"/>
                    </a:lnTo>
                    <a:lnTo>
                      <a:pt x="1256" y="1497"/>
                    </a:lnTo>
                    <a:lnTo>
                      <a:pt x="1252" y="1506"/>
                    </a:lnTo>
                    <a:lnTo>
                      <a:pt x="1248" y="1510"/>
                    </a:lnTo>
                    <a:lnTo>
                      <a:pt x="1244" y="1518"/>
                    </a:lnTo>
                    <a:lnTo>
                      <a:pt x="1229" y="1518"/>
                    </a:lnTo>
                    <a:lnTo>
                      <a:pt x="1210" y="1514"/>
                    </a:lnTo>
                    <a:lnTo>
                      <a:pt x="1203" y="1510"/>
                    </a:lnTo>
                    <a:lnTo>
                      <a:pt x="1195" y="1506"/>
                    </a:lnTo>
                    <a:lnTo>
                      <a:pt x="1180" y="1501"/>
                    </a:lnTo>
                    <a:lnTo>
                      <a:pt x="1161" y="1501"/>
                    </a:lnTo>
                    <a:lnTo>
                      <a:pt x="1142" y="1497"/>
                    </a:lnTo>
                    <a:lnTo>
                      <a:pt x="1135" y="1485"/>
                    </a:lnTo>
                    <a:lnTo>
                      <a:pt x="1135" y="1480"/>
                    </a:lnTo>
                    <a:lnTo>
                      <a:pt x="1135" y="1485"/>
                    </a:lnTo>
                    <a:lnTo>
                      <a:pt x="1123" y="1480"/>
                    </a:lnTo>
                    <a:lnTo>
                      <a:pt x="1119" y="1472"/>
                    </a:lnTo>
                    <a:lnTo>
                      <a:pt x="1112" y="1460"/>
                    </a:lnTo>
                    <a:lnTo>
                      <a:pt x="1100" y="1439"/>
                    </a:lnTo>
                    <a:lnTo>
                      <a:pt x="1100" y="1418"/>
                    </a:lnTo>
                    <a:lnTo>
                      <a:pt x="1100" y="1401"/>
                    </a:lnTo>
                    <a:lnTo>
                      <a:pt x="1097" y="1392"/>
                    </a:lnTo>
                    <a:lnTo>
                      <a:pt x="1093" y="1384"/>
                    </a:lnTo>
                    <a:lnTo>
                      <a:pt x="1089" y="1380"/>
                    </a:lnTo>
                    <a:lnTo>
                      <a:pt x="1082" y="1376"/>
                    </a:lnTo>
                    <a:lnTo>
                      <a:pt x="1070" y="1376"/>
                    </a:lnTo>
                    <a:lnTo>
                      <a:pt x="1051" y="1380"/>
                    </a:lnTo>
                    <a:lnTo>
                      <a:pt x="1044" y="1388"/>
                    </a:lnTo>
                    <a:lnTo>
                      <a:pt x="1040" y="1392"/>
                    </a:lnTo>
                    <a:lnTo>
                      <a:pt x="1040" y="1397"/>
                    </a:lnTo>
                    <a:lnTo>
                      <a:pt x="1044" y="1401"/>
                    </a:lnTo>
                    <a:lnTo>
                      <a:pt x="1048" y="1405"/>
                    </a:lnTo>
                    <a:lnTo>
                      <a:pt x="1048" y="1418"/>
                    </a:lnTo>
                    <a:lnTo>
                      <a:pt x="1048" y="1434"/>
                    </a:lnTo>
                    <a:lnTo>
                      <a:pt x="1044" y="1443"/>
                    </a:lnTo>
                    <a:lnTo>
                      <a:pt x="1036" y="1455"/>
                    </a:lnTo>
                    <a:lnTo>
                      <a:pt x="1025" y="1468"/>
                    </a:lnTo>
                    <a:lnTo>
                      <a:pt x="1017" y="1476"/>
                    </a:lnTo>
                    <a:lnTo>
                      <a:pt x="1017" y="1485"/>
                    </a:lnTo>
                    <a:lnTo>
                      <a:pt x="1014" y="1493"/>
                    </a:lnTo>
                    <a:lnTo>
                      <a:pt x="1010" y="1501"/>
                    </a:lnTo>
                    <a:lnTo>
                      <a:pt x="1002" y="1506"/>
                    </a:lnTo>
                    <a:lnTo>
                      <a:pt x="987" y="1506"/>
                    </a:lnTo>
                    <a:lnTo>
                      <a:pt x="972" y="1501"/>
                    </a:lnTo>
                    <a:lnTo>
                      <a:pt x="961" y="1497"/>
                    </a:lnTo>
                    <a:lnTo>
                      <a:pt x="953" y="1493"/>
                    </a:lnTo>
                    <a:lnTo>
                      <a:pt x="927" y="1493"/>
                    </a:lnTo>
                    <a:lnTo>
                      <a:pt x="900" y="1497"/>
                    </a:lnTo>
                    <a:lnTo>
                      <a:pt x="892" y="1497"/>
                    </a:lnTo>
                    <a:lnTo>
                      <a:pt x="881" y="1506"/>
                    </a:lnTo>
                    <a:lnTo>
                      <a:pt x="877" y="1510"/>
                    </a:lnTo>
                    <a:lnTo>
                      <a:pt x="874" y="1514"/>
                    </a:lnTo>
                    <a:lnTo>
                      <a:pt x="855" y="1510"/>
                    </a:lnTo>
                    <a:lnTo>
                      <a:pt x="836" y="1510"/>
                    </a:lnTo>
                    <a:lnTo>
                      <a:pt x="824" y="1506"/>
                    </a:lnTo>
                    <a:lnTo>
                      <a:pt x="817" y="1501"/>
                    </a:lnTo>
                    <a:lnTo>
                      <a:pt x="813" y="1497"/>
                    </a:lnTo>
                    <a:lnTo>
                      <a:pt x="817" y="1489"/>
                    </a:lnTo>
                    <a:lnTo>
                      <a:pt x="821" y="1480"/>
                    </a:lnTo>
                    <a:lnTo>
                      <a:pt x="832" y="1464"/>
                    </a:lnTo>
                    <a:lnTo>
                      <a:pt x="832" y="1451"/>
                    </a:lnTo>
                    <a:lnTo>
                      <a:pt x="832" y="1439"/>
                    </a:lnTo>
                    <a:lnTo>
                      <a:pt x="824" y="1426"/>
                    </a:lnTo>
                    <a:lnTo>
                      <a:pt x="813" y="1413"/>
                    </a:lnTo>
                    <a:lnTo>
                      <a:pt x="802" y="1413"/>
                    </a:lnTo>
                    <a:lnTo>
                      <a:pt x="794" y="1418"/>
                    </a:lnTo>
                    <a:lnTo>
                      <a:pt x="783" y="1422"/>
                    </a:lnTo>
                    <a:lnTo>
                      <a:pt x="779" y="1430"/>
                    </a:lnTo>
                    <a:lnTo>
                      <a:pt x="783" y="1439"/>
                    </a:lnTo>
                    <a:lnTo>
                      <a:pt x="783" y="1447"/>
                    </a:lnTo>
                    <a:lnTo>
                      <a:pt x="787" y="1455"/>
                    </a:lnTo>
                    <a:lnTo>
                      <a:pt x="779" y="1472"/>
                    </a:lnTo>
                    <a:lnTo>
                      <a:pt x="768" y="1485"/>
                    </a:lnTo>
                    <a:lnTo>
                      <a:pt x="760" y="1497"/>
                    </a:lnTo>
                    <a:lnTo>
                      <a:pt x="753" y="1506"/>
                    </a:lnTo>
                    <a:lnTo>
                      <a:pt x="737" y="1518"/>
                    </a:lnTo>
                    <a:lnTo>
                      <a:pt x="719" y="1522"/>
                    </a:lnTo>
                    <a:lnTo>
                      <a:pt x="696" y="1522"/>
                    </a:lnTo>
                    <a:lnTo>
                      <a:pt x="681" y="1522"/>
                    </a:lnTo>
                    <a:lnTo>
                      <a:pt x="666" y="1522"/>
                    </a:lnTo>
                    <a:lnTo>
                      <a:pt x="643" y="1522"/>
                    </a:lnTo>
                    <a:lnTo>
                      <a:pt x="620" y="1522"/>
                    </a:lnTo>
                    <a:lnTo>
                      <a:pt x="594" y="1522"/>
                    </a:lnTo>
                    <a:lnTo>
                      <a:pt x="560" y="1522"/>
                    </a:lnTo>
                    <a:lnTo>
                      <a:pt x="548" y="1527"/>
                    </a:lnTo>
                    <a:lnTo>
                      <a:pt x="545" y="1531"/>
                    </a:lnTo>
                    <a:lnTo>
                      <a:pt x="529" y="1527"/>
                    </a:lnTo>
                    <a:lnTo>
                      <a:pt x="522" y="1518"/>
                    </a:lnTo>
                    <a:lnTo>
                      <a:pt x="518" y="1501"/>
                    </a:lnTo>
                    <a:lnTo>
                      <a:pt x="518" y="1468"/>
                    </a:lnTo>
                    <a:lnTo>
                      <a:pt x="514" y="1434"/>
                    </a:lnTo>
                    <a:lnTo>
                      <a:pt x="511" y="1426"/>
                    </a:lnTo>
                    <a:lnTo>
                      <a:pt x="503" y="1418"/>
                    </a:lnTo>
                    <a:lnTo>
                      <a:pt x="499" y="1413"/>
                    </a:lnTo>
                    <a:lnTo>
                      <a:pt x="495" y="1409"/>
                    </a:lnTo>
                    <a:lnTo>
                      <a:pt x="499" y="1401"/>
                    </a:lnTo>
                    <a:lnTo>
                      <a:pt x="499" y="1388"/>
                    </a:lnTo>
                    <a:lnTo>
                      <a:pt x="499" y="1363"/>
                    </a:lnTo>
                    <a:lnTo>
                      <a:pt x="503" y="1329"/>
                    </a:lnTo>
                    <a:lnTo>
                      <a:pt x="503" y="1296"/>
                    </a:lnTo>
                    <a:lnTo>
                      <a:pt x="507" y="1267"/>
                    </a:lnTo>
                    <a:lnTo>
                      <a:pt x="507" y="1241"/>
                    </a:lnTo>
                    <a:lnTo>
                      <a:pt x="507" y="1229"/>
                    </a:lnTo>
                    <a:lnTo>
                      <a:pt x="507" y="1220"/>
                    </a:lnTo>
                    <a:lnTo>
                      <a:pt x="507" y="1216"/>
                    </a:lnTo>
                    <a:lnTo>
                      <a:pt x="507" y="1212"/>
                    </a:lnTo>
                    <a:lnTo>
                      <a:pt x="514" y="1204"/>
                    </a:lnTo>
                    <a:lnTo>
                      <a:pt x="526" y="1204"/>
                    </a:lnTo>
                    <a:lnTo>
                      <a:pt x="537" y="1204"/>
                    </a:lnTo>
                    <a:lnTo>
                      <a:pt x="548" y="1204"/>
                    </a:lnTo>
                    <a:lnTo>
                      <a:pt x="575" y="1208"/>
                    </a:lnTo>
                    <a:lnTo>
                      <a:pt x="586" y="1208"/>
                    </a:lnTo>
                    <a:lnTo>
                      <a:pt x="598" y="1208"/>
                    </a:lnTo>
                    <a:lnTo>
                      <a:pt x="609" y="1199"/>
                    </a:lnTo>
                    <a:lnTo>
                      <a:pt x="616" y="1191"/>
                    </a:lnTo>
                    <a:lnTo>
                      <a:pt x="624" y="1187"/>
                    </a:lnTo>
                    <a:lnTo>
                      <a:pt x="632" y="1179"/>
                    </a:lnTo>
                    <a:lnTo>
                      <a:pt x="639" y="1162"/>
                    </a:lnTo>
                    <a:lnTo>
                      <a:pt x="639" y="1149"/>
                    </a:lnTo>
                    <a:lnTo>
                      <a:pt x="647" y="1137"/>
                    </a:lnTo>
                    <a:lnTo>
                      <a:pt x="654" y="1132"/>
                    </a:lnTo>
                    <a:lnTo>
                      <a:pt x="658" y="1128"/>
                    </a:lnTo>
                    <a:lnTo>
                      <a:pt x="654" y="1116"/>
                    </a:lnTo>
                    <a:lnTo>
                      <a:pt x="647" y="1107"/>
                    </a:lnTo>
                    <a:lnTo>
                      <a:pt x="643" y="1099"/>
                    </a:lnTo>
                    <a:lnTo>
                      <a:pt x="639" y="1095"/>
                    </a:lnTo>
                    <a:lnTo>
                      <a:pt x="632" y="1090"/>
                    </a:lnTo>
                    <a:lnTo>
                      <a:pt x="624" y="1086"/>
                    </a:lnTo>
                    <a:lnTo>
                      <a:pt x="613" y="1086"/>
                    </a:lnTo>
                    <a:lnTo>
                      <a:pt x="594" y="1086"/>
                    </a:lnTo>
                    <a:lnTo>
                      <a:pt x="594" y="1078"/>
                    </a:lnTo>
                    <a:lnTo>
                      <a:pt x="590" y="1069"/>
                    </a:lnTo>
                    <a:lnTo>
                      <a:pt x="582" y="1048"/>
                    </a:lnTo>
                    <a:lnTo>
                      <a:pt x="579" y="1032"/>
                    </a:lnTo>
                    <a:lnTo>
                      <a:pt x="571" y="1023"/>
                    </a:lnTo>
                    <a:lnTo>
                      <a:pt x="567" y="1019"/>
                    </a:lnTo>
                    <a:lnTo>
                      <a:pt x="563" y="1015"/>
                    </a:lnTo>
                    <a:lnTo>
                      <a:pt x="560" y="1011"/>
                    </a:lnTo>
                    <a:lnTo>
                      <a:pt x="545" y="1007"/>
                    </a:lnTo>
                    <a:lnTo>
                      <a:pt x="537" y="994"/>
                    </a:lnTo>
                    <a:lnTo>
                      <a:pt x="529" y="977"/>
                    </a:lnTo>
                    <a:lnTo>
                      <a:pt x="522" y="973"/>
                    </a:lnTo>
                    <a:lnTo>
                      <a:pt x="514" y="969"/>
                    </a:lnTo>
                    <a:lnTo>
                      <a:pt x="507" y="965"/>
                    </a:lnTo>
                    <a:lnTo>
                      <a:pt x="503" y="960"/>
                    </a:lnTo>
                    <a:lnTo>
                      <a:pt x="499" y="944"/>
                    </a:lnTo>
                    <a:lnTo>
                      <a:pt x="492" y="931"/>
                    </a:lnTo>
                    <a:lnTo>
                      <a:pt x="480" y="923"/>
                    </a:lnTo>
                    <a:lnTo>
                      <a:pt x="473" y="914"/>
                    </a:lnTo>
                    <a:lnTo>
                      <a:pt x="450" y="910"/>
                    </a:lnTo>
                    <a:lnTo>
                      <a:pt x="416" y="906"/>
                    </a:lnTo>
                    <a:lnTo>
                      <a:pt x="408" y="898"/>
                    </a:lnTo>
                    <a:lnTo>
                      <a:pt x="401" y="893"/>
                    </a:lnTo>
                    <a:lnTo>
                      <a:pt x="390" y="885"/>
                    </a:lnTo>
                    <a:lnTo>
                      <a:pt x="378" y="881"/>
                    </a:lnTo>
                    <a:lnTo>
                      <a:pt x="367" y="868"/>
                    </a:lnTo>
                    <a:lnTo>
                      <a:pt x="355" y="851"/>
                    </a:lnTo>
                    <a:lnTo>
                      <a:pt x="340" y="814"/>
                    </a:lnTo>
                    <a:lnTo>
                      <a:pt x="344" y="793"/>
                    </a:lnTo>
                    <a:lnTo>
                      <a:pt x="348" y="780"/>
                    </a:lnTo>
                    <a:lnTo>
                      <a:pt x="355" y="772"/>
                    </a:lnTo>
                    <a:lnTo>
                      <a:pt x="363" y="768"/>
                    </a:lnTo>
                    <a:lnTo>
                      <a:pt x="371" y="763"/>
                    </a:lnTo>
                    <a:lnTo>
                      <a:pt x="374" y="742"/>
                    </a:lnTo>
                    <a:lnTo>
                      <a:pt x="374" y="730"/>
                    </a:lnTo>
                    <a:lnTo>
                      <a:pt x="382" y="721"/>
                    </a:lnTo>
                    <a:lnTo>
                      <a:pt x="390" y="713"/>
                    </a:lnTo>
                    <a:lnTo>
                      <a:pt x="401" y="709"/>
                    </a:lnTo>
                    <a:lnTo>
                      <a:pt x="405" y="700"/>
                    </a:lnTo>
                    <a:lnTo>
                      <a:pt x="405" y="696"/>
                    </a:lnTo>
                    <a:lnTo>
                      <a:pt x="401" y="696"/>
                    </a:lnTo>
                    <a:lnTo>
                      <a:pt x="401" y="688"/>
                    </a:lnTo>
                    <a:lnTo>
                      <a:pt x="397" y="688"/>
                    </a:lnTo>
                    <a:lnTo>
                      <a:pt x="397" y="684"/>
                    </a:lnTo>
                    <a:lnTo>
                      <a:pt x="401" y="684"/>
                    </a:lnTo>
                    <a:lnTo>
                      <a:pt x="408" y="684"/>
                    </a:lnTo>
                    <a:lnTo>
                      <a:pt x="408" y="679"/>
                    </a:lnTo>
                    <a:lnTo>
                      <a:pt x="412" y="658"/>
                    </a:lnTo>
                    <a:lnTo>
                      <a:pt x="412" y="637"/>
                    </a:lnTo>
                    <a:lnTo>
                      <a:pt x="408" y="600"/>
                    </a:lnTo>
                    <a:lnTo>
                      <a:pt x="393" y="596"/>
                    </a:lnTo>
                    <a:lnTo>
                      <a:pt x="382" y="591"/>
                    </a:lnTo>
                    <a:lnTo>
                      <a:pt x="367" y="583"/>
                    </a:lnTo>
                    <a:lnTo>
                      <a:pt x="352" y="575"/>
                    </a:lnTo>
                    <a:lnTo>
                      <a:pt x="340" y="566"/>
                    </a:lnTo>
                    <a:lnTo>
                      <a:pt x="329" y="562"/>
                    </a:lnTo>
                    <a:lnTo>
                      <a:pt x="318" y="566"/>
                    </a:lnTo>
                    <a:lnTo>
                      <a:pt x="306" y="575"/>
                    </a:lnTo>
                    <a:lnTo>
                      <a:pt x="306" y="583"/>
                    </a:lnTo>
                    <a:lnTo>
                      <a:pt x="295" y="600"/>
                    </a:lnTo>
                    <a:lnTo>
                      <a:pt x="272" y="591"/>
                    </a:lnTo>
                    <a:lnTo>
                      <a:pt x="246" y="583"/>
                    </a:lnTo>
                    <a:lnTo>
                      <a:pt x="200" y="562"/>
                    </a:lnTo>
                    <a:lnTo>
                      <a:pt x="185" y="566"/>
                    </a:lnTo>
                    <a:lnTo>
                      <a:pt x="170" y="566"/>
                    </a:lnTo>
                    <a:lnTo>
                      <a:pt x="155" y="562"/>
                    </a:lnTo>
                    <a:lnTo>
                      <a:pt x="140" y="558"/>
                    </a:lnTo>
                    <a:lnTo>
                      <a:pt x="132" y="549"/>
                    </a:lnTo>
                    <a:lnTo>
                      <a:pt x="121" y="541"/>
                    </a:lnTo>
                    <a:lnTo>
                      <a:pt x="110" y="537"/>
                    </a:lnTo>
                    <a:lnTo>
                      <a:pt x="98" y="533"/>
                    </a:lnTo>
                    <a:lnTo>
                      <a:pt x="83" y="524"/>
                    </a:lnTo>
                    <a:lnTo>
                      <a:pt x="79" y="520"/>
                    </a:lnTo>
                    <a:lnTo>
                      <a:pt x="72" y="512"/>
                    </a:lnTo>
                    <a:lnTo>
                      <a:pt x="68" y="507"/>
                    </a:lnTo>
                    <a:lnTo>
                      <a:pt x="68" y="499"/>
                    </a:lnTo>
                    <a:lnTo>
                      <a:pt x="68" y="495"/>
                    </a:lnTo>
                    <a:lnTo>
                      <a:pt x="68" y="491"/>
                    </a:lnTo>
                    <a:lnTo>
                      <a:pt x="68" y="482"/>
                    </a:lnTo>
                    <a:lnTo>
                      <a:pt x="68" y="470"/>
                    </a:lnTo>
                    <a:lnTo>
                      <a:pt x="68" y="440"/>
                    </a:lnTo>
                    <a:lnTo>
                      <a:pt x="68" y="407"/>
                    </a:lnTo>
                    <a:lnTo>
                      <a:pt x="68" y="373"/>
                    </a:lnTo>
                    <a:lnTo>
                      <a:pt x="64" y="340"/>
                    </a:lnTo>
                    <a:lnTo>
                      <a:pt x="61" y="327"/>
                    </a:lnTo>
                    <a:lnTo>
                      <a:pt x="57" y="315"/>
                    </a:lnTo>
                    <a:lnTo>
                      <a:pt x="53" y="306"/>
                    </a:lnTo>
                    <a:lnTo>
                      <a:pt x="45" y="302"/>
                    </a:lnTo>
                    <a:lnTo>
                      <a:pt x="38" y="277"/>
                    </a:lnTo>
                    <a:lnTo>
                      <a:pt x="34" y="256"/>
                    </a:lnTo>
                    <a:lnTo>
                      <a:pt x="19" y="231"/>
                    </a:lnTo>
                    <a:lnTo>
                      <a:pt x="11" y="222"/>
                    </a:lnTo>
                    <a:lnTo>
                      <a:pt x="4" y="218"/>
                    </a:lnTo>
                    <a:lnTo>
                      <a:pt x="0" y="206"/>
                    </a:lnTo>
                    <a:lnTo>
                      <a:pt x="0" y="193"/>
                    </a:lnTo>
                    <a:lnTo>
                      <a:pt x="4" y="189"/>
                    </a:lnTo>
                    <a:lnTo>
                      <a:pt x="15" y="176"/>
                    </a:lnTo>
                    <a:lnTo>
                      <a:pt x="23" y="164"/>
                    </a:lnTo>
                    <a:lnTo>
                      <a:pt x="26" y="151"/>
                    </a:lnTo>
                    <a:lnTo>
                      <a:pt x="26" y="143"/>
                    </a:lnTo>
                    <a:lnTo>
                      <a:pt x="23" y="126"/>
                    </a:lnTo>
                    <a:lnTo>
                      <a:pt x="30" y="113"/>
                    </a:lnTo>
                    <a:lnTo>
                      <a:pt x="38" y="109"/>
                    </a:lnTo>
                    <a:lnTo>
                      <a:pt x="45" y="101"/>
                    </a:lnTo>
                    <a:lnTo>
                      <a:pt x="53" y="96"/>
                    </a:lnTo>
                    <a:lnTo>
                      <a:pt x="57" y="84"/>
                    </a:lnTo>
                    <a:lnTo>
                      <a:pt x="57" y="75"/>
                    </a:lnTo>
                    <a:lnTo>
                      <a:pt x="53" y="67"/>
                    </a:lnTo>
                    <a:lnTo>
                      <a:pt x="42" y="59"/>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34" name="Freeform 23">
                <a:extLst>
                  <a:ext uri="{FF2B5EF4-FFF2-40B4-BE49-F238E27FC236}">
                    <a16:creationId xmlns:a16="http://schemas.microsoft.com/office/drawing/2014/main" id="{DFE8414B-D8D5-4133-AA08-215DC82FFDA0}"/>
                  </a:ext>
                </a:extLst>
              </p:cNvPr>
              <p:cNvSpPr>
                <a:spLocks noChangeAspect="1"/>
              </p:cNvSpPr>
              <p:nvPr/>
            </p:nvSpPr>
            <p:spPr bwMode="auto">
              <a:xfrm>
                <a:off x="2183" y="2344"/>
                <a:ext cx="537" cy="441"/>
              </a:xfrm>
              <a:custGeom>
                <a:avLst/>
                <a:gdLst/>
                <a:ahLst/>
                <a:cxnLst>
                  <a:cxn ang="0">
                    <a:pos x="1139" y="1561"/>
                  </a:cxn>
                  <a:cxn ang="0">
                    <a:pos x="988" y="1490"/>
                  </a:cxn>
                  <a:cxn ang="0">
                    <a:pos x="962" y="1524"/>
                  </a:cxn>
                  <a:cxn ang="0">
                    <a:pos x="898" y="1570"/>
                  </a:cxn>
                  <a:cxn ang="0">
                    <a:pos x="833" y="1528"/>
                  </a:cxn>
                  <a:cxn ang="0">
                    <a:pos x="743" y="1423"/>
                  </a:cxn>
                  <a:cxn ang="0">
                    <a:pos x="663" y="1335"/>
                  </a:cxn>
                  <a:cxn ang="0">
                    <a:pos x="520" y="1188"/>
                  </a:cxn>
                  <a:cxn ang="0">
                    <a:pos x="463" y="1053"/>
                  </a:cxn>
                  <a:cxn ang="0">
                    <a:pos x="421" y="911"/>
                  </a:cxn>
                  <a:cxn ang="0">
                    <a:pos x="331" y="810"/>
                  </a:cxn>
                  <a:cxn ang="0">
                    <a:pos x="251" y="751"/>
                  </a:cxn>
                  <a:cxn ang="0">
                    <a:pos x="187" y="541"/>
                  </a:cxn>
                  <a:cxn ang="0">
                    <a:pos x="89" y="403"/>
                  </a:cxn>
                  <a:cxn ang="0">
                    <a:pos x="21" y="320"/>
                  </a:cxn>
                  <a:cxn ang="0">
                    <a:pos x="81" y="200"/>
                  </a:cxn>
                  <a:cxn ang="0">
                    <a:pos x="213" y="147"/>
                  </a:cxn>
                  <a:cxn ang="0">
                    <a:pos x="278" y="180"/>
                  </a:cxn>
                  <a:cxn ang="0">
                    <a:pos x="399" y="151"/>
                  </a:cxn>
                  <a:cxn ang="0">
                    <a:pos x="504" y="122"/>
                  </a:cxn>
                  <a:cxn ang="0">
                    <a:pos x="625" y="97"/>
                  </a:cxn>
                  <a:cxn ang="0">
                    <a:pos x="795" y="97"/>
                  </a:cxn>
                  <a:cxn ang="0">
                    <a:pos x="927" y="131"/>
                  </a:cxn>
                  <a:cxn ang="0">
                    <a:pos x="1023" y="149"/>
                  </a:cxn>
                  <a:cxn ang="0">
                    <a:pos x="1098" y="101"/>
                  </a:cxn>
                  <a:cxn ang="0">
                    <a:pos x="1170" y="59"/>
                  </a:cxn>
                  <a:cxn ang="0">
                    <a:pos x="1310" y="0"/>
                  </a:cxn>
                  <a:cxn ang="0">
                    <a:pos x="1400" y="38"/>
                  </a:cxn>
                  <a:cxn ang="0">
                    <a:pos x="1415" y="147"/>
                  </a:cxn>
                  <a:cxn ang="0">
                    <a:pos x="1483" y="231"/>
                  </a:cxn>
                  <a:cxn ang="0">
                    <a:pos x="1525" y="361"/>
                  </a:cxn>
                  <a:cxn ang="0">
                    <a:pos x="1572" y="467"/>
                  </a:cxn>
                  <a:cxn ang="0">
                    <a:pos x="1612" y="495"/>
                  </a:cxn>
                  <a:cxn ang="0">
                    <a:pos x="1654" y="432"/>
                  </a:cxn>
                  <a:cxn ang="0">
                    <a:pos x="1737" y="378"/>
                  </a:cxn>
                  <a:cxn ang="0">
                    <a:pos x="1782" y="395"/>
                  </a:cxn>
                  <a:cxn ang="0">
                    <a:pos x="1767" y="457"/>
                  </a:cxn>
                  <a:cxn ang="0">
                    <a:pos x="1778" y="634"/>
                  </a:cxn>
                  <a:cxn ang="0">
                    <a:pos x="1858" y="693"/>
                  </a:cxn>
                  <a:cxn ang="0">
                    <a:pos x="1952" y="693"/>
                  </a:cxn>
                  <a:cxn ang="0">
                    <a:pos x="1964" y="764"/>
                  </a:cxn>
                  <a:cxn ang="0">
                    <a:pos x="2016" y="835"/>
                  </a:cxn>
                  <a:cxn ang="0">
                    <a:pos x="2107" y="919"/>
                  </a:cxn>
                  <a:cxn ang="0">
                    <a:pos x="2013" y="983"/>
                  </a:cxn>
                  <a:cxn ang="0">
                    <a:pos x="1967" y="1116"/>
                  </a:cxn>
                  <a:cxn ang="0">
                    <a:pos x="1933" y="1179"/>
                  </a:cxn>
                  <a:cxn ang="0">
                    <a:pos x="1854" y="1230"/>
                  </a:cxn>
                  <a:cxn ang="0">
                    <a:pos x="1820" y="1343"/>
                  </a:cxn>
                  <a:cxn ang="0">
                    <a:pos x="1741" y="1335"/>
                  </a:cxn>
                  <a:cxn ang="0">
                    <a:pos x="1680" y="1364"/>
                  </a:cxn>
                  <a:cxn ang="0">
                    <a:pos x="1567" y="1448"/>
                  </a:cxn>
                  <a:cxn ang="0">
                    <a:pos x="1453" y="1545"/>
                  </a:cxn>
                  <a:cxn ang="0">
                    <a:pos x="1449" y="1704"/>
                  </a:cxn>
                  <a:cxn ang="0">
                    <a:pos x="1336" y="1675"/>
                  </a:cxn>
                  <a:cxn ang="0">
                    <a:pos x="1291" y="1645"/>
                  </a:cxn>
                  <a:cxn ang="0">
                    <a:pos x="1223" y="1599"/>
                  </a:cxn>
                </a:cxnLst>
                <a:rect l="0" t="0" r="r" b="b"/>
                <a:pathLst>
                  <a:path w="2107" h="1721">
                    <a:moveTo>
                      <a:pt x="1223" y="1591"/>
                    </a:moveTo>
                    <a:lnTo>
                      <a:pt x="1192" y="1595"/>
                    </a:lnTo>
                    <a:lnTo>
                      <a:pt x="1185" y="1591"/>
                    </a:lnTo>
                    <a:lnTo>
                      <a:pt x="1170" y="1586"/>
                    </a:lnTo>
                    <a:lnTo>
                      <a:pt x="1166" y="1574"/>
                    </a:lnTo>
                    <a:lnTo>
                      <a:pt x="1162" y="1570"/>
                    </a:lnTo>
                    <a:lnTo>
                      <a:pt x="1139" y="1561"/>
                    </a:lnTo>
                    <a:lnTo>
                      <a:pt x="1128" y="1549"/>
                    </a:lnTo>
                    <a:lnTo>
                      <a:pt x="1113" y="1540"/>
                    </a:lnTo>
                    <a:lnTo>
                      <a:pt x="1098" y="1536"/>
                    </a:lnTo>
                    <a:lnTo>
                      <a:pt x="1083" y="1532"/>
                    </a:lnTo>
                    <a:lnTo>
                      <a:pt x="1045" y="1511"/>
                    </a:lnTo>
                    <a:lnTo>
                      <a:pt x="1007" y="1494"/>
                    </a:lnTo>
                    <a:lnTo>
                      <a:pt x="988" y="1490"/>
                    </a:lnTo>
                    <a:lnTo>
                      <a:pt x="977" y="1494"/>
                    </a:lnTo>
                    <a:lnTo>
                      <a:pt x="969" y="1498"/>
                    </a:lnTo>
                    <a:lnTo>
                      <a:pt x="966" y="1503"/>
                    </a:lnTo>
                    <a:lnTo>
                      <a:pt x="966" y="1507"/>
                    </a:lnTo>
                    <a:lnTo>
                      <a:pt x="966" y="1515"/>
                    </a:lnTo>
                    <a:lnTo>
                      <a:pt x="966" y="1519"/>
                    </a:lnTo>
                    <a:lnTo>
                      <a:pt x="962" y="1524"/>
                    </a:lnTo>
                    <a:lnTo>
                      <a:pt x="954" y="1536"/>
                    </a:lnTo>
                    <a:lnTo>
                      <a:pt x="943" y="1545"/>
                    </a:lnTo>
                    <a:lnTo>
                      <a:pt x="939" y="1549"/>
                    </a:lnTo>
                    <a:lnTo>
                      <a:pt x="928" y="1557"/>
                    </a:lnTo>
                    <a:lnTo>
                      <a:pt x="916" y="1561"/>
                    </a:lnTo>
                    <a:lnTo>
                      <a:pt x="905" y="1566"/>
                    </a:lnTo>
                    <a:lnTo>
                      <a:pt x="898" y="1570"/>
                    </a:lnTo>
                    <a:lnTo>
                      <a:pt x="879" y="1570"/>
                    </a:lnTo>
                    <a:lnTo>
                      <a:pt x="867" y="1566"/>
                    </a:lnTo>
                    <a:lnTo>
                      <a:pt x="860" y="1566"/>
                    </a:lnTo>
                    <a:lnTo>
                      <a:pt x="852" y="1561"/>
                    </a:lnTo>
                    <a:lnTo>
                      <a:pt x="841" y="1549"/>
                    </a:lnTo>
                    <a:lnTo>
                      <a:pt x="837" y="1540"/>
                    </a:lnTo>
                    <a:lnTo>
                      <a:pt x="833" y="1528"/>
                    </a:lnTo>
                    <a:lnTo>
                      <a:pt x="833" y="1507"/>
                    </a:lnTo>
                    <a:lnTo>
                      <a:pt x="833" y="1490"/>
                    </a:lnTo>
                    <a:lnTo>
                      <a:pt x="830" y="1469"/>
                    </a:lnTo>
                    <a:lnTo>
                      <a:pt x="818" y="1456"/>
                    </a:lnTo>
                    <a:lnTo>
                      <a:pt x="799" y="1440"/>
                    </a:lnTo>
                    <a:lnTo>
                      <a:pt x="769" y="1431"/>
                    </a:lnTo>
                    <a:lnTo>
                      <a:pt x="743" y="1423"/>
                    </a:lnTo>
                    <a:lnTo>
                      <a:pt x="716" y="1419"/>
                    </a:lnTo>
                    <a:lnTo>
                      <a:pt x="705" y="1410"/>
                    </a:lnTo>
                    <a:lnTo>
                      <a:pt x="701" y="1398"/>
                    </a:lnTo>
                    <a:lnTo>
                      <a:pt x="690" y="1377"/>
                    </a:lnTo>
                    <a:lnTo>
                      <a:pt x="682" y="1351"/>
                    </a:lnTo>
                    <a:lnTo>
                      <a:pt x="675" y="1343"/>
                    </a:lnTo>
                    <a:lnTo>
                      <a:pt x="663" y="1335"/>
                    </a:lnTo>
                    <a:lnTo>
                      <a:pt x="652" y="1314"/>
                    </a:lnTo>
                    <a:lnTo>
                      <a:pt x="637" y="1293"/>
                    </a:lnTo>
                    <a:lnTo>
                      <a:pt x="599" y="1259"/>
                    </a:lnTo>
                    <a:lnTo>
                      <a:pt x="584" y="1238"/>
                    </a:lnTo>
                    <a:lnTo>
                      <a:pt x="565" y="1217"/>
                    </a:lnTo>
                    <a:lnTo>
                      <a:pt x="542" y="1200"/>
                    </a:lnTo>
                    <a:lnTo>
                      <a:pt x="520" y="1188"/>
                    </a:lnTo>
                    <a:lnTo>
                      <a:pt x="508" y="1137"/>
                    </a:lnTo>
                    <a:lnTo>
                      <a:pt x="497" y="1112"/>
                    </a:lnTo>
                    <a:lnTo>
                      <a:pt x="486" y="1091"/>
                    </a:lnTo>
                    <a:lnTo>
                      <a:pt x="482" y="1079"/>
                    </a:lnTo>
                    <a:lnTo>
                      <a:pt x="478" y="1070"/>
                    </a:lnTo>
                    <a:lnTo>
                      <a:pt x="470" y="1062"/>
                    </a:lnTo>
                    <a:lnTo>
                      <a:pt x="463" y="1053"/>
                    </a:lnTo>
                    <a:lnTo>
                      <a:pt x="455" y="1032"/>
                    </a:lnTo>
                    <a:lnTo>
                      <a:pt x="452" y="1016"/>
                    </a:lnTo>
                    <a:lnTo>
                      <a:pt x="448" y="995"/>
                    </a:lnTo>
                    <a:lnTo>
                      <a:pt x="448" y="974"/>
                    </a:lnTo>
                    <a:lnTo>
                      <a:pt x="440" y="953"/>
                    </a:lnTo>
                    <a:lnTo>
                      <a:pt x="433" y="932"/>
                    </a:lnTo>
                    <a:lnTo>
                      <a:pt x="421" y="911"/>
                    </a:lnTo>
                    <a:lnTo>
                      <a:pt x="406" y="890"/>
                    </a:lnTo>
                    <a:lnTo>
                      <a:pt x="399" y="873"/>
                    </a:lnTo>
                    <a:lnTo>
                      <a:pt x="380" y="856"/>
                    </a:lnTo>
                    <a:lnTo>
                      <a:pt x="365" y="839"/>
                    </a:lnTo>
                    <a:lnTo>
                      <a:pt x="346" y="827"/>
                    </a:lnTo>
                    <a:lnTo>
                      <a:pt x="338" y="814"/>
                    </a:lnTo>
                    <a:lnTo>
                      <a:pt x="331" y="810"/>
                    </a:lnTo>
                    <a:lnTo>
                      <a:pt x="319" y="806"/>
                    </a:lnTo>
                    <a:lnTo>
                      <a:pt x="308" y="802"/>
                    </a:lnTo>
                    <a:lnTo>
                      <a:pt x="289" y="781"/>
                    </a:lnTo>
                    <a:lnTo>
                      <a:pt x="278" y="772"/>
                    </a:lnTo>
                    <a:lnTo>
                      <a:pt x="262" y="768"/>
                    </a:lnTo>
                    <a:lnTo>
                      <a:pt x="255" y="760"/>
                    </a:lnTo>
                    <a:lnTo>
                      <a:pt x="251" y="751"/>
                    </a:lnTo>
                    <a:lnTo>
                      <a:pt x="244" y="747"/>
                    </a:lnTo>
                    <a:lnTo>
                      <a:pt x="236" y="734"/>
                    </a:lnTo>
                    <a:lnTo>
                      <a:pt x="217" y="684"/>
                    </a:lnTo>
                    <a:lnTo>
                      <a:pt x="210" y="620"/>
                    </a:lnTo>
                    <a:lnTo>
                      <a:pt x="198" y="584"/>
                    </a:lnTo>
                    <a:lnTo>
                      <a:pt x="191" y="554"/>
                    </a:lnTo>
                    <a:lnTo>
                      <a:pt x="187" y="541"/>
                    </a:lnTo>
                    <a:lnTo>
                      <a:pt x="183" y="529"/>
                    </a:lnTo>
                    <a:lnTo>
                      <a:pt x="160" y="487"/>
                    </a:lnTo>
                    <a:lnTo>
                      <a:pt x="149" y="470"/>
                    </a:lnTo>
                    <a:lnTo>
                      <a:pt x="134" y="449"/>
                    </a:lnTo>
                    <a:lnTo>
                      <a:pt x="119" y="436"/>
                    </a:lnTo>
                    <a:lnTo>
                      <a:pt x="111" y="428"/>
                    </a:lnTo>
                    <a:lnTo>
                      <a:pt x="89" y="403"/>
                    </a:lnTo>
                    <a:lnTo>
                      <a:pt x="73" y="386"/>
                    </a:lnTo>
                    <a:lnTo>
                      <a:pt x="51" y="369"/>
                    </a:lnTo>
                    <a:lnTo>
                      <a:pt x="21" y="361"/>
                    </a:lnTo>
                    <a:lnTo>
                      <a:pt x="0" y="353"/>
                    </a:lnTo>
                    <a:lnTo>
                      <a:pt x="9" y="332"/>
                    </a:lnTo>
                    <a:lnTo>
                      <a:pt x="3" y="344"/>
                    </a:lnTo>
                    <a:lnTo>
                      <a:pt x="21" y="320"/>
                    </a:lnTo>
                    <a:lnTo>
                      <a:pt x="15" y="305"/>
                    </a:lnTo>
                    <a:lnTo>
                      <a:pt x="21" y="290"/>
                    </a:lnTo>
                    <a:lnTo>
                      <a:pt x="36" y="266"/>
                    </a:lnTo>
                    <a:lnTo>
                      <a:pt x="45" y="245"/>
                    </a:lnTo>
                    <a:lnTo>
                      <a:pt x="54" y="227"/>
                    </a:lnTo>
                    <a:lnTo>
                      <a:pt x="66" y="218"/>
                    </a:lnTo>
                    <a:lnTo>
                      <a:pt x="81" y="200"/>
                    </a:lnTo>
                    <a:lnTo>
                      <a:pt x="75" y="176"/>
                    </a:lnTo>
                    <a:lnTo>
                      <a:pt x="108" y="168"/>
                    </a:lnTo>
                    <a:lnTo>
                      <a:pt x="115" y="159"/>
                    </a:lnTo>
                    <a:lnTo>
                      <a:pt x="149" y="155"/>
                    </a:lnTo>
                    <a:lnTo>
                      <a:pt x="176" y="155"/>
                    </a:lnTo>
                    <a:lnTo>
                      <a:pt x="194" y="151"/>
                    </a:lnTo>
                    <a:lnTo>
                      <a:pt x="213" y="147"/>
                    </a:lnTo>
                    <a:lnTo>
                      <a:pt x="225" y="147"/>
                    </a:lnTo>
                    <a:lnTo>
                      <a:pt x="236" y="147"/>
                    </a:lnTo>
                    <a:lnTo>
                      <a:pt x="240" y="164"/>
                    </a:lnTo>
                    <a:lnTo>
                      <a:pt x="243" y="158"/>
                    </a:lnTo>
                    <a:lnTo>
                      <a:pt x="258" y="167"/>
                    </a:lnTo>
                    <a:lnTo>
                      <a:pt x="262" y="159"/>
                    </a:lnTo>
                    <a:lnTo>
                      <a:pt x="278" y="180"/>
                    </a:lnTo>
                    <a:lnTo>
                      <a:pt x="297" y="176"/>
                    </a:lnTo>
                    <a:lnTo>
                      <a:pt x="315" y="176"/>
                    </a:lnTo>
                    <a:lnTo>
                      <a:pt x="338" y="176"/>
                    </a:lnTo>
                    <a:lnTo>
                      <a:pt x="361" y="180"/>
                    </a:lnTo>
                    <a:lnTo>
                      <a:pt x="376" y="168"/>
                    </a:lnTo>
                    <a:lnTo>
                      <a:pt x="383" y="159"/>
                    </a:lnTo>
                    <a:lnTo>
                      <a:pt x="399" y="151"/>
                    </a:lnTo>
                    <a:lnTo>
                      <a:pt x="406" y="151"/>
                    </a:lnTo>
                    <a:lnTo>
                      <a:pt x="417" y="147"/>
                    </a:lnTo>
                    <a:lnTo>
                      <a:pt x="433" y="147"/>
                    </a:lnTo>
                    <a:lnTo>
                      <a:pt x="455" y="147"/>
                    </a:lnTo>
                    <a:lnTo>
                      <a:pt x="470" y="139"/>
                    </a:lnTo>
                    <a:lnTo>
                      <a:pt x="482" y="130"/>
                    </a:lnTo>
                    <a:lnTo>
                      <a:pt x="504" y="122"/>
                    </a:lnTo>
                    <a:lnTo>
                      <a:pt x="512" y="122"/>
                    </a:lnTo>
                    <a:lnTo>
                      <a:pt x="527" y="122"/>
                    </a:lnTo>
                    <a:lnTo>
                      <a:pt x="542" y="122"/>
                    </a:lnTo>
                    <a:lnTo>
                      <a:pt x="555" y="107"/>
                    </a:lnTo>
                    <a:lnTo>
                      <a:pt x="588" y="105"/>
                    </a:lnTo>
                    <a:lnTo>
                      <a:pt x="606" y="97"/>
                    </a:lnTo>
                    <a:lnTo>
                      <a:pt x="625" y="97"/>
                    </a:lnTo>
                    <a:lnTo>
                      <a:pt x="644" y="92"/>
                    </a:lnTo>
                    <a:lnTo>
                      <a:pt x="663" y="84"/>
                    </a:lnTo>
                    <a:lnTo>
                      <a:pt x="678" y="84"/>
                    </a:lnTo>
                    <a:lnTo>
                      <a:pt x="701" y="84"/>
                    </a:lnTo>
                    <a:lnTo>
                      <a:pt x="723" y="62"/>
                    </a:lnTo>
                    <a:lnTo>
                      <a:pt x="765" y="83"/>
                    </a:lnTo>
                    <a:lnTo>
                      <a:pt x="795" y="97"/>
                    </a:lnTo>
                    <a:lnTo>
                      <a:pt x="803" y="105"/>
                    </a:lnTo>
                    <a:lnTo>
                      <a:pt x="814" y="113"/>
                    </a:lnTo>
                    <a:lnTo>
                      <a:pt x="837" y="122"/>
                    </a:lnTo>
                    <a:lnTo>
                      <a:pt x="860" y="122"/>
                    </a:lnTo>
                    <a:lnTo>
                      <a:pt x="890" y="126"/>
                    </a:lnTo>
                    <a:lnTo>
                      <a:pt x="912" y="134"/>
                    </a:lnTo>
                    <a:lnTo>
                      <a:pt x="927" y="131"/>
                    </a:lnTo>
                    <a:lnTo>
                      <a:pt x="948" y="131"/>
                    </a:lnTo>
                    <a:lnTo>
                      <a:pt x="950" y="139"/>
                    </a:lnTo>
                    <a:lnTo>
                      <a:pt x="966" y="131"/>
                    </a:lnTo>
                    <a:lnTo>
                      <a:pt x="981" y="134"/>
                    </a:lnTo>
                    <a:lnTo>
                      <a:pt x="999" y="146"/>
                    </a:lnTo>
                    <a:lnTo>
                      <a:pt x="1008" y="149"/>
                    </a:lnTo>
                    <a:lnTo>
                      <a:pt x="1023" y="149"/>
                    </a:lnTo>
                    <a:lnTo>
                      <a:pt x="1035" y="143"/>
                    </a:lnTo>
                    <a:lnTo>
                      <a:pt x="1049" y="147"/>
                    </a:lnTo>
                    <a:lnTo>
                      <a:pt x="1064" y="134"/>
                    </a:lnTo>
                    <a:lnTo>
                      <a:pt x="1068" y="122"/>
                    </a:lnTo>
                    <a:lnTo>
                      <a:pt x="1083" y="109"/>
                    </a:lnTo>
                    <a:lnTo>
                      <a:pt x="1090" y="105"/>
                    </a:lnTo>
                    <a:lnTo>
                      <a:pt x="1098" y="101"/>
                    </a:lnTo>
                    <a:lnTo>
                      <a:pt x="1113" y="97"/>
                    </a:lnTo>
                    <a:lnTo>
                      <a:pt x="1132" y="92"/>
                    </a:lnTo>
                    <a:lnTo>
                      <a:pt x="1136" y="80"/>
                    </a:lnTo>
                    <a:lnTo>
                      <a:pt x="1139" y="71"/>
                    </a:lnTo>
                    <a:lnTo>
                      <a:pt x="1147" y="63"/>
                    </a:lnTo>
                    <a:lnTo>
                      <a:pt x="1155" y="59"/>
                    </a:lnTo>
                    <a:lnTo>
                      <a:pt x="1170" y="59"/>
                    </a:lnTo>
                    <a:lnTo>
                      <a:pt x="1200" y="50"/>
                    </a:lnTo>
                    <a:lnTo>
                      <a:pt x="1226" y="34"/>
                    </a:lnTo>
                    <a:lnTo>
                      <a:pt x="1245" y="25"/>
                    </a:lnTo>
                    <a:lnTo>
                      <a:pt x="1268" y="17"/>
                    </a:lnTo>
                    <a:lnTo>
                      <a:pt x="1298" y="8"/>
                    </a:lnTo>
                    <a:lnTo>
                      <a:pt x="1306" y="4"/>
                    </a:lnTo>
                    <a:lnTo>
                      <a:pt x="1310" y="0"/>
                    </a:lnTo>
                    <a:lnTo>
                      <a:pt x="1325" y="0"/>
                    </a:lnTo>
                    <a:lnTo>
                      <a:pt x="1340" y="0"/>
                    </a:lnTo>
                    <a:lnTo>
                      <a:pt x="1355" y="4"/>
                    </a:lnTo>
                    <a:lnTo>
                      <a:pt x="1363" y="17"/>
                    </a:lnTo>
                    <a:lnTo>
                      <a:pt x="1374" y="25"/>
                    </a:lnTo>
                    <a:lnTo>
                      <a:pt x="1389" y="34"/>
                    </a:lnTo>
                    <a:lnTo>
                      <a:pt x="1400" y="38"/>
                    </a:lnTo>
                    <a:lnTo>
                      <a:pt x="1408" y="46"/>
                    </a:lnTo>
                    <a:lnTo>
                      <a:pt x="1412" y="59"/>
                    </a:lnTo>
                    <a:lnTo>
                      <a:pt x="1415" y="76"/>
                    </a:lnTo>
                    <a:lnTo>
                      <a:pt x="1412" y="97"/>
                    </a:lnTo>
                    <a:lnTo>
                      <a:pt x="1404" y="118"/>
                    </a:lnTo>
                    <a:lnTo>
                      <a:pt x="1408" y="134"/>
                    </a:lnTo>
                    <a:lnTo>
                      <a:pt x="1415" y="147"/>
                    </a:lnTo>
                    <a:lnTo>
                      <a:pt x="1423" y="164"/>
                    </a:lnTo>
                    <a:lnTo>
                      <a:pt x="1431" y="176"/>
                    </a:lnTo>
                    <a:lnTo>
                      <a:pt x="1438" y="193"/>
                    </a:lnTo>
                    <a:lnTo>
                      <a:pt x="1446" y="206"/>
                    </a:lnTo>
                    <a:lnTo>
                      <a:pt x="1453" y="214"/>
                    </a:lnTo>
                    <a:lnTo>
                      <a:pt x="1457" y="222"/>
                    </a:lnTo>
                    <a:lnTo>
                      <a:pt x="1483" y="231"/>
                    </a:lnTo>
                    <a:lnTo>
                      <a:pt x="1514" y="243"/>
                    </a:lnTo>
                    <a:lnTo>
                      <a:pt x="1521" y="260"/>
                    </a:lnTo>
                    <a:lnTo>
                      <a:pt x="1521" y="277"/>
                    </a:lnTo>
                    <a:lnTo>
                      <a:pt x="1521" y="315"/>
                    </a:lnTo>
                    <a:lnTo>
                      <a:pt x="1521" y="327"/>
                    </a:lnTo>
                    <a:lnTo>
                      <a:pt x="1521" y="344"/>
                    </a:lnTo>
                    <a:lnTo>
                      <a:pt x="1525" y="361"/>
                    </a:lnTo>
                    <a:lnTo>
                      <a:pt x="1540" y="374"/>
                    </a:lnTo>
                    <a:lnTo>
                      <a:pt x="1544" y="403"/>
                    </a:lnTo>
                    <a:lnTo>
                      <a:pt x="1544" y="428"/>
                    </a:lnTo>
                    <a:lnTo>
                      <a:pt x="1544" y="449"/>
                    </a:lnTo>
                    <a:lnTo>
                      <a:pt x="1563" y="455"/>
                    </a:lnTo>
                    <a:lnTo>
                      <a:pt x="1557" y="455"/>
                    </a:lnTo>
                    <a:lnTo>
                      <a:pt x="1572" y="467"/>
                    </a:lnTo>
                    <a:lnTo>
                      <a:pt x="1574" y="474"/>
                    </a:lnTo>
                    <a:lnTo>
                      <a:pt x="1586" y="470"/>
                    </a:lnTo>
                    <a:lnTo>
                      <a:pt x="1597" y="470"/>
                    </a:lnTo>
                    <a:lnTo>
                      <a:pt x="1601" y="478"/>
                    </a:lnTo>
                    <a:lnTo>
                      <a:pt x="1604" y="487"/>
                    </a:lnTo>
                    <a:lnTo>
                      <a:pt x="1608" y="495"/>
                    </a:lnTo>
                    <a:lnTo>
                      <a:pt x="1612" y="495"/>
                    </a:lnTo>
                    <a:lnTo>
                      <a:pt x="1620" y="491"/>
                    </a:lnTo>
                    <a:lnTo>
                      <a:pt x="1627" y="483"/>
                    </a:lnTo>
                    <a:lnTo>
                      <a:pt x="1635" y="478"/>
                    </a:lnTo>
                    <a:lnTo>
                      <a:pt x="1635" y="474"/>
                    </a:lnTo>
                    <a:lnTo>
                      <a:pt x="1638" y="462"/>
                    </a:lnTo>
                    <a:lnTo>
                      <a:pt x="1646" y="445"/>
                    </a:lnTo>
                    <a:lnTo>
                      <a:pt x="1654" y="432"/>
                    </a:lnTo>
                    <a:lnTo>
                      <a:pt x="1661" y="428"/>
                    </a:lnTo>
                    <a:lnTo>
                      <a:pt x="1672" y="420"/>
                    </a:lnTo>
                    <a:lnTo>
                      <a:pt x="1684" y="420"/>
                    </a:lnTo>
                    <a:lnTo>
                      <a:pt x="1703" y="416"/>
                    </a:lnTo>
                    <a:lnTo>
                      <a:pt x="1714" y="395"/>
                    </a:lnTo>
                    <a:lnTo>
                      <a:pt x="1725" y="378"/>
                    </a:lnTo>
                    <a:lnTo>
                      <a:pt x="1737" y="378"/>
                    </a:lnTo>
                    <a:lnTo>
                      <a:pt x="1744" y="378"/>
                    </a:lnTo>
                    <a:lnTo>
                      <a:pt x="1748" y="382"/>
                    </a:lnTo>
                    <a:lnTo>
                      <a:pt x="1748" y="386"/>
                    </a:lnTo>
                    <a:lnTo>
                      <a:pt x="1752" y="386"/>
                    </a:lnTo>
                    <a:lnTo>
                      <a:pt x="1763" y="390"/>
                    </a:lnTo>
                    <a:lnTo>
                      <a:pt x="1771" y="395"/>
                    </a:lnTo>
                    <a:lnTo>
                      <a:pt x="1782" y="395"/>
                    </a:lnTo>
                    <a:lnTo>
                      <a:pt x="1786" y="399"/>
                    </a:lnTo>
                    <a:lnTo>
                      <a:pt x="1790" y="399"/>
                    </a:lnTo>
                    <a:lnTo>
                      <a:pt x="1793" y="411"/>
                    </a:lnTo>
                    <a:lnTo>
                      <a:pt x="1793" y="420"/>
                    </a:lnTo>
                    <a:lnTo>
                      <a:pt x="1786" y="424"/>
                    </a:lnTo>
                    <a:lnTo>
                      <a:pt x="1775" y="432"/>
                    </a:lnTo>
                    <a:lnTo>
                      <a:pt x="1767" y="457"/>
                    </a:lnTo>
                    <a:lnTo>
                      <a:pt x="1767" y="483"/>
                    </a:lnTo>
                    <a:lnTo>
                      <a:pt x="1771" y="512"/>
                    </a:lnTo>
                    <a:lnTo>
                      <a:pt x="1771" y="541"/>
                    </a:lnTo>
                    <a:lnTo>
                      <a:pt x="1771" y="554"/>
                    </a:lnTo>
                    <a:lnTo>
                      <a:pt x="1771" y="575"/>
                    </a:lnTo>
                    <a:lnTo>
                      <a:pt x="1775" y="617"/>
                    </a:lnTo>
                    <a:lnTo>
                      <a:pt x="1778" y="634"/>
                    </a:lnTo>
                    <a:lnTo>
                      <a:pt x="1782" y="655"/>
                    </a:lnTo>
                    <a:lnTo>
                      <a:pt x="1790" y="667"/>
                    </a:lnTo>
                    <a:lnTo>
                      <a:pt x="1801" y="676"/>
                    </a:lnTo>
                    <a:lnTo>
                      <a:pt x="1812" y="684"/>
                    </a:lnTo>
                    <a:lnTo>
                      <a:pt x="1816" y="693"/>
                    </a:lnTo>
                    <a:lnTo>
                      <a:pt x="1839" y="697"/>
                    </a:lnTo>
                    <a:lnTo>
                      <a:pt x="1858" y="693"/>
                    </a:lnTo>
                    <a:lnTo>
                      <a:pt x="1880" y="688"/>
                    </a:lnTo>
                    <a:lnTo>
                      <a:pt x="1899" y="688"/>
                    </a:lnTo>
                    <a:lnTo>
                      <a:pt x="1914" y="684"/>
                    </a:lnTo>
                    <a:lnTo>
                      <a:pt x="1933" y="684"/>
                    </a:lnTo>
                    <a:lnTo>
                      <a:pt x="1945" y="684"/>
                    </a:lnTo>
                    <a:lnTo>
                      <a:pt x="1948" y="688"/>
                    </a:lnTo>
                    <a:lnTo>
                      <a:pt x="1952" y="693"/>
                    </a:lnTo>
                    <a:lnTo>
                      <a:pt x="1952" y="701"/>
                    </a:lnTo>
                    <a:lnTo>
                      <a:pt x="1956" y="718"/>
                    </a:lnTo>
                    <a:lnTo>
                      <a:pt x="1952" y="734"/>
                    </a:lnTo>
                    <a:lnTo>
                      <a:pt x="1952" y="739"/>
                    </a:lnTo>
                    <a:lnTo>
                      <a:pt x="1956" y="751"/>
                    </a:lnTo>
                    <a:lnTo>
                      <a:pt x="1964" y="764"/>
                    </a:lnTo>
                    <a:lnTo>
                      <a:pt x="1964" y="772"/>
                    </a:lnTo>
                    <a:lnTo>
                      <a:pt x="1964" y="789"/>
                    </a:lnTo>
                    <a:lnTo>
                      <a:pt x="1967" y="806"/>
                    </a:lnTo>
                    <a:lnTo>
                      <a:pt x="1975" y="823"/>
                    </a:lnTo>
                    <a:lnTo>
                      <a:pt x="1979" y="831"/>
                    </a:lnTo>
                    <a:lnTo>
                      <a:pt x="1990" y="835"/>
                    </a:lnTo>
                    <a:lnTo>
                      <a:pt x="2016" y="835"/>
                    </a:lnTo>
                    <a:lnTo>
                      <a:pt x="2039" y="835"/>
                    </a:lnTo>
                    <a:lnTo>
                      <a:pt x="2058" y="839"/>
                    </a:lnTo>
                    <a:lnTo>
                      <a:pt x="2073" y="848"/>
                    </a:lnTo>
                    <a:lnTo>
                      <a:pt x="2085" y="852"/>
                    </a:lnTo>
                    <a:lnTo>
                      <a:pt x="2092" y="860"/>
                    </a:lnTo>
                    <a:lnTo>
                      <a:pt x="2100" y="890"/>
                    </a:lnTo>
                    <a:lnTo>
                      <a:pt x="2107" y="919"/>
                    </a:lnTo>
                    <a:lnTo>
                      <a:pt x="2103" y="932"/>
                    </a:lnTo>
                    <a:lnTo>
                      <a:pt x="2100" y="944"/>
                    </a:lnTo>
                    <a:lnTo>
                      <a:pt x="2092" y="957"/>
                    </a:lnTo>
                    <a:lnTo>
                      <a:pt x="2077" y="961"/>
                    </a:lnTo>
                    <a:lnTo>
                      <a:pt x="2062" y="974"/>
                    </a:lnTo>
                    <a:lnTo>
                      <a:pt x="2047" y="986"/>
                    </a:lnTo>
                    <a:lnTo>
                      <a:pt x="2013" y="983"/>
                    </a:lnTo>
                    <a:lnTo>
                      <a:pt x="2013" y="1007"/>
                    </a:lnTo>
                    <a:lnTo>
                      <a:pt x="2001" y="1032"/>
                    </a:lnTo>
                    <a:lnTo>
                      <a:pt x="1994" y="1058"/>
                    </a:lnTo>
                    <a:lnTo>
                      <a:pt x="1982" y="1083"/>
                    </a:lnTo>
                    <a:lnTo>
                      <a:pt x="1975" y="1091"/>
                    </a:lnTo>
                    <a:lnTo>
                      <a:pt x="1967" y="1100"/>
                    </a:lnTo>
                    <a:lnTo>
                      <a:pt x="1967" y="1116"/>
                    </a:lnTo>
                    <a:lnTo>
                      <a:pt x="1964" y="1133"/>
                    </a:lnTo>
                    <a:lnTo>
                      <a:pt x="1964" y="1146"/>
                    </a:lnTo>
                    <a:lnTo>
                      <a:pt x="1964" y="1154"/>
                    </a:lnTo>
                    <a:lnTo>
                      <a:pt x="1960" y="1163"/>
                    </a:lnTo>
                    <a:lnTo>
                      <a:pt x="1952" y="1171"/>
                    </a:lnTo>
                    <a:lnTo>
                      <a:pt x="1945" y="1175"/>
                    </a:lnTo>
                    <a:lnTo>
                      <a:pt x="1933" y="1179"/>
                    </a:lnTo>
                    <a:lnTo>
                      <a:pt x="1914" y="1184"/>
                    </a:lnTo>
                    <a:lnTo>
                      <a:pt x="1896" y="1196"/>
                    </a:lnTo>
                    <a:lnTo>
                      <a:pt x="1888" y="1209"/>
                    </a:lnTo>
                    <a:lnTo>
                      <a:pt x="1877" y="1213"/>
                    </a:lnTo>
                    <a:lnTo>
                      <a:pt x="1865" y="1217"/>
                    </a:lnTo>
                    <a:lnTo>
                      <a:pt x="1862" y="1226"/>
                    </a:lnTo>
                    <a:lnTo>
                      <a:pt x="1854" y="1230"/>
                    </a:lnTo>
                    <a:lnTo>
                      <a:pt x="1846" y="1242"/>
                    </a:lnTo>
                    <a:lnTo>
                      <a:pt x="1839" y="1251"/>
                    </a:lnTo>
                    <a:lnTo>
                      <a:pt x="1827" y="1284"/>
                    </a:lnTo>
                    <a:lnTo>
                      <a:pt x="1827" y="1301"/>
                    </a:lnTo>
                    <a:lnTo>
                      <a:pt x="1824" y="1318"/>
                    </a:lnTo>
                    <a:lnTo>
                      <a:pt x="1824" y="1335"/>
                    </a:lnTo>
                    <a:lnTo>
                      <a:pt x="1820" y="1343"/>
                    </a:lnTo>
                    <a:lnTo>
                      <a:pt x="1816" y="1356"/>
                    </a:lnTo>
                    <a:lnTo>
                      <a:pt x="1812" y="1360"/>
                    </a:lnTo>
                    <a:lnTo>
                      <a:pt x="1805" y="1356"/>
                    </a:lnTo>
                    <a:lnTo>
                      <a:pt x="1790" y="1351"/>
                    </a:lnTo>
                    <a:lnTo>
                      <a:pt x="1778" y="1339"/>
                    </a:lnTo>
                    <a:lnTo>
                      <a:pt x="1752" y="1330"/>
                    </a:lnTo>
                    <a:lnTo>
                      <a:pt x="1741" y="1335"/>
                    </a:lnTo>
                    <a:lnTo>
                      <a:pt x="1729" y="1343"/>
                    </a:lnTo>
                    <a:lnTo>
                      <a:pt x="1722" y="1347"/>
                    </a:lnTo>
                    <a:lnTo>
                      <a:pt x="1722" y="1351"/>
                    </a:lnTo>
                    <a:lnTo>
                      <a:pt x="1714" y="1356"/>
                    </a:lnTo>
                    <a:lnTo>
                      <a:pt x="1710" y="1360"/>
                    </a:lnTo>
                    <a:lnTo>
                      <a:pt x="1699" y="1360"/>
                    </a:lnTo>
                    <a:lnTo>
                      <a:pt x="1680" y="1364"/>
                    </a:lnTo>
                    <a:lnTo>
                      <a:pt x="1650" y="1381"/>
                    </a:lnTo>
                    <a:lnTo>
                      <a:pt x="1627" y="1402"/>
                    </a:lnTo>
                    <a:lnTo>
                      <a:pt x="1620" y="1406"/>
                    </a:lnTo>
                    <a:lnTo>
                      <a:pt x="1608" y="1414"/>
                    </a:lnTo>
                    <a:lnTo>
                      <a:pt x="1589" y="1423"/>
                    </a:lnTo>
                    <a:lnTo>
                      <a:pt x="1578" y="1427"/>
                    </a:lnTo>
                    <a:lnTo>
                      <a:pt x="1567" y="1448"/>
                    </a:lnTo>
                    <a:lnTo>
                      <a:pt x="1555" y="1461"/>
                    </a:lnTo>
                    <a:lnTo>
                      <a:pt x="1544" y="1469"/>
                    </a:lnTo>
                    <a:lnTo>
                      <a:pt x="1521" y="1477"/>
                    </a:lnTo>
                    <a:lnTo>
                      <a:pt x="1495" y="1490"/>
                    </a:lnTo>
                    <a:lnTo>
                      <a:pt x="1468" y="1511"/>
                    </a:lnTo>
                    <a:lnTo>
                      <a:pt x="1457" y="1532"/>
                    </a:lnTo>
                    <a:lnTo>
                      <a:pt x="1453" y="1545"/>
                    </a:lnTo>
                    <a:lnTo>
                      <a:pt x="1446" y="1553"/>
                    </a:lnTo>
                    <a:lnTo>
                      <a:pt x="1449" y="1574"/>
                    </a:lnTo>
                    <a:lnTo>
                      <a:pt x="1453" y="1595"/>
                    </a:lnTo>
                    <a:lnTo>
                      <a:pt x="1453" y="1641"/>
                    </a:lnTo>
                    <a:lnTo>
                      <a:pt x="1453" y="1662"/>
                    </a:lnTo>
                    <a:lnTo>
                      <a:pt x="1453" y="1687"/>
                    </a:lnTo>
                    <a:lnTo>
                      <a:pt x="1449" y="1704"/>
                    </a:lnTo>
                    <a:lnTo>
                      <a:pt x="1438" y="1721"/>
                    </a:lnTo>
                    <a:lnTo>
                      <a:pt x="1423" y="1717"/>
                    </a:lnTo>
                    <a:lnTo>
                      <a:pt x="1408" y="1712"/>
                    </a:lnTo>
                    <a:lnTo>
                      <a:pt x="1389" y="1696"/>
                    </a:lnTo>
                    <a:lnTo>
                      <a:pt x="1366" y="1687"/>
                    </a:lnTo>
                    <a:lnTo>
                      <a:pt x="1355" y="1679"/>
                    </a:lnTo>
                    <a:lnTo>
                      <a:pt x="1336" y="1675"/>
                    </a:lnTo>
                    <a:lnTo>
                      <a:pt x="1329" y="1662"/>
                    </a:lnTo>
                    <a:lnTo>
                      <a:pt x="1325" y="1654"/>
                    </a:lnTo>
                    <a:lnTo>
                      <a:pt x="1321" y="1649"/>
                    </a:lnTo>
                    <a:lnTo>
                      <a:pt x="1317" y="1645"/>
                    </a:lnTo>
                    <a:lnTo>
                      <a:pt x="1310" y="1645"/>
                    </a:lnTo>
                    <a:lnTo>
                      <a:pt x="1302" y="1645"/>
                    </a:lnTo>
                    <a:lnTo>
                      <a:pt x="1291" y="1645"/>
                    </a:lnTo>
                    <a:lnTo>
                      <a:pt x="1268" y="1645"/>
                    </a:lnTo>
                    <a:lnTo>
                      <a:pt x="1260" y="1628"/>
                    </a:lnTo>
                    <a:lnTo>
                      <a:pt x="1253" y="1620"/>
                    </a:lnTo>
                    <a:lnTo>
                      <a:pt x="1245" y="1616"/>
                    </a:lnTo>
                    <a:lnTo>
                      <a:pt x="1234" y="1612"/>
                    </a:lnTo>
                    <a:lnTo>
                      <a:pt x="1226" y="1603"/>
                    </a:lnTo>
                    <a:lnTo>
                      <a:pt x="1223" y="1599"/>
                    </a:lnTo>
                    <a:lnTo>
                      <a:pt x="1223" y="1591"/>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35" name="Freeform 24">
                <a:extLst>
                  <a:ext uri="{FF2B5EF4-FFF2-40B4-BE49-F238E27FC236}">
                    <a16:creationId xmlns:a16="http://schemas.microsoft.com/office/drawing/2014/main" id="{A11196DD-1421-4D1A-A6CE-89582FED3E45}"/>
                  </a:ext>
                </a:extLst>
              </p:cNvPr>
              <p:cNvSpPr>
                <a:spLocks noChangeAspect="1"/>
              </p:cNvSpPr>
              <p:nvPr/>
            </p:nvSpPr>
            <p:spPr bwMode="auto">
              <a:xfrm>
                <a:off x="767" y="2561"/>
                <a:ext cx="360" cy="428"/>
              </a:xfrm>
              <a:custGeom>
                <a:avLst/>
                <a:gdLst>
                  <a:gd name="T0" fmla="*/ 0 w 1411"/>
                  <a:gd name="T1" fmla="*/ 0 h 1667"/>
                  <a:gd name="T2" fmla="*/ 0 w 1411"/>
                  <a:gd name="T3" fmla="*/ 0 h 1667"/>
                  <a:gd name="T4" fmla="*/ 0 w 1411"/>
                  <a:gd name="T5" fmla="*/ 0 h 1667"/>
                  <a:gd name="T6" fmla="*/ 0 w 1411"/>
                  <a:gd name="T7" fmla="*/ 0 h 1667"/>
                  <a:gd name="T8" fmla="*/ 0 w 1411"/>
                  <a:gd name="T9" fmla="*/ 0 h 1667"/>
                  <a:gd name="T10" fmla="*/ 0 w 1411"/>
                  <a:gd name="T11" fmla="*/ 0 h 1667"/>
                  <a:gd name="T12" fmla="*/ 0 w 1411"/>
                  <a:gd name="T13" fmla="*/ 0 h 1667"/>
                  <a:gd name="T14" fmla="*/ 0 w 1411"/>
                  <a:gd name="T15" fmla="*/ 0 h 1667"/>
                  <a:gd name="T16" fmla="*/ 0 w 1411"/>
                  <a:gd name="T17" fmla="*/ 0 h 1667"/>
                  <a:gd name="T18" fmla="*/ 0 w 1411"/>
                  <a:gd name="T19" fmla="*/ 0 h 1667"/>
                  <a:gd name="T20" fmla="*/ 0 w 1411"/>
                  <a:gd name="T21" fmla="*/ 0 h 1667"/>
                  <a:gd name="T22" fmla="*/ 0 w 1411"/>
                  <a:gd name="T23" fmla="*/ 0 h 1667"/>
                  <a:gd name="T24" fmla="*/ 0 w 1411"/>
                  <a:gd name="T25" fmla="*/ 0 h 1667"/>
                  <a:gd name="T26" fmla="*/ 0 w 1411"/>
                  <a:gd name="T27" fmla="*/ 0 h 1667"/>
                  <a:gd name="T28" fmla="*/ 0 w 1411"/>
                  <a:gd name="T29" fmla="*/ 0 h 1667"/>
                  <a:gd name="T30" fmla="*/ 0 w 1411"/>
                  <a:gd name="T31" fmla="*/ 0 h 1667"/>
                  <a:gd name="T32" fmla="*/ 0 w 1411"/>
                  <a:gd name="T33" fmla="*/ 0 h 1667"/>
                  <a:gd name="T34" fmla="*/ 0 w 1411"/>
                  <a:gd name="T35" fmla="*/ 0 h 1667"/>
                  <a:gd name="T36" fmla="*/ 0 w 1411"/>
                  <a:gd name="T37" fmla="*/ 0 h 1667"/>
                  <a:gd name="T38" fmla="*/ 0 w 1411"/>
                  <a:gd name="T39" fmla="*/ 0 h 1667"/>
                  <a:gd name="T40" fmla="*/ 0 w 1411"/>
                  <a:gd name="T41" fmla="*/ 0 h 1667"/>
                  <a:gd name="T42" fmla="*/ 0 w 1411"/>
                  <a:gd name="T43" fmla="*/ 0 h 1667"/>
                  <a:gd name="T44" fmla="*/ 0 w 1411"/>
                  <a:gd name="T45" fmla="*/ 0 h 1667"/>
                  <a:gd name="T46" fmla="*/ 0 w 1411"/>
                  <a:gd name="T47" fmla="*/ 0 h 1667"/>
                  <a:gd name="T48" fmla="*/ 0 w 1411"/>
                  <a:gd name="T49" fmla="*/ 0 h 1667"/>
                  <a:gd name="T50" fmla="*/ 0 w 1411"/>
                  <a:gd name="T51" fmla="*/ 0 h 1667"/>
                  <a:gd name="T52" fmla="*/ 0 w 1411"/>
                  <a:gd name="T53" fmla="*/ 0 h 1667"/>
                  <a:gd name="T54" fmla="*/ 0 w 1411"/>
                  <a:gd name="T55" fmla="*/ 0 h 1667"/>
                  <a:gd name="T56" fmla="*/ 0 w 1411"/>
                  <a:gd name="T57" fmla="*/ 0 h 1667"/>
                  <a:gd name="T58" fmla="*/ 0 w 1411"/>
                  <a:gd name="T59" fmla="*/ 0 h 1667"/>
                  <a:gd name="T60" fmla="*/ 0 w 1411"/>
                  <a:gd name="T61" fmla="*/ 0 h 1667"/>
                  <a:gd name="T62" fmla="*/ 0 w 1411"/>
                  <a:gd name="T63" fmla="*/ 0 h 1667"/>
                  <a:gd name="T64" fmla="*/ 0 w 1411"/>
                  <a:gd name="T65" fmla="*/ 0 h 1667"/>
                  <a:gd name="T66" fmla="*/ 0 w 1411"/>
                  <a:gd name="T67" fmla="*/ 0 h 1667"/>
                  <a:gd name="T68" fmla="*/ 0 w 1411"/>
                  <a:gd name="T69" fmla="*/ 0 h 1667"/>
                  <a:gd name="T70" fmla="*/ 0 w 1411"/>
                  <a:gd name="T71" fmla="*/ 0 h 1667"/>
                  <a:gd name="T72" fmla="*/ 0 w 1411"/>
                  <a:gd name="T73" fmla="*/ 0 h 1667"/>
                  <a:gd name="T74" fmla="*/ 0 w 1411"/>
                  <a:gd name="T75" fmla="*/ 0 h 1667"/>
                  <a:gd name="T76" fmla="*/ 0 w 1411"/>
                  <a:gd name="T77" fmla="*/ 0 h 1667"/>
                  <a:gd name="T78" fmla="*/ 0 w 1411"/>
                  <a:gd name="T79" fmla="*/ 0 h 1667"/>
                  <a:gd name="T80" fmla="*/ 0 w 1411"/>
                  <a:gd name="T81" fmla="*/ 0 h 1667"/>
                  <a:gd name="T82" fmla="*/ 0 w 1411"/>
                  <a:gd name="T83" fmla="*/ 0 h 1667"/>
                  <a:gd name="T84" fmla="*/ 0 w 1411"/>
                  <a:gd name="T85" fmla="*/ 0 h 1667"/>
                  <a:gd name="T86" fmla="*/ 0 w 1411"/>
                  <a:gd name="T87" fmla="*/ 0 h 1667"/>
                  <a:gd name="T88" fmla="*/ 0 w 1411"/>
                  <a:gd name="T89" fmla="*/ 0 h 1667"/>
                  <a:gd name="T90" fmla="*/ 0 w 1411"/>
                  <a:gd name="T91" fmla="*/ 0 h 1667"/>
                  <a:gd name="T92" fmla="*/ 0 w 1411"/>
                  <a:gd name="T93" fmla="*/ 0 h 1667"/>
                  <a:gd name="T94" fmla="*/ 0 w 1411"/>
                  <a:gd name="T95" fmla="*/ 0 h 1667"/>
                  <a:gd name="T96" fmla="*/ 0 w 1411"/>
                  <a:gd name="T97" fmla="*/ 0 h 1667"/>
                  <a:gd name="T98" fmla="*/ 0 w 1411"/>
                  <a:gd name="T99" fmla="*/ 0 h 1667"/>
                  <a:gd name="T100" fmla="*/ 0 w 1411"/>
                  <a:gd name="T101" fmla="*/ 0 h 1667"/>
                  <a:gd name="T102" fmla="*/ 0 w 1411"/>
                  <a:gd name="T103" fmla="*/ 0 h 1667"/>
                  <a:gd name="T104" fmla="*/ 0 w 1411"/>
                  <a:gd name="T105" fmla="*/ 0 h 1667"/>
                  <a:gd name="T106" fmla="*/ 0 w 1411"/>
                  <a:gd name="T107" fmla="*/ 0 h 1667"/>
                  <a:gd name="T108" fmla="*/ 0 w 1411"/>
                  <a:gd name="T109" fmla="*/ 0 h 1667"/>
                  <a:gd name="T110" fmla="*/ 0 w 1411"/>
                  <a:gd name="T111" fmla="*/ 0 h 1667"/>
                  <a:gd name="T112" fmla="*/ 0 w 1411"/>
                  <a:gd name="T113" fmla="*/ 0 h 1667"/>
                  <a:gd name="T114" fmla="*/ 0 w 1411"/>
                  <a:gd name="T115" fmla="*/ 0 h 1667"/>
                  <a:gd name="T116" fmla="*/ 0 w 1411"/>
                  <a:gd name="T117" fmla="*/ 0 h 1667"/>
                  <a:gd name="T118" fmla="*/ 0 w 1411"/>
                  <a:gd name="T119" fmla="*/ 0 h 16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11"/>
                  <a:gd name="T181" fmla="*/ 0 h 1667"/>
                  <a:gd name="T182" fmla="*/ 1411 w 1411"/>
                  <a:gd name="T183" fmla="*/ 1667 h 16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11" h="1667">
                    <a:moveTo>
                      <a:pt x="0" y="701"/>
                    </a:moveTo>
                    <a:lnTo>
                      <a:pt x="4" y="697"/>
                    </a:lnTo>
                    <a:lnTo>
                      <a:pt x="4" y="689"/>
                    </a:lnTo>
                    <a:lnTo>
                      <a:pt x="4" y="684"/>
                    </a:lnTo>
                    <a:lnTo>
                      <a:pt x="4" y="680"/>
                    </a:lnTo>
                    <a:lnTo>
                      <a:pt x="4" y="676"/>
                    </a:lnTo>
                    <a:lnTo>
                      <a:pt x="4" y="668"/>
                    </a:lnTo>
                    <a:lnTo>
                      <a:pt x="19" y="663"/>
                    </a:lnTo>
                    <a:lnTo>
                      <a:pt x="30" y="655"/>
                    </a:lnTo>
                    <a:lnTo>
                      <a:pt x="42" y="642"/>
                    </a:lnTo>
                    <a:lnTo>
                      <a:pt x="57" y="634"/>
                    </a:lnTo>
                    <a:lnTo>
                      <a:pt x="57" y="605"/>
                    </a:lnTo>
                    <a:lnTo>
                      <a:pt x="61" y="579"/>
                    </a:lnTo>
                    <a:lnTo>
                      <a:pt x="61" y="567"/>
                    </a:lnTo>
                    <a:lnTo>
                      <a:pt x="68" y="554"/>
                    </a:lnTo>
                    <a:lnTo>
                      <a:pt x="76" y="546"/>
                    </a:lnTo>
                    <a:lnTo>
                      <a:pt x="87" y="537"/>
                    </a:lnTo>
                    <a:lnTo>
                      <a:pt x="95" y="525"/>
                    </a:lnTo>
                    <a:lnTo>
                      <a:pt x="98" y="516"/>
                    </a:lnTo>
                    <a:lnTo>
                      <a:pt x="106" y="504"/>
                    </a:lnTo>
                    <a:lnTo>
                      <a:pt x="114" y="495"/>
                    </a:lnTo>
                    <a:lnTo>
                      <a:pt x="117" y="483"/>
                    </a:lnTo>
                    <a:lnTo>
                      <a:pt x="121" y="470"/>
                    </a:lnTo>
                    <a:lnTo>
                      <a:pt x="125" y="458"/>
                    </a:lnTo>
                    <a:lnTo>
                      <a:pt x="129" y="445"/>
                    </a:lnTo>
                    <a:lnTo>
                      <a:pt x="140" y="441"/>
                    </a:lnTo>
                    <a:lnTo>
                      <a:pt x="140" y="437"/>
                    </a:lnTo>
                    <a:lnTo>
                      <a:pt x="193" y="432"/>
                    </a:lnTo>
                    <a:lnTo>
                      <a:pt x="242" y="428"/>
                    </a:lnTo>
                    <a:lnTo>
                      <a:pt x="253" y="428"/>
                    </a:lnTo>
                    <a:lnTo>
                      <a:pt x="261" y="424"/>
                    </a:lnTo>
                    <a:lnTo>
                      <a:pt x="261" y="420"/>
                    </a:lnTo>
                    <a:lnTo>
                      <a:pt x="261" y="416"/>
                    </a:lnTo>
                    <a:lnTo>
                      <a:pt x="261" y="411"/>
                    </a:lnTo>
                    <a:lnTo>
                      <a:pt x="269" y="407"/>
                    </a:lnTo>
                    <a:lnTo>
                      <a:pt x="284" y="403"/>
                    </a:lnTo>
                    <a:lnTo>
                      <a:pt x="303" y="403"/>
                    </a:lnTo>
                    <a:lnTo>
                      <a:pt x="318" y="403"/>
                    </a:lnTo>
                    <a:lnTo>
                      <a:pt x="337" y="399"/>
                    </a:lnTo>
                    <a:lnTo>
                      <a:pt x="371" y="390"/>
                    </a:lnTo>
                    <a:lnTo>
                      <a:pt x="397" y="378"/>
                    </a:lnTo>
                    <a:lnTo>
                      <a:pt x="424" y="369"/>
                    </a:lnTo>
                    <a:lnTo>
                      <a:pt x="458" y="361"/>
                    </a:lnTo>
                    <a:lnTo>
                      <a:pt x="499" y="344"/>
                    </a:lnTo>
                    <a:lnTo>
                      <a:pt x="537" y="327"/>
                    </a:lnTo>
                    <a:lnTo>
                      <a:pt x="579" y="315"/>
                    </a:lnTo>
                    <a:lnTo>
                      <a:pt x="620" y="311"/>
                    </a:lnTo>
                    <a:lnTo>
                      <a:pt x="628" y="281"/>
                    </a:lnTo>
                    <a:lnTo>
                      <a:pt x="632" y="248"/>
                    </a:lnTo>
                    <a:lnTo>
                      <a:pt x="636" y="210"/>
                    </a:lnTo>
                    <a:lnTo>
                      <a:pt x="636" y="176"/>
                    </a:lnTo>
                    <a:lnTo>
                      <a:pt x="636" y="143"/>
                    </a:lnTo>
                    <a:lnTo>
                      <a:pt x="636" y="118"/>
                    </a:lnTo>
                    <a:lnTo>
                      <a:pt x="636" y="105"/>
                    </a:lnTo>
                    <a:lnTo>
                      <a:pt x="636" y="101"/>
                    </a:lnTo>
                    <a:lnTo>
                      <a:pt x="636" y="97"/>
                    </a:lnTo>
                    <a:lnTo>
                      <a:pt x="636" y="92"/>
                    </a:lnTo>
                    <a:lnTo>
                      <a:pt x="670" y="50"/>
                    </a:lnTo>
                    <a:lnTo>
                      <a:pt x="685" y="34"/>
                    </a:lnTo>
                    <a:lnTo>
                      <a:pt x="700" y="13"/>
                    </a:lnTo>
                    <a:lnTo>
                      <a:pt x="723" y="17"/>
                    </a:lnTo>
                    <a:lnTo>
                      <a:pt x="745" y="17"/>
                    </a:lnTo>
                    <a:lnTo>
                      <a:pt x="783" y="13"/>
                    </a:lnTo>
                    <a:lnTo>
                      <a:pt x="821" y="4"/>
                    </a:lnTo>
                    <a:lnTo>
                      <a:pt x="844" y="4"/>
                    </a:lnTo>
                    <a:lnTo>
                      <a:pt x="866" y="0"/>
                    </a:lnTo>
                    <a:lnTo>
                      <a:pt x="874" y="4"/>
                    </a:lnTo>
                    <a:lnTo>
                      <a:pt x="878" y="8"/>
                    </a:lnTo>
                    <a:lnTo>
                      <a:pt x="882" y="17"/>
                    </a:lnTo>
                    <a:lnTo>
                      <a:pt x="882" y="34"/>
                    </a:lnTo>
                    <a:lnTo>
                      <a:pt x="878" y="46"/>
                    </a:lnTo>
                    <a:lnTo>
                      <a:pt x="878" y="63"/>
                    </a:lnTo>
                    <a:lnTo>
                      <a:pt x="878" y="80"/>
                    </a:lnTo>
                    <a:lnTo>
                      <a:pt x="882" y="92"/>
                    </a:lnTo>
                    <a:lnTo>
                      <a:pt x="889" y="101"/>
                    </a:lnTo>
                    <a:lnTo>
                      <a:pt x="897" y="101"/>
                    </a:lnTo>
                    <a:lnTo>
                      <a:pt x="904" y="113"/>
                    </a:lnTo>
                    <a:lnTo>
                      <a:pt x="912" y="126"/>
                    </a:lnTo>
                    <a:lnTo>
                      <a:pt x="912" y="134"/>
                    </a:lnTo>
                    <a:lnTo>
                      <a:pt x="908" y="155"/>
                    </a:lnTo>
                    <a:lnTo>
                      <a:pt x="912" y="168"/>
                    </a:lnTo>
                    <a:lnTo>
                      <a:pt x="912" y="181"/>
                    </a:lnTo>
                    <a:lnTo>
                      <a:pt x="912" y="185"/>
                    </a:lnTo>
                    <a:lnTo>
                      <a:pt x="916" y="189"/>
                    </a:lnTo>
                    <a:lnTo>
                      <a:pt x="919" y="197"/>
                    </a:lnTo>
                    <a:lnTo>
                      <a:pt x="923" y="202"/>
                    </a:lnTo>
                    <a:lnTo>
                      <a:pt x="927" y="214"/>
                    </a:lnTo>
                    <a:lnTo>
                      <a:pt x="923" y="239"/>
                    </a:lnTo>
                    <a:lnTo>
                      <a:pt x="923" y="260"/>
                    </a:lnTo>
                    <a:lnTo>
                      <a:pt x="935" y="285"/>
                    </a:lnTo>
                    <a:lnTo>
                      <a:pt x="946" y="306"/>
                    </a:lnTo>
                    <a:lnTo>
                      <a:pt x="950" y="323"/>
                    </a:lnTo>
                    <a:lnTo>
                      <a:pt x="957" y="336"/>
                    </a:lnTo>
                    <a:lnTo>
                      <a:pt x="961" y="348"/>
                    </a:lnTo>
                    <a:lnTo>
                      <a:pt x="965" y="365"/>
                    </a:lnTo>
                    <a:lnTo>
                      <a:pt x="965" y="390"/>
                    </a:lnTo>
                    <a:lnTo>
                      <a:pt x="965" y="416"/>
                    </a:lnTo>
                    <a:lnTo>
                      <a:pt x="961" y="441"/>
                    </a:lnTo>
                    <a:lnTo>
                      <a:pt x="961" y="466"/>
                    </a:lnTo>
                    <a:lnTo>
                      <a:pt x="961" y="491"/>
                    </a:lnTo>
                    <a:lnTo>
                      <a:pt x="969" y="512"/>
                    </a:lnTo>
                    <a:lnTo>
                      <a:pt x="980" y="525"/>
                    </a:lnTo>
                    <a:lnTo>
                      <a:pt x="999" y="537"/>
                    </a:lnTo>
                    <a:lnTo>
                      <a:pt x="1010" y="550"/>
                    </a:lnTo>
                    <a:lnTo>
                      <a:pt x="1025" y="563"/>
                    </a:lnTo>
                    <a:lnTo>
                      <a:pt x="1040" y="571"/>
                    </a:lnTo>
                    <a:lnTo>
                      <a:pt x="1059" y="575"/>
                    </a:lnTo>
                    <a:lnTo>
                      <a:pt x="1067" y="588"/>
                    </a:lnTo>
                    <a:lnTo>
                      <a:pt x="1078" y="600"/>
                    </a:lnTo>
                    <a:lnTo>
                      <a:pt x="1090" y="617"/>
                    </a:lnTo>
                    <a:lnTo>
                      <a:pt x="1097" y="621"/>
                    </a:lnTo>
                    <a:lnTo>
                      <a:pt x="1109" y="630"/>
                    </a:lnTo>
                    <a:lnTo>
                      <a:pt x="1120" y="634"/>
                    </a:lnTo>
                    <a:lnTo>
                      <a:pt x="1131" y="642"/>
                    </a:lnTo>
                    <a:lnTo>
                      <a:pt x="1143" y="672"/>
                    </a:lnTo>
                    <a:lnTo>
                      <a:pt x="1155" y="696"/>
                    </a:lnTo>
                    <a:lnTo>
                      <a:pt x="1176" y="726"/>
                    </a:lnTo>
                    <a:lnTo>
                      <a:pt x="1192" y="743"/>
                    </a:lnTo>
                    <a:lnTo>
                      <a:pt x="1222" y="735"/>
                    </a:lnTo>
                    <a:lnTo>
                      <a:pt x="1256" y="726"/>
                    </a:lnTo>
                    <a:lnTo>
                      <a:pt x="1260" y="718"/>
                    </a:lnTo>
                    <a:lnTo>
                      <a:pt x="1269" y="714"/>
                    </a:lnTo>
                    <a:lnTo>
                      <a:pt x="1269" y="717"/>
                    </a:lnTo>
                    <a:lnTo>
                      <a:pt x="1287" y="717"/>
                    </a:lnTo>
                    <a:lnTo>
                      <a:pt x="1283" y="705"/>
                    </a:lnTo>
                    <a:lnTo>
                      <a:pt x="1294" y="714"/>
                    </a:lnTo>
                    <a:lnTo>
                      <a:pt x="1305" y="718"/>
                    </a:lnTo>
                    <a:lnTo>
                      <a:pt x="1309" y="722"/>
                    </a:lnTo>
                    <a:lnTo>
                      <a:pt x="1317" y="731"/>
                    </a:lnTo>
                    <a:lnTo>
                      <a:pt x="1328" y="739"/>
                    </a:lnTo>
                    <a:lnTo>
                      <a:pt x="1341" y="750"/>
                    </a:lnTo>
                    <a:lnTo>
                      <a:pt x="1351" y="747"/>
                    </a:lnTo>
                    <a:lnTo>
                      <a:pt x="1350" y="771"/>
                    </a:lnTo>
                    <a:lnTo>
                      <a:pt x="1365" y="795"/>
                    </a:lnTo>
                    <a:lnTo>
                      <a:pt x="1380" y="834"/>
                    </a:lnTo>
                    <a:lnTo>
                      <a:pt x="1392" y="852"/>
                    </a:lnTo>
                    <a:lnTo>
                      <a:pt x="1400" y="869"/>
                    </a:lnTo>
                    <a:lnTo>
                      <a:pt x="1404" y="886"/>
                    </a:lnTo>
                    <a:lnTo>
                      <a:pt x="1411" y="903"/>
                    </a:lnTo>
                    <a:lnTo>
                      <a:pt x="1407" y="911"/>
                    </a:lnTo>
                    <a:lnTo>
                      <a:pt x="1404" y="919"/>
                    </a:lnTo>
                    <a:lnTo>
                      <a:pt x="1400" y="924"/>
                    </a:lnTo>
                    <a:lnTo>
                      <a:pt x="1396" y="928"/>
                    </a:lnTo>
                    <a:lnTo>
                      <a:pt x="1400" y="945"/>
                    </a:lnTo>
                    <a:lnTo>
                      <a:pt x="1400" y="953"/>
                    </a:lnTo>
                    <a:lnTo>
                      <a:pt x="1400" y="961"/>
                    </a:lnTo>
                    <a:lnTo>
                      <a:pt x="1400" y="970"/>
                    </a:lnTo>
                    <a:lnTo>
                      <a:pt x="1396" y="982"/>
                    </a:lnTo>
                    <a:lnTo>
                      <a:pt x="1392" y="991"/>
                    </a:lnTo>
                    <a:lnTo>
                      <a:pt x="1389" y="1003"/>
                    </a:lnTo>
                    <a:lnTo>
                      <a:pt x="1385" y="1012"/>
                    </a:lnTo>
                    <a:lnTo>
                      <a:pt x="1385" y="1029"/>
                    </a:lnTo>
                    <a:lnTo>
                      <a:pt x="1385" y="1041"/>
                    </a:lnTo>
                    <a:lnTo>
                      <a:pt x="1381" y="1054"/>
                    </a:lnTo>
                    <a:lnTo>
                      <a:pt x="1373" y="1062"/>
                    </a:lnTo>
                    <a:lnTo>
                      <a:pt x="1366" y="1066"/>
                    </a:lnTo>
                    <a:lnTo>
                      <a:pt x="1362" y="1071"/>
                    </a:lnTo>
                    <a:lnTo>
                      <a:pt x="1358" y="1075"/>
                    </a:lnTo>
                    <a:lnTo>
                      <a:pt x="1362" y="1100"/>
                    </a:lnTo>
                    <a:lnTo>
                      <a:pt x="1366" y="1117"/>
                    </a:lnTo>
                    <a:lnTo>
                      <a:pt x="1366" y="1129"/>
                    </a:lnTo>
                    <a:lnTo>
                      <a:pt x="1366" y="1142"/>
                    </a:lnTo>
                    <a:lnTo>
                      <a:pt x="1358" y="1146"/>
                    </a:lnTo>
                    <a:lnTo>
                      <a:pt x="1347" y="1150"/>
                    </a:lnTo>
                    <a:lnTo>
                      <a:pt x="1332" y="1155"/>
                    </a:lnTo>
                    <a:lnTo>
                      <a:pt x="1309" y="1159"/>
                    </a:lnTo>
                    <a:lnTo>
                      <a:pt x="1305" y="1167"/>
                    </a:lnTo>
                    <a:lnTo>
                      <a:pt x="1298" y="1180"/>
                    </a:lnTo>
                    <a:lnTo>
                      <a:pt x="1294" y="1197"/>
                    </a:lnTo>
                    <a:lnTo>
                      <a:pt x="1286" y="1201"/>
                    </a:lnTo>
                    <a:lnTo>
                      <a:pt x="1260" y="1205"/>
                    </a:lnTo>
                    <a:lnTo>
                      <a:pt x="1237" y="1209"/>
                    </a:lnTo>
                    <a:lnTo>
                      <a:pt x="1222" y="1226"/>
                    </a:lnTo>
                    <a:lnTo>
                      <a:pt x="1211" y="1230"/>
                    </a:lnTo>
                    <a:lnTo>
                      <a:pt x="1199" y="1234"/>
                    </a:lnTo>
                    <a:lnTo>
                      <a:pt x="1180" y="1255"/>
                    </a:lnTo>
                    <a:lnTo>
                      <a:pt x="1169" y="1276"/>
                    </a:lnTo>
                    <a:lnTo>
                      <a:pt x="1154" y="1297"/>
                    </a:lnTo>
                    <a:lnTo>
                      <a:pt x="1143" y="1306"/>
                    </a:lnTo>
                    <a:lnTo>
                      <a:pt x="1131" y="1310"/>
                    </a:lnTo>
                    <a:lnTo>
                      <a:pt x="1124" y="1318"/>
                    </a:lnTo>
                    <a:lnTo>
                      <a:pt x="1112" y="1323"/>
                    </a:lnTo>
                    <a:lnTo>
                      <a:pt x="1105" y="1327"/>
                    </a:lnTo>
                    <a:lnTo>
                      <a:pt x="1093" y="1335"/>
                    </a:lnTo>
                    <a:lnTo>
                      <a:pt x="1086" y="1344"/>
                    </a:lnTo>
                    <a:lnTo>
                      <a:pt x="1074" y="1352"/>
                    </a:lnTo>
                    <a:lnTo>
                      <a:pt x="1067" y="1360"/>
                    </a:lnTo>
                    <a:lnTo>
                      <a:pt x="1063" y="1373"/>
                    </a:lnTo>
                    <a:lnTo>
                      <a:pt x="1048" y="1377"/>
                    </a:lnTo>
                    <a:lnTo>
                      <a:pt x="1037" y="1381"/>
                    </a:lnTo>
                    <a:lnTo>
                      <a:pt x="1029" y="1381"/>
                    </a:lnTo>
                    <a:lnTo>
                      <a:pt x="1018" y="1386"/>
                    </a:lnTo>
                    <a:lnTo>
                      <a:pt x="1006" y="1386"/>
                    </a:lnTo>
                    <a:lnTo>
                      <a:pt x="999" y="1390"/>
                    </a:lnTo>
                    <a:lnTo>
                      <a:pt x="987" y="1394"/>
                    </a:lnTo>
                    <a:lnTo>
                      <a:pt x="976" y="1402"/>
                    </a:lnTo>
                    <a:lnTo>
                      <a:pt x="961" y="1419"/>
                    </a:lnTo>
                    <a:lnTo>
                      <a:pt x="935" y="1448"/>
                    </a:lnTo>
                    <a:lnTo>
                      <a:pt x="923" y="1465"/>
                    </a:lnTo>
                    <a:lnTo>
                      <a:pt x="912" y="1482"/>
                    </a:lnTo>
                    <a:lnTo>
                      <a:pt x="904" y="1495"/>
                    </a:lnTo>
                    <a:lnTo>
                      <a:pt x="897" y="1507"/>
                    </a:lnTo>
                    <a:lnTo>
                      <a:pt x="900" y="1528"/>
                    </a:lnTo>
                    <a:lnTo>
                      <a:pt x="900" y="1549"/>
                    </a:lnTo>
                    <a:lnTo>
                      <a:pt x="897" y="1587"/>
                    </a:lnTo>
                    <a:lnTo>
                      <a:pt x="893" y="1625"/>
                    </a:lnTo>
                    <a:lnTo>
                      <a:pt x="889" y="1667"/>
                    </a:lnTo>
                    <a:lnTo>
                      <a:pt x="882" y="1658"/>
                    </a:lnTo>
                    <a:lnTo>
                      <a:pt x="878" y="1654"/>
                    </a:lnTo>
                    <a:lnTo>
                      <a:pt x="874" y="1654"/>
                    </a:lnTo>
                    <a:lnTo>
                      <a:pt x="870" y="1650"/>
                    </a:lnTo>
                    <a:lnTo>
                      <a:pt x="866" y="1650"/>
                    </a:lnTo>
                    <a:lnTo>
                      <a:pt x="859" y="1646"/>
                    </a:lnTo>
                    <a:lnTo>
                      <a:pt x="847" y="1642"/>
                    </a:lnTo>
                    <a:lnTo>
                      <a:pt x="844" y="1633"/>
                    </a:lnTo>
                    <a:lnTo>
                      <a:pt x="836" y="1625"/>
                    </a:lnTo>
                    <a:lnTo>
                      <a:pt x="821" y="1612"/>
                    </a:lnTo>
                    <a:lnTo>
                      <a:pt x="798" y="1604"/>
                    </a:lnTo>
                    <a:lnTo>
                      <a:pt x="779" y="1600"/>
                    </a:lnTo>
                    <a:lnTo>
                      <a:pt x="768" y="1579"/>
                    </a:lnTo>
                    <a:lnTo>
                      <a:pt x="760" y="1570"/>
                    </a:lnTo>
                    <a:lnTo>
                      <a:pt x="745" y="1566"/>
                    </a:lnTo>
                    <a:lnTo>
                      <a:pt x="730" y="1562"/>
                    </a:lnTo>
                    <a:lnTo>
                      <a:pt x="723" y="1549"/>
                    </a:lnTo>
                    <a:lnTo>
                      <a:pt x="711" y="1541"/>
                    </a:lnTo>
                    <a:lnTo>
                      <a:pt x="704" y="1537"/>
                    </a:lnTo>
                    <a:lnTo>
                      <a:pt x="692" y="1532"/>
                    </a:lnTo>
                    <a:lnTo>
                      <a:pt x="681" y="1520"/>
                    </a:lnTo>
                    <a:lnTo>
                      <a:pt x="662" y="1511"/>
                    </a:lnTo>
                    <a:lnTo>
                      <a:pt x="643" y="1499"/>
                    </a:lnTo>
                    <a:lnTo>
                      <a:pt x="628" y="1486"/>
                    </a:lnTo>
                    <a:lnTo>
                      <a:pt x="624" y="1478"/>
                    </a:lnTo>
                    <a:lnTo>
                      <a:pt x="628" y="1469"/>
                    </a:lnTo>
                    <a:lnTo>
                      <a:pt x="628" y="1465"/>
                    </a:lnTo>
                    <a:lnTo>
                      <a:pt x="624" y="1461"/>
                    </a:lnTo>
                    <a:lnTo>
                      <a:pt x="620" y="1457"/>
                    </a:lnTo>
                    <a:lnTo>
                      <a:pt x="613" y="1419"/>
                    </a:lnTo>
                    <a:lnTo>
                      <a:pt x="613" y="1402"/>
                    </a:lnTo>
                    <a:lnTo>
                      <a:pt x="605" y="1381"/>
                    </a:lnTo>
                    <a:lnTo>
                      <a:pt x="605" y="1360"/>
                    </a:lnTo>
                    <a:lnTo>
                      <a:pt x="602" y="1335"/>
                    </a:lnTo>
                    <a:lnTo>
                      <a:pt x="594" y="1285"/>
                    </a:lnTo>
                    <a:lnTo>
                      <a:pt x="590" y="1260"/>
                    </a:lnTo>
                    <a:lnTo>
                      <a:pt x="583" y="1234"/>
                    </a:lnTo>
                    <a:lnTo>
                      <a:pt x="575" y="1218"/>
                    </a:lnTo>
                    <a:lnTo>
                      <a:pt x="564" y="1197"/>
                    </a:lnTo>
                    <a:lnTo>
                      <a:pt x="556" y="1171"/>
                    </a:lnTo>
                    <a:lnTo>
                      <a:pt x="549" y="1150"/>
                    </a:lnTo>
                    <a:lnTo>
                      <a:pt x="533" y="1138"/>
                    </a:lnTo>
                    <a:lnTo>
                      <a:pt x="522" y="1129"/>
                    </a:lnTo>
                    <a:lnTo>
                      <a:pt x="511" y="1125"/>
                    </a:lnTo>
                    <a:lnTo>
                      <a:pt x="499" y="1108"/>
                    </a:lnTo>
                    <a:lnTo>
                      <a:pt x="492" y="1092"/>
                    </a:lnTo>
                    <a:lnTo>
                      <a:pt x="480" y="1071"/>
                    </a:lnTo>
                    <a:lnTo>
                      <a:pt x="465" y="1058"/>
                    </a:lnTo>
                    <a:lnTo>
                      <a:pt x="465" y="1045"/>
                    </a:lnTo>
                    <a:lnTo>
                      <a:pt x="458" y="1037"/>
                    </a:lnTo>
                    <a:lnTo>
                      <a:pt x="454" y="1029"/>
                    </a:lnTo>
                    <a:lnTo>
                      <a:pt x="439" y="1024"/>
                    </a:lnTo>
                    <a:lnTo>
                      <a:pt x="428" y="1012"/>
                    </a:lnTo>
                    <a:lnTo>
                      <a:pt x="416" y="1008"/>
                    </a:lnTo>
                    <a:lnTo>
                      <a:pt x="386" y="999"/>
                    </a:lnTo>
                    <a:lnTo>
                      <a:pt x="352" y="999"/>
                    </a:lnTo>
                    <a:lnTo>
                      <a:pt x="322" y="995"/>
                    </a:lnTo>
                    <a:lnTo>
                      <a:pt x="310" y="991"/>
                    </a:lnTo>
                    <a:lnTo>
                      <a:pt x="299" y="991"/>
                    </a:lnTo>
                    <a:lnTo>
                      <a:pt x="291" y="982"/>
                    </a:lnTo>
                    <a:lnTo>
                      <a:pt x="284" y="974"/>
                    </a:lnTo>
                    <a:lnTo>
                      <a:pt x="280" y="953"/>
                    </a:lnTo>
                    <a:lnTo>
                      <a:pt x="272" y="945"/>
                    </a:lnTo>
                    <a:lnTo>
                      <a:pt x="265" y="936"/>
                    </a:lnTo>
                    <a:lnTo>
                      <a:pt x="238" y="924"/>
                    </a:lnTo>
                    <a:lnTo>
                      <a:pt x="212" y="907"/>
                    </a:lnTo>
                    <a:lnTo>
                      <a:pt x="189" y="886"/>
                    </a:lnTo>
                    <a:lnTo>
                      <a:pt x="182" y="877"/>
                    </a:lnTo>
                    <a:lnTo>
                      <a:pt x="174" y="865"/>
                    </a:lnTo>
                    <a:lnTo>
                      <a:pt x="170" y="848"/>
                    </a:lnTo>
                    <a:lnTo>
                      <a:pt x="163" y="836"/>
                    </a:lnTo>
                    <a:lnTo>
                      <a:pt x="151" y="827"/>
                    </a:lnTo>
                    <a:lnTo>
                      <a:pt x="136" y="823"/>
                    </a:lnTo>
                    <a:lnTo>
                      <a:pt x="129" y="819"/>
                    </a:lnTo>
                    <a:lnTo>
                      <a:pt x="121" y="815"/>
                    </a:lnTo>
                    <a:lnTo>
                      <a:pt x="117" y="806"/>
                    </a:lnTo>
                    <a:lnTo>
                      <a:pt x="110" y="806"/>
                    </a:lnTo>
                    <a:lnTo>
                      <a:pt x="106" y="802"/>
                    </a:lnTo>
                    <a:lnTo>
                      <a:pt x="102" y="798"/>
                    </a:lnTo>
                    <a:lnTo>
                      <a:pt x="98" y="781"/>
                    </a:lnTo>
                    <a:lnTo>
                      <a:pt x="87" y="768"/>
                    </a:lnTo>
                    <a:lnTo>
                      <a:pt x="76" y="760"/>
                    </a:lnTo>
                    <a:lnTo>
                      <a:pt x="64" y="752"/>
                    </a:lnTo>
                    <a:lnTo>
                      <a:pt x="53" y="739"/>
                    </a:lnTo>
                    <a:lnTo>
                      <a:pt x="45" y="731"/>
                    </a:lnTo>
                    <a:lnTo>
                      <a:pt x="30" y="726"/>
                    </a:lnTo>
                    <a:lnTo>
                      <a:pt x="19" y="722"/>
                    </a:lnTo>
                    <a:lnTo>
                      <a:pt x="11" y="714"/>
                    </a:lnTo>
                    <a:lnTo>
                      <a:pt x="8" y="710"/>
                    </a:lnTo>
                    <a:lnTo>
                      <a:pt x="0" y="701"/>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36" name="Freeform 25">
                <a:extLst>
                  <a:ext uri="{FF2B5EF4-FFF2-40B4-BE49-F238E27FC236}">
                    <a16:creationId xmlns:a16="http://schemas.microsoft.com/office/drawing/2014/main" id="{18DF2B47-A6A3-4F9E-95F4-C5BA7DB86A36}"/>
                  </a:ext>
                </a:extLst>
              </p:cNvPr>
              <p:cNvSpPr>
                <a:spLocks noChangeAspect="1"/>
              </p:cNvSpPr>
              <p:nvPr/>
            </p:nvSpPr>
            <p:spPr bwMode="auto">
              <a:xfrm>
                <a:off x="1209" y="2328"/>
                <a:ext cx="268" cy="509"/>
              </a:xfrm>
              <a:custGeom>
                <a:avLst/>
                <a:gdLst/>
                <a:ahLst/>
                <a:cxnLst>
                  <a:cxn ang="0">
                    <a:pos x="167" y="451"/>
                  </a:cxn>
                  <a:cxn ang="0">
                    <a:pos x="142" y="453"/>
                  </a:cxn>
                  <a:cxn ang="0">
                    <a:pos x="122" y="450"/>
                  </a:cxn>
                  <a:cxn ang="0">
                    <a:pos x="102" y="458"/>
                  </a:cxn>
                  <a:cxn ang="0">
                    <a:pos x="89" y="466"/>
                  </a:cxn>
                  <a:cxn ang="0">
                    <a:pos x="64" y="469"/>
                  </a:cxn>
                  <a:cxn ang="0">
                    <a:pos x="37" y="457"/>
                  </a:cxn>
                  <a:cxn ang="0">
                    <a:pos x="27" y="445"/>
                  </a:cxn>
                  <a:cxn ang="0">
                    <a:pos x="26" y="443"/>
                  </a:cxn>
                  <a:cxn ang="0">
                    <a:pos x="15" y="427"/>
                  </a:cxn>
                  <a:cxn ang="0">
                    <a:pos x="12" y="399"/>
                  </a:cxn>
                  <a:cxn ang="0">
                    <a:pos x="14" y="377"/>
                  </a:cxn>
                  <a:cxn ang="0">
                    <a:pos x="5" y="371"/>
                  </a:cxn>
                  <a:cxn ang="0">
                    <a:pos x="1" y="349"/>
                  </a:cxn>
                  <a:cxn ang="0">
                    <a:pos x="3" y="322"/>
                  </a:cxn>
                  <a:cxn ang="0">
                    <a:pos x="14" y="302"/>
                  </a:cxn>
                  <a:cxn ang="0">
                    <a:pos x="17" y="302"/>
                  </a:cxn>
                  <a:cxn ang="0">
                    <a:pos x="22" y="287"/>
                  </a:cxn>
                  <a:cxn ang="0">
                    <a:pos x="31" y="271"/>
                  </a:cxn>
                  <a:cxn ang="0">
                    <a:pos x="26" y="261"/>
                  </a:cxn>
                  <a:cxn ang="0">
                    <a:pos x="23" y="246"/>
                  </a:cxn>
                  <a:cxn ang="0">
                    <a:pos x="27" y="226"/>
                  </a:cxn>
                  <a:cxn ang="0">
                    <a:pos x="32" y="215"/>
                  </a:cxn>
                  <a:cxn ang="0">
                    <a:pos x="24" y="193"/>
                  </a:cxn>
                  <a:cxn ang="0">
                    <a:pos x="18" y="188"/>
                  </a:cxn>
                  <a:cxn ang="0">
                    <a:pos x="19" y="168"/>
                  </a:cxn>
                  <a:cxn ang="0">
                    <a:pos x="25" y="143"/>
                  </a:cxn>
                  <a:cxn ang="0">
                    <a:pos x="33" y="124"/>
                  </a:cxn>
                  <a:cxn ang="0">
                    <a:pos x="40" y="108"/>
                  </a:cxn>
                  <a:cxn ang="0">
                    <a:pos x="42" y="107"/>
                  </a:cxn>
                  <a:cxn ang="0">
                    <a:pos x="52" y="85"/>
                  </a:cxn>
                  <a:cxn ang="0">
                    <a:pos x="62" y="78"/>
                  </a:cxn>
                  <a:cxn ang="0">
                    <a:pos x="74" y="69"/>
                  </a:cxn>
                  <a:cxn ang="0">
                    <a:pos x="90" y="60"/>
                  </a:cxn>
                  <a:cxn ang="0">
                    <a:pos x="112" y="47"/>
                  </a:cxn>
                  <a:cxn ang="0">
                    <a:pos x="129" y="23"/>
                  </a:cxn>
                  <a:cxn ang="0">
                    <a:pos x="143" y="14"/>
                  </a:cxn>
                  <a:cxn ang="0">
                    <a:pos x="171" y="5"/>
                  </a:cxn>
                  <a:cxn ang="0">
                    <a:pos x="198" y="0"/>
                  </a:cxn>
                  <a:cxn ang="0">
                    <a:pos x="210" y="11"/>
                  </a:cxn>
                  <a:cxn ang="0">
                    <a:pos x="202" y="34"/>
                  </a:cxn>
                  <a:cxn ang="0">
                    <a:pos x="209" y="59"/>
                  </a:cxn>
                  <a:cxn ang="0">
                    <a:pos x="223" y="76"/>
                  </a:cxn>
                  <a:cxn ang="0">
                    <a:pos x="232" y="79"/>
                  </a:cxn>
                  <a:cxn ang="0">
                    <a:pos x="244" y="79"/>
                  </a:cxn>
                  <a:cxn ang="0">
                    <a:pos x="267" y="88"/>
                  </a:cxn>
                  <a:cxn ang="0">
                    <a:pos x="259" y="104"/>
                  </a:cxn>
                  <a:cxn ang="0">
                    <a:pos x="251" y="141"/>
                  </a:cxn>
                  <a:cxn ang="0">
                    <a:pos x="237" y="156"/>
                  </a:cxn>
                  <a:cxn ang="0">
                    <a:pos x="244" y="171"/>
                  </a:cxn>
                  <a:cxn ang="0">
                    <a:pos x="257" y="190"/>
                  </a:cxn>
                  <a:cxn ang="0">
                    <a:pos x="271" y="209"/>
                  </a:cxn>
                  <a:cxn ang="0">
                    <a:pos x="274" y="226"/>
                  </a:cxn>
                  <a:cxn ang="0">
                    <a:pos x="266" y="238"/>
                  </a:cxn>
                  <a:cxn ang="0">
                    <a:pos x="268" y="270"/>
                  </a:cxn>
                  <a:cxn ang="0">
                    <a:pos x="276" y="300"/>
                  </a:cxn>
                  <a:cxn ang="0">
                    <a:pos x="268" y="327"/>
                  </a:cxn>
                  <a:cxn ang="0">
                    <a:pos x="238" y="346"/>
                  </a:cxn>
                  <a:cxn ang="0">
                    <a:pos x="221" y="362"/>
                  </a:cxn>
                  <a:cxn ang="0">
                    <a:pos x="200" y="422"/>
                  </a:cxn>
                  <a:cxn ang="0">
                    <a:pos x="190" y="448"/>
                  </a:cxn>
                </a:cxnLst>
                <a:rect l="0" t="0" r="r" b="b"/>
                <a:pathLst>
                  <a:path w="277" h="472">
                    <a:moveTo>
                      <a:pt x="190" y="448"/>
                    </a:moveTo>
                    <a:lnTo>
                      <a:pt x="183" y="449"/>
                    </a:lnTo>
                    <a:lnTo>
                      <a:pt x="177" y="449"/>
                    </a:lnTo>
                    <a:lnTo>
                      <a:pt x="172" y="450"/>
                    </a:lnTo>
                    <a:lnTo>
                      <a:pt x="167" y="451"/>
                    </a:lnTo>
                    <a:lnTo>
                      <a:pt x="163" y="452"/>
                    </a:lnTo>
                    <a:lnTo>
                      <a:pt x="158" y="452"/>
                    </a:lnTo>
                    <a:lnTo>
                      <a:pt x="153" y="453"/>
                    </a:lnTo>
                    <a:lnTo>
                      <a:pt x="147" y="454"/>
                    </a:lnTo>
                    <a:lnTo>
                      <a:pt x="142" y="453"/>
                    </a:lnTo>
                    <a:lnTo>
                      <a:pt x="137" y="452"/>
                    </a:lnTo>
                    <a:lnTo>
                      <a:pt x="133" y="451"/>
                    </a:lnTo>
                    <a:lnTo>
                      <a:pt x="128" y="450"/>
                    </a:lnTo>
                    <a:lnTo>
                      <a:pt x="125" y="450"/>
                    </a:lnTo>
                    <a:lnTo>
                      <a:pt x="122" y="450"/>
                    </a:lnTo>
                    <a:lnTo>
                      <a:pt x="117" y="451"/>
                    </a:lnTo>
                    <a:lnTo>
                      <a:pt x="113" y="452"/>
                    </a:lnTo>
                    <a:lnTo>
                      <a:pt x="107" y="454"/>
                    </a:lnTo>
                    <a:lnTo>
                      <a:pt x="104" y="456"/>
                    </a:lnTo>
                    <a:lnTo>
                      <a:pt x="102" y="458"/>
                    </a:lnTo>
                    <a:lnTo>
                      <a:pt x="99" y="460"/>
                    </a:lnTo>
                    <a:lnTo>
                      <a:pt x="96" y="462"/>
                    </a:lnTo>
                    <a:lnTo>
                      <a:pt x="94" y="463"/>
                    </a:lnTo>
                    <a:lnTo>
                      <a:pt x="92" y="464"/>
                    </a:lnTo>
                    <a:lnTo>
                      <a:pt x="89" y="466"/>
                    </a:lnTo>
                    <a:lnTo>
                      <a:pt x="87" y="469"/>
                    </a:lnTo>
                    <a:lnTo>
                      <a:pt x="84" y="471"/>
                    </a:lnTo>
                    <a:lnTo>
                      <a:pt x="79" y="470"/>
                    </a:lnTo>
                    <a:lnTo>
                      <a:pt x="74" y="470"/>
                    </a:lnTo>
                    <a:lnTo>
                      <a:pt x="64" y="469"/>
                    </a:lnTo>
                    <a:lnTo>
                      <a:pt x="58" y="467"/>
                    </a:lnTo>
                    <a:lnTo>
                      <a:pt x="52" y="464"/>
                    </a:lnTo>
                    <a:lnTo>
                      <a:pt x="46" y="461"/>
                    </a:lnTo>
                    <a:lnTo>
                      <a:pt x="39" y="458"/>
                    </a:lnTo>
                    <a:lnTo>
                      <a:pt x="37" y="457"/>
                    </a:lnTo>
                    <a:lnTo>
                      <a:pt x="35" y="456"/>
                    </a:lnTo>
                    <a:lnTo>
                      <a:pt x="33" y="453"/>
                    </a:lnTo>
                    <a:lnTo>
                      <a:pt x="31" y="450"/>
                    </a:lnTo>
                    <a:lnTo>
                      <a:pt x="28" y="447"/>
                    </a:lnTo>
                    <a:lnTo>
                      <a:pt x="27" y="445"/>
                    </a:lnTo>
                    <a:lnTo>
                      <a:pt x="27" y="443"/>
                    </a:lnTo>
                    <a:lnTo>
                      <a:pt x="26" y="443"/>
                    </a:lnTo>
                    <a:lnTo>
                      <a:pt x="25" y="442"/>
                    </a:lnTo>
                    <a:lnTo>
                      <a:pt x="23" y="440"/>
                    </a:lnTo>
                    <a:lnTo>
                      <a:pt x="20" y="436"/>
                    </a:lnTo>
                    <a:lnTo>
                      <a:pt x="17" y="431"/>
                    </a:lnTo>
                    <a:lnTo>
                      <a:pt x="15" y="427"/>
                    </a:lnTo>
                    <a:lnTo>
                      <a:pt x="13" y="424"/>
                    </a:lnTo>
                    <a:lnTo>
                      <a:pt x="11" y="422"/>
                    </a:lnTo>
                    <a:lnTo>
                      <a:pt x="11" y="413"/>
                    </a:lnTo>
                    <a:lnTo>
                      <a:pt x="12" y="405"/>
                    </a:lnTo>
                    <a:lnTo>
                      <a:pt x="12" y="399"/>
                    </a:lnTo>
                    <a:lnTo>
                      <a:pt x="12" y="393"/>
                    </a:lnTo>
                    <a:lnTo>
                      <a:pt x="13" y="389"/>
                    </a:lnTo>
                    <a:lnTo>
                      <a:pt x="13" y="385"/>
                    </a:lnTo>
                    <a:lnTo>
                      <a:pt x="14" y="380"/>
                    </a:lnTo>
                    <a:lnTo>
                      <a:pt x="14" y="377"/>
                    </a:lnTo>
                    <a:lnTo>
                      <a:pt x="13" y="377"/>
                    </a:lnTo>
                    <a:lnTo>
                      <a:pt x="12" y="375"/>
                    </a:lnTo>
                    <a:lnTo>
                      <a:pt x="10" y="374"/>
                    </a:lnTo>
                    <a:lnTo>
                      <a:pt x="8" y="373"/>
                    </a:lnTo>
                    <a:lnTo>
                      <a:pt x="5" y="371"/>
                    </a:lnTo>
                    <a:lnTo>
                      <a:pt x="1" y="368"/>
                    </a:lnTo>
                    <a:lnTo>
                      <a:pt x="0" y="365"/>
                    </a:lnTo>
                    <a:lnTo>
                      <a:pt x="0" y="362"/>
                    </a:lnTo>
                    <a:lnTo>
                      <a:pt x="0" y="355"/>
                    </a:lnTo>
                    <a:lnTo>
                      <a:pt x="1" y="349"/>
                    </a:lnTo>
                    <a:lnTo>
                      <a:pt x="1" y="343"/>
                    </a:lnTo>
                    <a:lnTo>
                      <a:pt x="3" y="337"/>
                    </a:lnTo>
                    <a:lnTo>
                      <a:pt x="3" y="332"/>
                    </a:lnTo>
                    <a:lnTo>
                      <a:pt x="4" y="327"/>
                    </a:lnTo>
                    <a:lnTo>
                      <a:pt x="3" y="322"/>
                    </a:lnTo>
                    <a:lnTo>
                      <a:pt x="5" y="318"/>
                    </a:lnTo>
                    <a:lnTo>
                      <a:pt x="7" y="314"/>
                    </a:lnTo>
                    <a:lnTo>
                      <a:pt x="13" y="306"/>
                    </a:lnTo>
                    <a:lnTo>
                      <a:pt x="14" y="303"/>
                    </a:lnTo>
                    <a:lnTo>
                      <a:pt x="14" y="302"/>
                    </a:lnTo>
                    <a:lnTo>
                      <a:pt x="14" y="303"/>
                    </a:lnTo>
                    <a:lnTo>
                      <a:pt x="15" y="303"/>
                    </a:lnTo>
                    <a:lnTo>
                      <a:pt x="17" y="302"/>
                    </a:lnTo>
                    <a:lnTo>
                      <a:pt x="19" y="300"/>
                    </a:lnTo>
                    <a:lnTo>
                      <a:pt x="20" y="298"/>
                    </a:lnTo>
                    <a:lnTo>
                      <a:pt x="20" y="296"/>
                    </a:lnTo>
                    <a:lnTo>
                      <a:pt x="21" y="292"/>
                    </a:lnTo>
                    <a:lnTo>
                      <a:pt x="22" y="287"/>
                    </a:lnTo>
                    <a:lnTo>
                      <a:pt x="24" y="284"/>
                    </a:lnTo>
                    <a:lnTo>
                      <a:pt x="27" y="281"/>
                    </a:lnTo>
                    <a:lnTo>
                      <a:pt x="28" y="278"/>
                    </a:lnTo>
                    <a:lnTo>
                      <a:pt x="30" y="277"/>
                    </a:lnTo>
                    <a:lnTo>
                      <a:pt x="31" y="271"/>
                    </a:lnTo>
                    <a:lnTo>
                      <a:pt x="31" y="268"/>
                    </a:lnTo>
                    <a:lnTo>
                      <a:pt x="30" y="266"/>
                    </a:lnTo>
                    <a:lnTo>
                      <a:pt x="29" y="265"/>
                    </a:lnTo>
                    <a:lnTo>
                      <a:pt x="28" y="262"/>
                    </a:lnTo>
                    <a:lnTo>
                      <a:pt x="26" y="261"/>
                    </a:lnTo>
                    <a:lnTo>
                      <a:pt x="23" y="260"/>
                    </a:lnTo>
                    <a:lnTo>
                      <a:pt x="22" y="258"/>
                    </a:lnTo>
                    <a:lnTo>
                      <a:pt x="22" y="256"/>
                    </a:lnTo>
                    <a:lnTo>
                      <a:pt x="22" y="251"/>
                    </a:lnTo>
                    <a:lnTo>
                      <a:pt x="23" y="246"/>
                    </a:lnTo>
                    <a:lnTo>
                      <a:pt x="24" y="241"/>
                    </a:lnTo>
                    <a:lnTo>
                      <a:pt x="24" y="237"/>
                    </a:lnTo>
                    <a:lnTo>
                      <a:pt x="25" y="234"/>
                    </a:lnTo>
                    <a:lnTo>
                      <a:pt x="26" y="230"/>
                    </a:lnTo>
                    <a:lnTo>
                      <a:pt x="27" y="226"/>
                    </a:lnTo>
                    <a:lnTo>
                      <a:pt x="30" y="224"/>
                    </a:lnTo>
                    <a:lnTo>
                      <a:pt x="31" y="222"/>
                    </a:lnTo>
                    <a:lnTo>
                      <a:pt x="32" y="220"/>
                    </a:lnTo>
                    <a:lnTo>
                      <a:pt x="32" y="218"/>
                    </a:lnTo>
                    <a:lnTo>
                      <a:pt x="32" y="215"/>
                    </a:lnTo>
                    <a:lnTo>
                      <a:pt x="31" y="210"/>
                    </a:lnTo>
                    <a:lnTo>
                      <a:pt x="30" y="206"/>
                    </a:lnTo>
                    <a:lnTo>
                      <a:pt x="28" y="201"/>
                    </a:lnTo>
                    <a:lnTo>
                      <a:pt x="27" y="197"/>
                    </a:lnTo>
                    <a:lnTo>
                      <a:pt x="24" y="193"/>
                    </a:lnTo>
                    <a:lnTo>
                      <a:pt x="23" y="192"/>
                    </a:lnTo>
                    <a:lnTo>
                      <a:pt x="22" y="192"/>
                    </a:lnTo>
                    <a:lnTo>
                      <a:pt x="21" y="192"/>
                    </a:lnTo>
                    <a:lnTo>
                      <a:pt x="20" y="191"/>
                    </a:lnTo>
                    <a:lnTo>
                      <a:pt x="18" y="188"/>
                    </a:lnTo>
                    <a:lnTo>
                      <a:pt x="17" y="184"/>
                    </a:lnTo>
                    <a:lnTo>
                      <a:pt x="15" y="179"/>
                    </a:lnTo>
                    <a:lnTo>
                      <a:pt x="14" y="176"/>
                    </a:lnTo>
                    <a:lnTo>
                      <a:pt x="16" y="172"/>
                    </a:lnTo>
                    <a:lnTo>
                      <a:pt x="19" y="168"/>
                    </a:lnTo>
                    <a:lnTo>
                      <a:pt x="22" y="164"/>
                    </a:lnTo>
                    <a:lnTo>
                      <a:pt x="24" y="160"/>
                    </a:lnTo>
                    <a:lnTo>
                      <a:pt x="24" y="153"/>
                    </a:lnTo>
                    <a:lnTo>
                      <a:pt x="24" y="147"/>
                    </a:lnTo>
                    <a:lnTo>
                      <a:pt x="25" y="143"/>
                    </a:lnTo>
                    <a:lnTo>
                      <a:pt x="25" y="139"/>
                    </a:lnTo>
                    <a:lnTo>
                      <a:pt x="26" y="136"/>
                    </a:lnTo>
                    <a:lnTo>
                      <a:pt x="27" y="132"/>
                    </a:lnTo>
                    <a:lnTo>
                      <a:pt x="30" y="128"/>
                    </a:lnTo>
                    <a:lnTo>
                      <a:pt x="33" y="124"/>
                    </a:lnTo>
                    <a:lnTo>
                      <a:pt x="36" y="118"/>
                    </a:lnTo>
                    <a:lnTo>
                      <a:pt x="37" y="115"/>
                    </a:lnTo>
                    <a:lnTo>
                      <a:pt x="39" y="112"/>
                    </a:lnTo>
                    <a:lnTo>
                      <a:pt x="40" y="109"/>
                    </a:lnTo>
                    <a:lnTo>
                      <a:pt x="40" y="108"/>
                    </a:lnTo>
                    <a:lnTo>
                      <a:pt x="41" y="108"/>
                    </a:lnTo>
                    <a:lnTo>
                      <a:pt x="42" y="107"/>
                    </a:lnTo>
                    <a:lnTo>
                      <a:pt x="44" y="104"/>
                    </a:lnTo>
                    <a:lnTo>
                      <a:pt x="46" y="102"/>
                    </a:lnTo>
                    <a:lnTo>
                      <a:pt x="47" y="99"/>
                    </a:lnTo>
                    <a:lnTo>
                      <a:pt x="50" y="92"/>
                    </a:lnTo>
                    <a:lnTo>
                      <a:pt x="52" y="85"/>
                    </a:lnTo>
                    <a:lnTo>
                      <a:pt x="53" y="82"/>
                    </a:lnTo>
                    <a:lnTo>
                      <a:pt x="53" y="79"/>
                    </a:lnTo>
                    <a:lnTo>
                      <a:pt x="56" y="79"/>
                    </a:lnTo>
                    <a:lnTo>
                      <a:pt x="58" y="78"/>
                    </a:lnTo>
                    <a:lnTo>
                      <a:pt x="62" y="78"/>
                    </a:lnTo>
                    <a:lnTo>
                      <a:pt x="65" y="76"/>
                    </a:lnTo>
                    <a:lnTo>
                      <a:pt x="67" y="75"/>
                    </a:lnTo>
                    <a:lnTo>
                      <a:pt x="69" y="73"/>
                    </a:lnTo>
                    <a:lnTo>
                      <a:pt x="71" y="71"/>
                    </a:lnTo>
                    <a:lnTo>
                      <a:pt x="74" y="69"/>
                    </a:lnTo>
                    <a:lnTo>
                      <a:pt x="78" y="66"/>
                    </a:lnTo>
                    <a:lnTo>
                      <a:pt x="81" y="63"/>
                    </a:lnTo>
                    <a:lnTo>
                      <a:pt x="84" y="62"/>
                    </a:lnTo>
                    <a:lnTo>
                      <a:pt x="86" y="61"/>
                    </a:lnTo>
                    <a:lnTo>
                      <a:pt x="90" y="60"/>
                    </a:lnTo>
                    <a:lnTo>
                      <a:pt x="96" y="57"/>
                    </a:lnTo>
                    <a:lnTo>
                      <a:pt x="99" y="55"/>
                    </a:lnTo>
                    <a:lnTo>
                      <a:pt x="102" y="54"/>
                    </a:lnTo>
                    <a:lnTo>
                      <a:pt x="108" y="50"/>
                    </a:lnTo>
                    <a:lnTo>
                      <a:pt x="112" y="47"/>
                    </a:lnTo>
                    <a:lnTo>
                      <a:pt x="116" y="42"/>
                    </a:lnTo>
                    <a:lnTo>
                      <a:pt x="121" y="39"/>
                    </a:lnTo>
                    <a:lnTo>
                      <a:pt x="124" y="34"/>
                    </a:lnTo>
                    <a:lnTo>
                      <a:pt x="127" y="29"/>
                    </a:lnTo>
                    <a:lnTo>
                      <a:pt x="129" y="23"/>
                    </a:lnTo>
                    <a:lnTo>
                      <a:pt x="133" y="19"/>
                    </a:lnTo>
                    <a:lnTo>
                      <a:pt x="135" y="17"/>
                    </a:lnTo>
                    <a:lnTo>
                      <a:pt x="137" y="16"/>
                    </a:lnTo>
                    <a:lnTo>
                      <a:pt x="140" y="15"/>
                    </a:lnTo>
                    <a:lnTo>
                      <a:pt x="143" y="14"/>
                    </a:lnTo>
                    <a:lnTo>
                      <a:pt x="149" y="13"/>
                    </a:lnTo>
                    <a:lnTo>
                      <a:pt x="152" y="13"/>
                    </a:lnTo>
                    <a:lnTo>
                      <a:pt x="154" y="12"/>
                    </a:lnTo>
                    <a:lnTo>
                      <a:pt x="162" y="8"/>
                    </a:lnTo>
                    <a:lnTo>
                      <a:pt x="171" y="5"/>
                    </a:lnTo>
                    <a:lnTo>
                      <a:pt x="179" y="3"/>
                    </a:lnTo>
                    <a:lnTo>
                      <a:pt x="188" y="2"/>
                    </a:lnTo>
                    <a:lnTo>
                      <a:pt x="192" y="1"/>
                    </a:lnTo>
                    <a:lnTo>
                      <a:pt x="195" y="0"/>
                    </a:lnTo>
                    <a:lnTo>
                      <a:pt x="198" y="0"/>
                    </a:lnTo>
                    <a:lnTo>
                      <a:pt x="202" y="0"/>
                    </a:lnTo>
                    <a:lnTo>
                      <a:pt x="204" y="3"/>
                    </a:lnTo>
                    <a:lnTo>
                      <a:pt x="206" y="6"/>
                    </a:lnTo>
                    <a:lnTo>
                      <a:pt x="208" y="8"/>
                    </a:lnTo>
                    <a:lnTo>
                      <a:pt x="210" y="11"/>
                    </a:lnTo>
                    <a:lnTo>
                      <a:pt x="209" y="18"/>
                    </a:lnTo>
                    <a:lnTo>
                      <a:pt x="208" y="23"/>
                    </a:lnTo>
                    <a:lnTo>
                      <a:pt x="206" y="29"/>
                    </a:lnTo>
                    <a:lnTo>
                      <a:pt x="204" y="32"/>
                    </a:lnTo>
                    <a:lnTo>
                      <a:pt x="202" y="34"/>
                    </a:lnTo>
                    <a:lnTo>
                      <a:pt x="202" y="39"/>
                    </a:lnTo>
                    <a:lnTo>
                      <a:pt x="202" y="44"/>
                    </a:lnTo>
                    <a:lnTo>
                      <a:pt x="204" y="48"/>
                    </a:lnTo>
                    <a:lnTo>
                      <a:pt x="207" y="53"/>
                    </a:lnTo>
                    <a:lnTo>
                      <a:pt x="209" y="59"/>
                    </a:lnTo>
                    <a:lnTo>
                      <a:pt x="212" y="63"/>
                    </a:lnTo>
                    <a:lnTo>
                      <a:pt x="216" y="67"/>
                    </a:lnTo>
                    <a:lnTo>
                      <a:pt x="221" y="70"/>
                    </a:lnTo>
                    <a:lnTo>
                      <a:pt x="222" y="73"/>
                    </a:lnTo>
                    <a:lnTo>
                      <a:pt x="223" y="76"/>
                    </a:lnTo>
                    <a:lnTo>
                      <a:pt x="225" y="78"/>
                    </a:lnTo>
                    <a:lnTo>
                      <a:pt x="226" y="80"/>
                    </a:lnTo>
                    <a:lnTo>
                      <a:pt x="228" y="81"/>
                    </a:lnTo>
                    <a:lnTo>
                      <a:pt x="230" y="80"/>
                    </a:lnTo>
                    <a:lnTo>
                      <a:pt x="232" y="79"/>
                    </a:lnTo>
                    <a:lnTo>
                      <a:pt x="234" y="78"/>
                    </a:lnTo>
                    <a:lnTo>
                      <a:pt x="237" y="76"/>
                    </a:lnTo>
                    <a:lnTo>
                      <a:pt x="239" y="76"/>
                    </a:lnTo>
                    <a:lnTo>
                      <a:pt x="241" y="77"/>
                    </a:lnTo>
                    <a:lnTo>
                      <a:pt x="244" y="79"/>
                    </a:lnTo>
                    <a:lnTo>
                      <a:pt x="247" y="81"/>
                    </a:lnTo>
                    <a:lnTo>
                      <a:pt x="252" y="81"/>
                    </a:lnTo>
                    <a:lnTo>
                      <a:pt x="258" y="81"/>
                    </a:lnTo>
                    <a:lnTo>
                      <a:pt x="265" y="83"/>
                    </a:lnTo>
                    <a:lnTo>
                      <a:pt x="267" y="88"/>
                    </a:lnTo>
                    <a:lnTo>
                      <a:pt x="267" y="92"/>
                    </a:lnTo>
                    <a:lnTo>
                      <a:pt x="265" y="96"/>
                    </a:lnTo>
                    <a:lnTo>
                      <a:pt x="263" y="97"/>
                    </a:lnTo>
                    <a:lnTo>
                      <a:pt x="261" y="99"/>
                    </a:lnTo>
                    <a:lnTo>
                      <a:pt x="259" y="104"/>
                    </a:lnTo>
                    <a:lnTo>
                      <a:pt x="258" y="111"/>
                    </a:lnTo>
                    <a:lnTo>
                      <a:pt x="257" y="119"/>
                    </a:lnTo>
                    <a:lnTo>
                      <a:pt x="255" y="127"/>
                    </a:lnTo>
                    <a:lnTo>
                      <a:pt x="253" y="134"/>
                    </a:lnTo>
                    <a:lnTo>
                      <a:pt x="251" y="141"/>
                    </a:lnTo>
                    <a:lnTo>
                      <a:pt x="247" y="146"/>
                    </a:lnTo>
                    <a:lnTo>
                      <a:pt x="242" y="149"/>
                    </a:lnTo>
                    <a:lnTo>
                      <a:pt x="240" y="151"/>
                    </a:lnTo>
                    <a:lnTo>
                      <a:pt x="238" y="153"/>
                    </a:lnTo>
                    <a:lnTo>
                      <a:pt x="237" y="156"/>
                    </a:lnTo>
                    <a:lnTo>
                      <a:pt x="237" y="157"/>
                    </a:lnTo>
                    <a:lnTo>
                      <a:pt x="237" y="161"/>
                    </a:lnTo>
                    <a:lnTo>
                      <a:pt x="238" y="164"/>
                    </a:lnTo>
                    <a:lnTo>
                      <a:pt x="241" y="168"/>
                    </a:lnTo>
                    <a:lnTo>
                      <a:pt x="244" y="171"/>
                    </a:lnTo>
                    <a:lnTo>
                      <a:pt x="247" y="175"/>
                    </a:lnTo>
                    <a:lnTo>
                      <a:pt x="250" y="178"/>
                    </a:lnTo>
                    <a:lnTo>
                      <a:pt x="252" y="183"/>
                    </a:lnTo>
                    <a:lnTo>
                      <a:pt x="254" y="187"/>
                    </a:lnTo>
                    <a:lnTo>
                      <a:pt x="257" y="190"/>
                    </a:lnTo>
                    <a:lnTo>
                      <a:pt x="261" y="193"/>
                    </a:lnTo>
                    <a:lnTo>
                      <a:pt x="265" y="200"/>
                    </a:lnTo>
                    <a:lnTo>
                      <a:pt x="267" y="203"/>
                    </a:lnTo>
                    <a:lnTo>
                      <a:pt x="270" y="206"/>
                    </a:lnTo>
                    <a:lnTo>
                      <a:pt x="271" y="209"/>
                    </a:lnTo>
                    <a:lnTo>
                      <a:pt x="272" y="213"/>
                    </a:lnTo>
                    <a:lnTo>
                      <a:pt x="273" y="216"/>
                    </a:lnTo>
                    <a:lnTo>
                      <a:pt x="274" y="220"/>
                    </a:lnTo>
                    <a:lnTo>
                      <a:pt x="275" y="223"/>
                    </a:lnTo>
                    <a:lnTo>
                      <a:pt x="274" y="226"/>
                    </a:lnTo>
                    <a:lnTo>
                      <a:pt x="271" y="229"/>
                    </a:lnTo>
                    <a:lnTo>
                      <a:pt x="270" y="231"/>
                    </a:lnTo>
                    <a:lnTo>
                      <a:pt x="268" y="232"/>
                    </a:lnTo>
                    <a:lnTo>
                      <a:pt x="267" y="235"/>
                    </a:lnTo>
                    <a:lnTo>
                      <a:pt x="266" y="238"/>
                    </a:lnTo>
                    <a:lnTo>
                      <a:pt x="266" y="240"/>
                    </a:lnTo>
                    <a:lnTo>
                      <a:pt x="267" y="244"/>
                    </a:lnTo>
                    <a:lnTo>
                      <a:pt x="268" y="250"/>
                    </a:lnTo>
                    <a:lnTo>
                      <a:pt x="268" y="257"/>
                    </a:lnTo>
                    <a:lnTo>
                      <a:pt x="268" y="270"/>
                    </a:lnTo>
                    <a:lnTo>
                      <a:pt x="269" y="276"/>
                    </a:lnTo>
                    <a:lnTo>
                      <a:pt x="270" y="282"/>
                    </a:lnTo>
                    <a:lnTo>
                      <a:pt x="272" y="287"/>
                    </a:lnTo>
                    <a:lnTo>
                      <a:pt x="275" y="293"/>
                    </a:lnTo>
                    <a:lnTo>
                      <a:pt x="276" y="300"/>
                    </a:lnTo>
                    <a:lnTo>
                      <a:pt x="276" y="308"/>
                    </a:lnTo>
                    <a:lnTo>
                      <a:pt x="275" y="315"/>
                    </a:lnTo>
                    <a:lnTo>
                      <a:pt x="273" y="318"/>
                    </a:lnTo>
                    <a:lnTo>
                      <a:pt x="271" y="321"/>
                    </a:lnTo>
                    <a:lnTo>
                      <a:pt x="268" y="327"/>
                    </a:lnTo>
                    <a:lnTo>
                      <a:pt x="264" y="332"/>
                    </a:lnTo>
                    <a:lnTo>
                      <a:pt x="258" y="337"/>
                    </a:lnTo>
                    <a:lnTo>
                      <a:pt x="252" y="340"/>
                    </a:lnTo>
                    <a:lnTo>
                      <a:pt x="245" y="343"/>
                    </a:lnTo>
                    <a:lnTo>
                      <a:pt x="238" y="346"/>
                    </a:lnTo>
                    <a:lnTo>
                      <a:pt x="231" y="349"/>
                    </a:lnTo>
                    <a:lnTo>
                      <a:pt x="225" y="352"/>
                    </a:lnTo>
                    <a:lnTo>
                      <a:pt x="223" y="355"/>
                    </a:lnTo>
                    <a:lnTo>
                      <a:pt x="222" y="358"/>
                    </a:lnTo>
                    <a:lnTo>
                      <a:pt x="221" y="362"/>
                    </a:lnTo>
                    <a:lnTo>
                      <a:pt x="218" y="364"/>
                    </a:lnTo>
                    <a:lnTo>
                      <a:pt x="213" y="380"/>
                    </a:lnTo>
                    <a:lnTo>
                      <a:pt x="208" y="397"/>
                    </a:lnTo>
                    <a:lnTo>
                      <a:pt x="203" y="414"/>
                    </a:lnTo>
                    <a:lnTo>
                      <a:pt x="200" y="422"/>
                    </a:lnTo>
                    <a:lnTo>
                      <a:pt x="197" y="430"/>
                    </a:lnTo>
                    <a:lnTo>
                      <a:pt x="196" y="435"/>
                    </a:lnTo>
                    <a:lnTo>
                      <a:pt x="195" y="439"/>
                    </a:lnTo>
                    <a:lnTo>
                      <a:pt x="193" y="445"/>
                    </a:lnTo>
                    <a:lnTo>
                      <a:pt x="190" y="448"/>
                    </a:lnTo>
                  </a:path>
                </a:pathLst>
              </a:custGeom>
              <a:grpFill/>
              <a:ln w="3175" cap="flat" cmpd="sng">
                <a:solidFill>
                  <a:schemeClr val="bg1"/>
                </a:solidFill>
                <a:prstDash val="solid"/>
                <a:round/>
                <a:headEnd type="none" w="med" len="med"/>
                <a:tailEnd type="none" w="med" len="med"/>
              </a:ln>
              <a:effectLst/>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37" name="Freeform 26">
                <a:extLst>
                  <a:ext uri="{FF2B5EF4-FFF2-40B4-BE49-F238E27FC236}">
                    <a16:creationId xmlns:a16="http://schemas.microsoft.com/office/drawing/2014/main" id="{59403583-A36C-4C30-B318-97269D9EC543}"/>
                  </a:ext>
                </a:extLst>
              </p:cNvPr>
              <p:cNvSpPr>
                <a:spLocks noChangeAspect="1"/>
              </p:cNvSpPr>
              <p:nvPr/>
            </p:nvSpPr>
            <p:spPr bwMode="auto">
              <a:xfrm>
                <a:off x="989" y="2390"/>
                <a:ext cx="268" cy="443"/>
              </a:xfrm>
              <a:custGeom>
                <a:avLst/>
                <a:gdLst>
                  <a:gd name="T0" fmla="*/ 1 w 1054"/>
                  <a:gd name="T1" fmla="*/ 2 h 1722"/>
                  <a:gd name="T2" fmla="*/ 1 w 1054"/>
                  <a:gd name="T3" fmla="*/ 2 h 1722"/>
                  <a:gd name="T4" fmla="*/ 1 w 1054"/>
                  <a:gd name="T5" fmla="*/ 2 h 1722"/>
                  <a:gd name="T6" fmla="*/ 0 w 1054"/>
                  <a:gd name="T7" fmla="*/ 2 h 1722"/>
                  <a:gd name="T8" fmla="*/ 0 w 1054"/>
                  <a:gd name="T9" fmla="*/ 2 h 1722"/>
                  <a:gd name="T10" fmla="*/ 0 w 1054"/>
                  <a:gd name="T11" fmla="*/ 2 h 1722"/>
                  <a:gd name="T12" fmla="*/ 0 w 1054"/>
                  <a:gd name="T13" fmla="*/ 1 h 1722"/>
                  <a:gd name="T14" fmla="*/ 0 w 1054"/>
                  <a:gd name="T15" fmla="*/ 1 h 1722"/>
                  <a:gd name="T16" fmla="*/ 0 w 1054"/>
                  <a:gd name="T17" fmla="*/ 1 h 1722"/>
                  <a:gd name="T18" fmla="*/ 0 w 1054"/>
                  <a:gd name="T19" fmla="*/ 1 h 1722"/>
                  <a:gd name="T20" fmla="*/ 0 w 1054"/>
                  <a:gd name="T21" fmla="*/ 1 h 1722"/>
                  <a:gd name="T22" fmla="*/ 0 w 1054"/>
                  <a:gd name="T23" fmla="*/ 1 h 1722"/>
                  <a:gd name="T24" fmla="*/ 0 w 1054"/>
                  <a:gd name="T25" fmla="*/ 1 h 1722"/>
                  <a:gd name="T26" fmla="*/ 0 w 1054"/>
                  <a:gd name="T27" fmla="*/ 1 h 1722"/>
                  <a:gd name="T28" fmla="*/ 0 w 1054"/>
                  <a:gd name="T29" fmla="*/ 1 h 1722"/>
                  <a:gd name="T30" fmla="*/ 0 w 1054"/>
                  <a:gd name="T31" fmla="*/ 1 h 1722"/>
                  <a:gd name="T32" fmla="*/ 0 w 1054"/>
                  <a:gd name="T33" fmla="*/ 1 h 1722"/>
                  <a:gd name="T34" fmla="*/ 1 w 1054"/>
                  <a:gd name="T35" fmla="*/ 1 h 1722"/>
                  <a:gd name="T36" fmla="*/ 1 w 1054"/>
                  <a:gd name="T37" fmla="*/ 1 h 1722"/>
                  <a:gd name="T38" fmla="*/ 1 w 1054"/>
                  <a:gd name="T39" fmla="*/ 0 h 1722"/>
                  <a:gd name="T40" fmla="*/ 1 w 1054"/>
                  <a:gd name="T41" fmla="*/ 0 h 1722"/>
                  <a:gd name="T42" fmla="*/ 1 w 1054"/>
                  <a:gd name="T43" fmla="*/ 0 h 1722"/>
                  <a:gd name="T44" fmla="*/ 1 w 1054"/>
                  <a:gd name="T45" fmla="*/ 0 h 1722"/>
                  <a:gd name="T46" fmla="*/ 1 w 1054"/>
                  <a:gd name="T47" fmla="*/ 0 h 1722"/>
                  <a:gd name="T48" fmla="*/ 1 w 1054"/>
                  <a:gd name="T49" fmla="*/ 0 h 1722"/>
                  <a:gd name="T50" fmla="*/ 1 w 1054"/>
                  <a:gd name="T51" fmla="*/ 0 h 1722"/>
                  <a:gd name="T52" fmla="*/ 1 w 1054"/>
                  <a:gd name="T53" fmla="*/ 0 h 1722"/>
                  <a:gd name="T54" fmla="*/ 1 w 1054"/>
                  <a:gd name="T55" fmla="*/ 0 h 1722"/>
                  <a:gd name="T56" fmla="*/ 1 w 1054"/>
                  <a:gd name="T57" fmla="*/ 0 h 1722"/>
                  <a:gd name="T58" fmla="*/ 1 w 1054"/>
                  <a:gd name="T59" fmla="*/ 0 h 1722"/>
                  <a:gd name="T60" fmla="*/ 1 w 1054"/>
                  <a:gd name="T61" fmla="*/ 0 h 1722"/>
                  <a:gd name="T62" fmla="*/ 1 w 1054"/>
                  <a:gd name="T63" fmla="*/ 0 h 1722"/>
                  <a:gd name="T64" fmla="*/ 1 w 1054"/>
                  <a:gd name="T65" fmla="*/ 1 h 1722"/>
                  <a:gd name="T66" fmla="*/ 1 w 1054"/>
                  <a:gd name="T67" fmla="*/ 1 h 1722"/>
                  <a:gd name="T68" fmla="*/ 1 w 1054"/>
                  <a:gd name="T69" fmla="*/ 1 h 1722"/>
                  <a:gd name="T70" fmla="*/ 1 w 1054"/>
                  <a:gd name="T71" fmla="*/ 1 h 1722"/>
                  <a:gd name="T72" fmla="*/ 1 w 1054"/>
                  <a:gd name="T73" fmla="*/ 1 h 1722"/>
                  <a:gd name="T74" fmla="*/ 1 w 1054"/>
                  <a:gd name="T75" fmla="*/ 1 h 1722"/>
                  <a:gd name="T76" fmla="*/ 1 w 1054"/>
                  <a:gd name="T77" fmla="*/ 1 h 1722"/>
                  <a:gd name="T78" fmla="*/ 1 w 1054"/>
                  <a:gd name="T79" fmla="*/ 1 h 1722"/>
                  <a:gd name="T80" fmla="*/ 1 w 1054"/>
                  <a:gd name="T81" fmla="*/ 1 h 1722"/>
                  <a:gd name="T82" fmla="*/ 1 w 1054"/>
                  <a:gd name="T83" fmla="*/ 1 h 1722"/>
                  <a:gd name="T84" fmla="*/ 1 w 1054"/>
                  <a:gd name="T85" fmla="*/ 2 h 1722"/>
                  <a:gd name="T86" fmla="*/ 1 w 1054"/>
                  <a:gd name="T87" fmla="*/ 2 h 1722"/>
                  <a:gd name="T88" fmla="*/ 1 w 1054"/>
                  <a:gd name="T89" fmla="*/ 2 h 1722"/>
                  <a:gd name="T90" fmla="*/ 1 w 1054"/>
                  <a:gd name="T91" fmla="*/ 2 h 1722"/>
                  <a:gd name="T92" fmla="*/ 1 w 1054"/>
                  <a:gd name="T93" fmla="*/ 2 h 1722"/>
                  <a:gd name="T94" fmla="*/ 1 w 1054"/>
                  <a:gd name="T95" fmla="*/ 2 h 1722"/>
                  <a:gd name="T96" fmla="*/ 1 w 1054"/>
                  <a:gd name="T97" fmla="*/ 2 h 1722"/>
                  <a:gd name="T98" fmla="*/ 1 w 1054"/>
                  <a:gd name="T99" fmla="*/ 2 h 1722"/>
                  <a:gd name="T100" fmla="*/ 1 w 1054"/>
                  <a:gd name="T101" fmla="*/ 2 h 1722"/>
                  <a:gd name="T102" fmla="*/ 1 w 1054"/>
                  <a:gd name="T103" fmla="*/ 2 h 1722"/>
                  <a:gd name="T104" fmla="*/ 1 w 1054"/>
                  <a:gd name="T105" fmla="*/ 2 h 17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54" h="1722">
                    <a:moveTo>
                      <a:pt x="533" y="1537"/>
                    </a:moveTo>
                    <a:lnTo>
                      <a:pt x="525" y="1537"/>
                    </a:lnTo>
                    <a:lnTo>
                      <a:pt x="518" y="1529"/>
                    </a:lnTo>
                    <a:lnTo>
                      <a:pt x="514" y="1520"/>
                    </a:lnTo>
                    <a:lnTo>
                      <a:pt x="510" y="1512"/>
                    </a:lnTo>
                    <a:lnTo>
                      <a:pt x="506" y="1491"/>
                    </a:lnTo>
                    <a:lnTo>
                      <a:pt x="499" y="1470"/>
                    </a:lnTo>
                    <a:lnTo>
                      <a:pt x="495" y="1457"/>
                    </a:lnTo>
                    <a:lnTo>
                      <a:pt x="491" y="1449"/>
                    </a:lnTo>
                    <a:lnTo>
                      <a:pt x="487" y="1440"/>
                    </a:lnTo>
                    <a:lnTo>
                      <a:pt x="480" y="1432"/>
                    </a:lnTo>
                    <a:lnTo>
                      <a:pt x="469" y="1415"/>
                    </a:lnTo>
                    <a:lnTo>
                      <a:pt x="453" y="1398"/>
                    </a:lnTo>
                    <a:lnTo>
                      <a:pt x="438" y="1390"/>
                    </a:lnTo>
                    <a:lnTo>
                      <a:pt x="419" y="1377"/>
                    </a:lnTo>
                    <a:lnTo>
                      <a:pt x="382" y="1394"/>
                    </a:lnTo>
                    <a:lnTo>
                      <a:pt x="363" y="1398"/>
                    </a:lnTo>
                    <a:lnTo>
                      <a:pt x="340" y="1407"/>
                    </a:lnTo>
                    <a:lnTo>
                      <a:pt x="329" y="1407"/>
                    </a:lnTo>
                    <a:lnTo>
                      <a:pt x="325" y="1407"/>
                    </a:lnTo>
                    <a:lnTo>
                      <a:pt x="314" y="1403"/>
                    </a:lnTo>
                    <a:lnTo>
                      <a:pt x="306" y="1398"/>
                    </a:lnTo>
                    <a:lnTo>
                      <a:pt x="306" y="1390"/>
                    </a:lnTo>
                    <a:lnTo>
                      <a:pt x="302" y="1386"/>
                    </a:lnTo>
                    <a:lnTo>
                      <a:pt x="299" y="1377"/>
                    </a:lnTo>
                    <a:lnTo>
                      <a:pt x="291" y="1365"/>
                    </a:lnTo>
                    <a:lnTo>
                      <a:pt x="287" y="1348"/>
                    </a:lnTo>
                    <a:lnTo>
                      <a:pt x="280" y="1340"/>
                    </a:lnTo>
                    <a:lnTo>
                      <a:pt x="272" y="1319"/>
                    </a:lnTo>
                    <a:lnTo>
                      <a:pt x="265" y="1310"/>
                    </a:lnTo>
                    <a:lnTo>
                      <a:pt x="253" y="1306"/>
                    </a:lnTo>
                    <a:lnTo>
                      <a:pt x="242" y="1298"/>
                    </a:lnTo>
                    <a:lnTo>
                      <a:pt x="227" y="1293"/>
                    </a:lnTo>
                    <a:lnTo>
                      <a:pt x="216" y="1279"/>
                    </a:lnTo>
                    <a:lnTo>
                      <a:pt x="200" y="1272"/>
                    </a:lnTo>
                    <a:lnTo>
                      <a:pt x="198" y="1252"/>
                    </a:lnTo>
                    <a:lnTo>
                      <a:pt x="180" y="1237"/>
                    </a:lnTo>
                    <a:lnTo>
                      <a:pt x="155" y="1235"/>
                    </a:lnTo>
                    <a:lnTo>
                      <a:pt x="147" y="1219"/>
                    </a:lnTo>
                    <a:lnTo>
                      <a:pt x="132" y="1195"/>
                    </a:lnTo>
                    <a:lnTo>
                      <a:pt x="111" y="1192"/>
                    </a:lnTo>
                    <a:lnTo>
                      <a:pt x="98" y="1188"/>
                    </a:lnTo>
                    <a:lnTo>
                      <a:pt x="91" y="1176"/>
                    </a:lnTo>
                    <a:lnTo>
                      <a:pt x="83" y="1167"/>
                    </a:lnTo>
                    <a:lnTo>
                      <a:pt x="83" y="1163"/>
                    </a:lnTo>
                    <a:lnTo>
                      <a:pt x="83" y="1151"/>
                    </a:lnTo>
                    <a:lnTo>
                      <a:pt x="83" y="1125"/>
                    </a:lnTo>
                    <a:lnTo>
                      <a:pt x="87" y="1092"/>
                    </a:lnTo>
                    <a:lnTo>
                      <a:pt x="102" y="1054"/>
                    </a:lnTo>
                    <a:lnTo>
                      <a:pt x="93" y="1018"/>
                    </a:lnTo>
                    <a:lnTo>
                      <a:pt x="87" y="979"/>
                    </a:lnTo>
                    <a:lnTo>
                      <a:pt x="75" y="949"/>
                    </a:lnTo>
                    <a:lnTo>
                      <a:pt x="57" y="945"/>
                    </a:lnTo>
                    <a:lnTo>
                      <a:pt x="49" y="936"/>
                    </a:lnTo>
                    <a:lnTo>
                      <a:pt x="54" y="901"/>
                    </a:lnTo>
                    <a:lnTo>
                      <a:pt x="51" y="874"/>
                    </a:lnTo>
                    <a:lnTo>
                      <a:pt x="45" y="838"/>
                    </a:lnTo>
                    <a:lnTo>
                      <a:pt x="39" y="823"/>
                    </a:lnTo>
                    <a:lnTo>
                      <a:pt x="36" y="808"/>
                    </a:lnTo>
                    <a:lnTo>
                      <a:pt x="42" y="793"/>
                    </a:lnTo>
                    <a:lnTo>
                      <a:pt x="36" y="775"/>
                    </a:lnTo>
                    <a:lnTo>
                      <a:pt x="33" y="775"/>
                    </a:lnTo>
                    <a:lnTo>
                      <a:pt x="30" y="760"/>
                    </a:lnTo>
                    <a:lnTo>
                      <a:pt x="8" y="764"/>
                    </a:lnTo>
                    <a:lnTo>
                      <a:pt x="4" y="748"/>
                    </a:lnTo>
                    <a:lnTo>
                      <a:pt x="0" y="727"/>
                    </a:lnTo>
                    <a:lnTo>
                      <a:pt x="0" y="710"/>
                    </a:lnTo>
                    <a:lnTo>
                      <a:pt x="4" y="693"/>
                    </a:lnTo>
                    <a:lnTo>
                      <a:pt x="8" y="680"/>
                    </a:lnTo>
                    <a:lnTo>
                      <a:pt x="15" y="668"/>
                    </a:lnTo>
                    <a:lnTo>
                      <a:pt x="26" y="655"/>
                    </a:lnTo>
                    <a:lnTo>
                      <a:pt x="42" y="643"/>
                    </a:lnTo>
                    <a:lnTo>
                      <a:pt x="57" y="622"/>
                    </a:lnTo>
                    <a:lnTo>
                      <a:pt x="72" y="601"/>
                    </a:lnTo>
                    <a:lnTo>
                      <a:pt x="91" y="588"/>
                    </a:lnTo>
                    <a:lnTo>
                      <a:pt x="98" y="580"/>
                    </a:lnTo>
                    <a:lnTo>
                      <a:pt x="113" y="575"/>
                    </a:lnTo>
                    <a:lnTo>
                      <a:pt x="128" y="575"/>
                    </a:lnTo>
                    <a:lnTo>
                      <a:pt x="136" y="575"/>
                    </a:lnTo>
                    <a:lnTo>
                      <a:pt x="159" y="580"/>
                    </a:lnTo>
                    <a:lnTo>
                      <a:pt x="178" y="580"/>
                    </a:lnTo>
                    <a:lnTo>
                      <a:pt x="189" y="580"/>
                    </a:lnTo>
                    <a:lnTo>
                      <a:pt x="204" y="580"/>
                    </a:lnTo>
                    <a:lnTo>
                      <a:pt x="212" y="571"/>
                    </a:lnTo>
                    <a:lnTo>
                      <a:pt x="219" y="567"/>
                    </a:lnTo>
                    <a:lnTo>
                      <a:pt x="223" y="567"/>
                    </a:lnTo>
                    <a:lnTo>
                      <a:pt x="227" y="563"/>
                    </a:lnTo>
                    <a:lnTo>
                      <a:pt x="230" y="559"/>
                    </a:lnTo>
                    <a:lnTo>
                      <a:pt x="230" y="554"/>
                    </a:lnTo>
                    <a:lnTo>
                      <a:pt x="230" y="546"/>
                    </a:lnTo>
                    <a:lnTo>
                      <a:pt x="227" y="538"/>
                    </a:lnTo>
                    <a:lnTo>
                      <a:pt x="227" y="529"/>
                    </a:lnTo>
                    <a:lnTo>
                      <a:pt x="227" y="525"/>
                    </a:lnTo>
                    <a:lnTo>
                      <a:pt x="230" y="521"/>
                    </a:lnTo>
                    <a:lnTo>
                      <a:pt x="234" y="512"/>
                    </a:lnTo>
                    <a:lnTo>
                      <a:pt x="238" y="500"/>
                    </a:lnTo>
                    <a:lnTo>
                      <a:pt x="242" y="496"/>
                    </a:lnTo>
                    <a:lnTo>
                      <a:pt x="249" y="491"/>
                    </a:lnTo>
                    <a:lnTo>
                      <a:pt x="257" y="491"/>
                    </a:lnTo>
                    <a:lnTo>
                      <a:pt x="261" y="487"/>
                    </a:lnTo>
                    <a:lnTo>
                      <a:pt x="261" y="483"/>
                    </a:lnTo>
                    <a:lnTo>
                      <a:pt x="272" y="470"/>
                    </a:lnTo>
                    <a:lnTo>
                      <a:pt x="291" y="454"/>
                    </a:lnTo>
                    <a:lnTo>
                      <a:pt x="306" y="441"/>
                    </a:lnTo>
                    <a:lnTo>
                      <a:pt x="325" y="433"/>
                    </a:lnTo>
                    <a:lnTo>
                      <a:pt x="348" y="437"/>
                    </a:lnTo>
                    <a:lnTo>
                      <a:pt x="367" y="437"/>
                    </a:lnTo>
                    <a:lnTo>
                      <a:pt x="385" y="437"/>
                    </a:lnTo>
                    <a:lnTo>
                      <a:pt x="404" y="424"/>
                    </a:lnTo>
                    <a:lnTo>
                      <a:pt x="412" y="403"/>
                    </a:lnTo>
                    <a:lnTo>
                      <a:pt x="419" y="386"/>
                    </a:lnTo>
                    <a:lnTo>
                      <a:pt x="431" y="370"/>
                    </a:lnTo>
                    <a:lnTo>
                      <a:pt x="446" y="353"/>
                    </a:lnTo>
                    <a:lnTo>
                      <a:pt x="457" y="340"/>
                    </a:lnTo>
                    <a:lnTo>
                      <a:pt x="461" y="336"/>
                    </a:lnTo>
                    <a:lnTo>
                      <a:pt x="465" y="332"/>
                    </a:lnTo>
                    <a:lnTo>
                      <a:pt x="469" y="323"/>
                    </a:lnTo>
                    <a:lnTo>
                      <a:pt x="472" y="323"/>
                    </a:lnTo>
                    <a:lnTo>
                      <a:pt x="472" y="319"/>
                    </a:lnTo>
                    <a:lnTo>
                      <a:pt x="472" y="311"/>
                    </a:lnTo>
                    <a:lnTo>
                      <a:pt x="476" y="307"/>
                    </a:lnTo>
                    <a:lnTo>
                      <a:pt x="472" y="302"/>
                    </a:lnTo>
                    <a:lnTo>
                      <a:pt x="465" y="298"/>
                    </a:lnTo>
                    <a:lnTo>
                      <a:pt x="465" y="294"/>
                    </a:lnTo>
                    <a:lnTo>
                      <a:pt x="461" y="286"/>
                    </a:lnTo>
                    <a:lnTo>
                      <a:pt x="465" y="260"/>
                    </a:lnTo>
                    <a:lnTo>
                      <a:pt x="472" y="244"/>
                    </a:lnTo>
                    <a:lnTo>
                      <a:pt x="476" y="231"/>
                    </a:lnTo>
                    <a:lnTo>
                      <a:pt x="484" y="223"/>
                    </a:lnTo>
                    <a:lnTo>
                      <a:pt x="491" y="214"/>
                    </a:lnTo>
                    <a:lnTo>
                      <a:pt x="503" y="206"/>
                    </a:lnTo>
                    <a:lnTo>
                      <a:pt x="540" y="176"/>
                    </a:lnTo>
                    <a:lnTo>
                      <a:pt x="578" y="147"/>
                    </a:lnTo>
                    <a:lnTo>
                      <a:pt x="616" y="122"/>
                    </a:lnTo>
                    <a:lnTo>
                      <a:pt x="639" y="113"/>
                    </a:lnTo>
                    <a:lnTo>
                      <a:pt x="661" y="109"/>
                    </a:lnTo>
                    <a:lnTo>
                      <a:pt x="680" y="105"/>
                    </a:lnTo>
                    <a:lnTo>
                      <a:pt x="691" y="97"/>
                    </a:lnTo>
                    <a:lnTo>
                      <a:pt x="699" y="97"/>
                    </a:lnTo>
                    <a:lnTo>
                      <a:pt x="699" y="92"/>
                    </a:lnTo>
                    <a:lnTo>
                      <a:pt x="703" y="88"/>
                    </a:lnTo>
                    <a:lnTo>
                      <a:pt x="710" y="71"/>
                    </a:lnTo>
                    <a:lnTo>
                      <a:pt x="718" y="59"/>
                    </a:lnTo>
                    <a:lnTo>
                      <a:pt x="725" y="55"/>
                    </a:lnTo>
                    <a:lnTo>
                      <a:pt x="729" y="50"/>
                    </a:lnTo>
                    <a:lnTo>
                      <a:pt x="752" y="46"/>
                    </a:lnTo>
                    <a:lnTo>
                      <a:pt x="775" y="46"/>
                    </a:lnTo>
                    <a:lnTo>
                      <a:pt x="782" y="42"/>
                    </a:lnTo>
                    <a:lnTo>
                      <a:pt x="790" y="38"/>
                    </a:lnTo>
                    <a:lnTo>
                      <a:pt x="809" y="34"/>
                    </a:lnTo>
                    <a:lnTo>
                      <a:pt x="816" y="29"/>
                    </a:lnTo>
                    <a:lnTo>
                      <a:pt x="820" y="29"/>
                    </a:lnTo>
                    <a:lnTo>
                      <a:pt x="828" y="25"/>
                    </a:lnTo>
                    <a:lnTo>
                      <a:pt x="831" y="17"/>
                    </a:lnTo>
                    <a:lnTo>
                      <a:pt x="835" y="8"/>
                    </a:lnTo>
                    <a:lnTo>
                      <a:pt x="839" y="4"/>
                    </a:lnTo>
                    <a:lnTo>
                      <a:pt x="839" y="0"/>
                    </a:lnTo>
                    <a:lnTo>
                      <a:pt x="880" y="0"/>
                    </a:lnTo>
                    <a:lnTo>
                      <a:pt x="922" y="0"/>
                    </a:lnTo>
                    <a:lnTo>
                      <a:pt x="967" y="4"/>
                    </a:lnTo>
                    <a:lnTo>
                      <a:pt x="1009" y="8"/>
                    </a:lnTo>
                    <a:lnTo>
                      <a:pt x="1013" y="17"/>
                    </a:lnTo>
                    <a:lnTo>
                      <a:pt x="1013" y="25"/>
                    </a:lnTo>
                    <a:lnTo>
                      <a:pt x="1013" y="34"/>
                    </a:lnTo>
                    <a:lnTo>
                      <a:pt x="1013" y="46"/>
                    </a:lnTo>
                    <a:lnTo>
                      <a:pt x="1013" y="50"/>
                    </a:lnTo>
                    <a:lnTo>
                      <a:pt x="1016" y="50"/>
                    </a:lnTo>
                    <a:lnTo>
                      <a:pt x="1024" y="55"/>
                    </a:lnTo>
                    <a:lnTo>
                      <a:pt x="1024" y="63"/>
                    </a:lnTo>
                    <a:lnTo>
                      <a:pt x="1024" y="71"/>
                    </a:lnTo>
                    <a:lnTo>
                      <a:pt x="1024" y="80"/>
                    </a:lnTo>
                    <a:lnTo>
                      <a:pt x="1028" y="88"/>
                    </a:lnTo>
                    <a:lnTo>
                      <a:pt x="1028" y="92"/>
                    </a:lnTo>
                    <a:lnTo>
                      <a:pt x="1032" y="97"/>
                    </a:lnTo>
                    <a:lnTo>
                      <a:pt x="1039" y="97"/>
                    </a:lnTo>
                    <a:lnTo>
                      <a:pt x="1047" y="101"/>
                    </a:lnTo>
                    <a:lnTo>
                      <a:pt x="1050" y="109"/>
                    </a:lnTo>
                    <a:lnTo>
                      <a:pt x="1054" y="126"/>
                    </a:lnTo>
                    <a:lnTo>
                      <a:pt x="1054" y="143"/>
                    </a:lnTo>
                    <a:lnTo>
                      <a:pt x="1050" y="176"/>
                    </a:lnTo>
                    <a:lnTo>
                      <a:pt x="1039" y="181"/>
                    </a:lnTo>
                    <a:lnTo>
                      <a:pt x="1032" y="185"/>
                    </a:lnTo>
                    <a:lnTo>
                      <a:pt x="1024" y="197"/>
                    </a:lnTo>
                    <a:lnTo>
                      <a:pt x="1020" y="210"/>
                    </a:lnTo>
                    <a:lnTo>
                      <a:pt x="1016" y="231"/>
                    </a:lnTo>
                    <a:lnTo>
                      <a:pt x="1013" y="244"/>
                    </a:lnTo>
                    <a:lnTo>
                      <a:pt x="1009" y="256"/>
                    </a:lnTo>
                    <a:lnTo>
                      <a:pt x="994" y="277"/>
                    </a:lnTo>
                    <a:lnTo>
                      <a:pt x="979" y="290"/>
                    </a:lnTo>
                    <a:lnTo>
                      <a:pt x="971" y="298"/>
                    </a:lnTo>
                    <a:lnTo>
                      <a:pt x="971" y="302"/>
                    </a:lnTo>
                    <a:lnTo>
                      <a:pt x="967" y="302"/>
                    </a:lnTo>
                    <a:lnTo>
                      <a:pt x="967" y="323"/>
                    </a:lnTo>
                    <a:lnTo>
                      <a:pt x="964" y="349"/>
                    </a:lnTo>
                    <a:lnTo>
                      <a:pt x="960" y="382"/>
                    </a:lnTo>
                    <a:lnTo>
                      <a:pt x="956" y="416"/>
                    </a:lnTo>
                    <a:lnTo>
                      <a:pt x="948" y="445"/>
                    </a:lnTo>
                    <a:lnTo>
                      <a:pt x="936" y="466"/>
                    </a:lnTo>
                    <a:lnTo>
                      <a:pt x="918" y="490"/>
                    </a:lnTo>
                    <a:lnTo>
                      <a:pt x="926" y="508"/>
                    </a:lnTo>
                    <a:lnTo>
                      <a:pt x="922" y="521"/>
                    </a:lnTo>
                    <a:lnTo>
                      <a:pt x="922" y="533"/>
                    </a:lnTo>
                    <a:lnTo>
                      <a:pt x="922" y="542"/>
                    </a:lnTo>
                    <a:lnTo>
                      <a:pt x="926" y="546"/>
                    </a:lnTo>
                    <a:lnTo>
                      <a:pt x="937" y="559"/>
                    </a:lnTo>
                    <a:lnTo>
                      <a:pt x="956" y="571"/>
                    </a:lnTo>
                    <a:lnTo>
                      <a:pt x="960" y="584"/>
                    </a:lnTo>
                    <a:lnTo>
                      <a:pt x="964" y="596"/>
                    </a:lnTo>
                    <a:lnTo>
                      <a:pt x="967" y="605"/>
                    </a:lnTo>
                    <a:lnTo>
                      <a:pt x="971" y="609"/>
                    </a:lnTo>
                    <a:lnTo>
                      <a:pt x="979" y="613"/>
                    </a:lnTo>
                    <a:lnTo>
                      <a:pt x="982" y="638"/>
                    </a:lnTo>
                    <a:lnTo>
                      <a:pt x="986" y="659"/>
                    </a:lnTo>
                    <a:lnTo>
                      <a:pt x="986" y="680"/>
                    </a:lnTo>
                    <a:lnTo>
                      <a:pt x="975" y="697"/>
                    </a:lnTo>
                    <a:lnTo>
                      <a:pt x="960" y="721"/>
                    </a:lnTo>
                    <a:lnTo>
                      <a:pt x="960" y="751"/>
                    </a:lnTo>
                    <a:lnTo>
                      <a:pt x="964" y="773"/>
                    </a:lnTo>
                    <a:lnTo>
                      <a:pt x="960" y="794"/>
                    </a:lnTo>
                    <a:lnTo>
                      <a:pt x="945" y="802"/>
                    </a:lnTo>
                    <a:lnTo>
                      <a:pt x="948" y="823"/>
                    </a:lnTo>
                    <a:lnTo>
                      <a:pt x="960" y="841"/>
                    </a:lnTo>
                    <a:lnTo>
                      <a:pt x="966" y="847"/>
                    </a:lnTo>
                    <a:lnTo>
                      <a:pt x="979" y="853"/>
                    </a:lnTo>
                    <a:lnTo>
                      <a:pt x="979" y="861"/>
                    </a:lnTo>
                    <a:lnTo>
                      <a:pt x="982" y="894"/>
                    </a:lnTo>
                    <a:lnTo>
                      <a:pt x="986" y="907"/>
                    </a:lnTo>
                    <a:lnTo>
                      <a:pt x="975" y="916"/>
                    </a:lnTo>
                    <a:lnTo>
                      <a:pt x="981" y="925"/>
                    </a:lnTo>
                    <a:lnTo>
                      <a:pt x="969" y="934"/>
                    </a:lnTo>
                    <a:lnTo>
                      <a:pt x="966" y="943"/>
                    </a:lnTo>
                    <a:lnTo>
                      <a:pt x="960" y="953"/>
                    </a:lnTo>
                    <a:lnTo>
                      <a:pt x="952" y="966"/>
                    </a:lnTo>
                    <a:lnTo>
                      <a:pt x="948" y="974"/>
                    </a:lnTo>
                    <a:lnTo>
                      <a:pt x="948" y="987"/>
                    </a:lnTo>
                    <a:lnTo>
                      <a:pt x="948" y="999"/>
                    </a:lnTo>
                    <a:lnTo>
                      <a:pt x="952" y="1008"/>
                    </a:lnTo>
                    <a:lnTo>
                      <a:pt x="948" y="1020"/>
                    </a:lnTo>
                    <a:lnTo>
                      <a:pt x="945" y="1029"/>
                    </a:lnTo>
                    <a:lnTo>
                      <a:pt x="933" y="1033"/>
                    </a:lnTo>
                    <a:lnTo>
                      <a:pt x="926" y="1041"/>
                    </a:lnTo>
                    <a:lnTo>
                      <a:pt x="918" y="1050"/>
                    </a:lnTo>
                    <a:lnTo>
                      <a:pt x="903" y="1063"/>
                    </a:lnTo>
                    <a:lnTo>
                      <a:pt x="888" y="1087"/>
                    </a:lnTo>
                    <a:lnTo>
                      <a:pt x="882" y="1105"/>
                    </a:lnTo>
                    <a:lnTo>
                      <a:pt x="884" y="1130"/>
                    </a:lnTo>
                    <a:lnTo>
                      <a:pt x="880" y="1176"/>
                    </a:lnTo>
                    <a:lnTo>
                      <a:pt x="877" y="1214"/>
                    </a:lnTo>
                    <a:lnTo>
                      <a:pt x="873" y="1246"/>
                    </a:lnTo>
                    <a:lnTo>
                      <a:pt x="864" y="1273"/>
                    </a:lnTo>
                    <a:lnTo>
                      <a:pt x="880" y="1306"/>
                    </a:lnTo>
                    <a:lnTo>
                      <a:pt x="884" y="1306"/>
                    </a:lnTo>
                    <a:lnTo>
                      <a:pt x="884" y="1314"/>
                    </a:lnTo>
                    <a:lnTo>
                      <a:pt x="896" y="1323"/>
                    </a:lnTo>
                    <a:lnTo>
                      <a:pt x="924" y="1342"/>
                    </a:lnTo>
                    <a:lnTo>
                      <a:pt x="918" y="1360"/>
                    </a:lnTo>
                    <a:lnTo>
                      <a:pt x="924" y="1348"/>
                    </a:lnTo>
                    <a:lnTo>
                      <a:pt x="907" y="1390"/>
                    </a:lnTo>
                    <a:lnTo>
                      <a:pt x="907" y="1436"/>
                    </a:lnTo>
                    <a:lnTo>
                      <a:pt x="907" y="1482"/>
                    </a:lnTo>
                    <a:lnTo>
                      <a:pt x="907" y="1533"/>
                    </a:lnTo>
                    <a:lnTo>
                      <a:pt x="907" y="1537"/>
                    </a:lnTo>
                    <a:lnTo>
                      <a:pt x="911" y="1537"/>
                    </a:lnTo>
                    <a:lnTo>
                      <a:pt x="914" y="1537"/>
                    </a:lnTo>
                    <a:lnTo>
                      <a:pt x="918" y="1541"/>
                    </a:lnTo>
                    <a:lnTo>
                      <a:pt x="922" y="1545"/>
                    </a:lnTo>
                    <a:lnTo>
                      <a:pt x="926" y="1550"/>
                    </a:lnTo>
                    <a:lnTo>
                      <a:pt x="930" y="1558"/>
                    </a:lnTo>
                    <a:lnTo>
                      <a:pt x="933" y="1566"/>
                    </a:lnTo>
                    <a:lnTo>
                      <a:pt x="937" y="1579"/>
                    </a:lnTo>
                    <a:lnTo>
                      <a:pt x="941" y="1587"/>
                    </a:lnTo>
                    <a:lnTo>
                      <a:pt x="945" y="1596"/>
                    </a:lnTo>
                    <a:lnTo>
                      <a:pt x="956" y="1604"/>
                    </a:lnTo>
                    <a:lnTo>
                      <a:pt x="964" y="1621"/>
                    </a:lnTo>
                    <a:lnTo>
                      <a:pt x="975" y="1634"/>
                    </a:lnTo>
                    <a:lnTo>
                      <a:pt x="990" y="1650"/>
                    </a:lnTo>
                    <a:lnTo>
                      <a:pt x="1005" y="1681"/>
                    </a:lnTo>
                    <a:lnTo>
                      <a:pt x="994" y="1671"/>
                    </a:lnTo>
                    <a:lnTo>
                      <a:pt x="990" y="1680"/>
                    </a:lnTo>
                    <a:lnTo>
                      <a:pt x="984" y="1699"/>
                    </a:lnTo>
                    <a:lnTo>
                      <a:pt x="960" y="1709"/>
                    </a:lnTo>
                    <a:lnTo>
                      <a:pt x="941" y="1722"/>
                    </a:lnTo>
                    <a:lnTo>
                      <a:pt x="918" y="1713"/>
                    </a:lnTo>
                    <a:lnTo>
                      <a:pt x="894" y="1696"/>
                    </a:lnTo>
                    <a:lnTo>
                      <a:pt x="861" y="1672"/>
                    </a:lnTo>
                    <a:lnTo>
                      <a:pt x="850" y="1676"/>
                    </a:lnTo>
                    <a:lnTo>
                      <a:pt x="840" y="1663"/>
                    </a:lnTo>
                    <a:lnTo>
                      <a:pt x="824" y="1650"/>
                    </a:lnTo>
                    <a:lnTo>
                      <a:pt x="809" y="1638"/>
                    </a:lnTo>
                    <a:lnTo>
                      <a:pt x="786" y="1629"/>
                    </a:lnTo>
                    <a:lnTo>
                      <a:pt x="767" y="1621"/>
                    </a:lnTo>
                    <a:lnTo>
                      <a:pt x="759" y="1617"/>
                    </a:lnTo>
                    <a:lnTo>
                      <a:pt x="752" y="1608"/>
                    </a:lnTo>
                    <a:lnTo>
                      <a:pt x="747" y="1621"/>
                    </a:lnTo>
                    <a:lnTo>
                      <a:pt x="732" y="1630"/>
                    </a:lnTo>
                    <a:lnTo>
                      <a:pt x="710" y="1629"/>
                    </a:lnTo>
                    <a:lnTo>
                      <a:pt x="710" y="1638"/>
                    </a:lnTo>
                    <a:lnTo>
                      <a:pt x="710" y="1646"/>
                    </a:lnTo>
                    <a:lnTo>
                      <a:pt x="703" y="1650"/>
                    </a:lnTo>
                    <a:lnTo>
                      <a:pt x="699" y="1650"/>
                    </a:lnTo>
                    <a:lnTo>
                      <a:pt x="691" y="1650"/>
                    </a:lnTo>
                    <a:lnTo>
                      <a:pt x="688" y="1642"/>
                    </a:lnTo>
                    <a:lnTo>
                      <a:pt x="680" y="1634"/>
                    </a:lnTo>
                    <a:lnTo>
                      <a:pt x="681" y="1612"/>
                    </a:lnTo>
                    <a:lnTo>
                      <a:pt x="666" y="1606"/>
                    </a:lnTo>
                    <a:lnTo>
                      <a:pt x="657" y="1594"/>
                    </a:lnTo>
                    <a:lnTo>
                      <a:pt x="663" y="1606"/>
                    </a:lnTo>
                    <a:lnTo>
                      <a:pt x="660" y="1600"/>
                    </a:lnTo>
                    <a:lnTo>
                      <a:pt x="642" y="1585"/>
                    </a:lnTo>
                    <a:lnTo>
                      <a:pt x="648" y="1588"/>
                    </a:lnTo>
                    <a:lnTo>
                      <a:pt x="633" y="1564"/>
                    </a:lnTo>
                    <a:lnTo>
                      <a:pt x="639" y="1567"/>
                    </a:lnTo>
                    <a:lnTo>
                      <a:pt x="636" y="1570"/>
                    </a:lnTo>
                    <a:lnTo>
                      <a:pt x="633" y="1564"/>
                    </a:lnTo>
                    <a:lnTo>
                      <a:pt x="621" y="1555"/>
                    </a:lnTo>
                    <a:lnTo>
                      <a:pt x="603" y="1555"/>
                    </a:lnTo>
                    <a:lnTo>
                      <a:pt x="593" y="1554"/>
                    </a:lnTo>
                    <a:lnTo>
                      <a:pt x="574" y="1545"/>
                    </a:lnTo>
                    <a:lnTo>
                      <a:pt x="555" y="1541"/>
                    </a:lnTo>
                    <a:lnTo>
                      <a:pt x="533" y="1537"/>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38" name="Freeform 27">
                <a:extLst>
                  <a:ext uri="{FF2B5EF4-FFF2-40B4-BE49-F238E27FC236}">
                    <a16:creationId xmlns:a16="http://schemas.microsoft.com/office/drawing/2014/main" id="{485CFEFD-D36F-446D-87B9-D0C91D5D5ADA}"/>
                  </a:ext>
                </a:extLst>
              </p:cNvPr>
              <p:cNvSpPr>
                <a:spLocks noChangeAspect="1"/>
              </p:cNvSpPr>
              <p:nvPr/>
            </p:nvSpPr>
            <p:spPr bwMode="auto">
              <a:xfrm>
                <a:off x="563" y="2641"/>
                <a:ext cx="366" cy="303"/>
              </a:xfrm>
              <a:custGeom>
                <a:avLst/>
                <a:gdLst>
                  <a:gd name="T0" fmla="*/ 0 w 1435"/>
                  <a:gd name="T1" fmla="*/ 0 h 1183"/>
                  <a:gd name="T2" fmla="*/ 0 w 1435"/>
                  <a:gd name="T3" fmla="*/ 0 h 1183"/>
                  <a:gd name="T4" fmla="*/ 0 w 1435"/>
                  <a:gd name="T5" fmla="*/ 0 h 1183"/>
                  <a:gd name="T6" fmla="*/ 0 w 1435"/>
                  <a:gd name="T7" fmla="*/ 0 h 1183"/>
                  <a:gd name="T8" fmla="*/ 0 w 1435"/>
                  <a:gd name="T9" fmla="*/ 0 h 1183"/>
                  <a:gd name="T10" fmla="*/ 0 w 1435"/>
                  <a:gd name="T11" fmla="*/ 0 h 1183"/>
                  <a:gd name="T12" fmla="*/ 0 w 1435"/>
                  <a:gd name="T13" fmla="*/ 0 h 1183"/>
                  <a:gd name="T14" fmla="*/ 0 w 1435"/>
                  <a:gd name="T15" fmla="*/ 0 h 1183"/>
                  <a:gd name="T16" fmla="*/ 0 w 1435"/>
                  <a:gd name="T17" fmla="*/ 0 h 1183"/>
                  <a:gd name="T18" fmla="*/ 0 w 1435"/>
                  <a:gd name="T19" fmla="*/ 0 h 1183"/>
                  <a:gd name="T20" fmla="*/ 0 w 1435"/>
                  <a:gd name="T21" fmla="*/ 0 h 1183"/>
                  <a:gd name="T22" fmla="*/ 0 w 1435"/>
                  <a:gd name="T23" fmla="*/ 0 h 1183"/>
                  <a:gd name="T24" fmla="*/ 0 w 1435"/>
                  <a:gd name="T25" fmla="*/ 0 h 1183"/>
                  <a:gd name="T26" fmla="*/ 0 w 1435"/>
                  <a:gd name="T27" fmla="*/ 0 h 1183"/>
                  <a:gd name="T28" fmla="*/ 0 w 1435"/>
                  <a:gd name="T29" fmla="*/ 0 h 1183"/>
                  <a:gd name="T30" fmla="*/ 0 w 1435"/>
                  <a:gd name="T31" fmla="*/ 0 h 1183"/>
                  <a:gd name="T32" fmla="*/ 0 w 1435"/>
                  <a:gd name="T33" fmla="*/ 0 h 1183"/>
                  <a:gd name="T34" fmla="*/ 0 w 1435"/>
                  <a:gd name="T35" fmla="*/ 0 h 1183"/>
                  <a:gd name="T36" fmla="*/ 0 w 1435"/>
                  <a:gd name="T37" fmla="*/ 0 h 1183"/>
                  <a:gd name="T38" fmla="*/ 0 w 1435"/>
                  <a:gd name="T39" fmla="*/ 0 h 1183"/>
                  <a:gd name="T40" fmla="*/ 0 w 1435"/>
                  <a:gd name="T41" fmla="*/ 0 h 1183"/>
                  <a:gd name="T42" fmla="*/ 0 w 1435"/>
                  <a:gd name="T43" fmla="*/ 0 h 1183"/>
                  <a:gd name="T44" fmla="*/ 0 w 1435"/>
                  <a:gd name="T45" fmla="*/ 0 h 1183"/>
                  <a:gd name="T46" fmla="*/ 0 w 1435"/>
                  <a:gd name="T47" fmla="*/ 0 h 1183"/>
                  <a:gd name="T48" fmla="*/ 0 w 1435"/>
                  <a:gd name="T49" fmla="*/ 0 h 1183"/>
                  <a:gd name="T50" fmla="*/ 0 w 1435"/>
                  <a:gd name="T51" fmla="*/ 0 h 1183"/>
                  <a:gd name="T52" fmla="*/ 0 w 1435"/>
                  <a:gd name="T53" fmla="*/ 0 h 1183"/>
                  <a:gd name="T54" fmla="*/ 0 w 1435"/>
                  <a:gd name="T55" fmla="*/ 0 h 1183"/>
                  <a:gd name="T56" fmla="*/ 0 w 1435"/>
                  <a:gd name="T57" fmla="*/ 0 h 1183"/>
                  <a:gd name="T58" fmla="*/ 0 w 1435"/>
                  <a:gd name="T59" fmla="*/ 0 h 1183"/>
                  <a:gd name="T60" fmla="*/ 0 w 1435"/>
                  <a:gd name="T61" fmla="*/ 0 h 1183"/>
                  <a:gd name="T62" fmla="*/ 0 w 1435"/>
                  <a:gd name="T63" fmla="*/ 0 h 1183"/>
                  <a:gd name="T64" fmla="*/ 0 w 1435"/>
                  <a:gd name="T65" fmla="*/ 0 h 1183"/>
                  <a:gd name="T66" fmla="*/ 0 w 1435"/>
                  <a:gd name="T67" fmla="*/ 0 h 1183"/>
                  <a:gd name="T68" fmla="*/ 0 w 1435"/>
                  <a:gd name="T69" fmla="*/ 0 h 1183"/>
                  <a:gd name="T70" fmla="*/ 0 w 1435"/>
                  <a:gd name="T71" fmla="*/ 0 h 1183"/>
                  <a:gd name="T72" fmla="*/ 0 w 1435"/>
                  <a:gd name="T73" fmla="*/ 0 h 1183"/>
                  <a:gd name="T74" fmla="*/ 0 w 1435"/>
                  <a:gd name="T75" fmla="*/ 0 h 1183"/>
                  <a:gd name="T76" fmla="*/ 0 w 1435"/>
                  <a:gd name="T77" fmla="*/ 0 h 1183"/>
                  <a:gd name="T78" fmla="*/ 0 w 1435"/>
                  <a:gd name="T79" fmla="*/ 0 h 1183"/>
                  <a:gd name="T80" fmla="*/ 0 w 1435"/>
                  <a:gd name="T81" fmla="*/ 0 h 1183"/>
                  <a:gd name="T82" fmla="*/ 0 w 1435"/>
                  <a:gd name="T83" fmla="*/ 0 h 1183"/>
                  <a:gd name="T84" fmla="*/ 0 w 1435"/>
                  <a:gd name="T85" fmla="*/ 0 h 1183"/>
                  <a:gd name="T86" fmla="*/ 0 w 1435"/>
                  <a:gd name="T87" fmla="*/ 0 h 1183"/>
                  <a:gd name="T88" fmla="*/ 0 w 1435"/>
                  <a:gd name="T89" fmla="*/ 0 h 1183"/>
                  <a:gd name="T90" fmla="*/ 0 w 1435"/>
                  <a:gd name="T91" fmla="*/ 0 h 1183"/>
                  <a:gd name="T92" fmla="*/ 0 w 1435"/>
                  <a:gd name="T93" fmla="*/ 0 h 1183"/>
                  <a:gd name="T94" fmla="*/ 0 w 1435"/>
                  <a:gd name="T95" fmla="*/ 0 h 1183"/>
                  <a:gd name="T96" fmla="*/ 0 w 1435"/>
                  <a:gd name="T97" fmla="*/ 0 h 1183"/>
                  <a:gd name="T98" fmla="*/ 0 w 1435"/>
                  <a:gd name="T99" fmla="*/ 0 h 1183"/>
                  <a:gd name="T100" fmla="*/ 0 w 1435"/>
                  <a:gd name="T101" fmla="*/ 0 h 1183"/>
                  <a:gd name="T102" fmla="*/ 0 w 1435"/>
                  <a:gd name="T103" fmla="*/ 0 h 1183"/>
                  <a:gd name="T104" fmla="*/ 0 w 1435"/>
                  <a:gd name="T105" fmla="*/ 0 h 1183"/>
                  <a:gd name="T106" fmla="*/ 0 w 1435"/>
                  <a:gd name="T107" fmla="*/ 0 h 1183"/>
                  <a:gd name="T108" fmla="*/ 0 w 1435"/>
                  <a:gd name="T109" fmla="*/ 0 h 1183"/>
                  <a:gd name="T110" fmla="*/ 0 w 1435"/>
                  <a:gd name="T111" fmla="*/ 0 h 1183"/>
                  <a:gd name="T112" fmla="*/ 0 w 1435"/>
                  <a:gd name="T113" fmla="*/ 0 h 1183"/>
                  <a:gd name="T114" fmla="*/ 0 w 1435"/>
                  <a:gd name="T115" fmla="*/ 0 h 1183"/>
                  <a:gd name="T116" fmla="*/ 0 w 1435"/>
                  <a:gd name="T117" fmla="*/ 0 h 1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35"/>
                  <a:gd name="T178" fmla="*/ 0 h 1183"/>
                  <a:gd name="T179" fmla="*/ 1435 w 1435"/>
                  <a:gd name="T180" fmla="*/ 1183 h 1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35" h="1183">
                    <a:moveTo>
                      <a:pt x="16" y="599"/>
                    </a:moveTo>
                    <a:lnTo>
                      <a:pt x="13" y="558"/>
                    </a:lnTo>
                    <a:lnTo>
                      <a:pt x="10" y="520"/>
                    </a:lnTo>
                    <a:lnTo>
                      <a:pt x="3" y="482"/>
                    </a:lnTo>
                    <a:lnTo>
                      <a:pt x="0" y="448"/>
                    </a:lnTo>
                    <a:lnTo>
                      <a:pt x="0" y="419"/>
                    </a:lnTo>
                    <a:lnTo>
                      <a:pt x="9" y="394"/>
                    </a:lnTo>
                    <a:lnTo>
                      <a:pt x="16" y="385"/>
                    </a:lnTo>
                    <a:lnTo>
                      <a:pt x="24" y="377"/>
                    </a:lnTo>
                    <a:lnTo>
                      <a:pt x="35" y="369"/>
                    </a:lnTo>
                    <a:lnTo>
                      <a:pt x="50" y="365"/>
                    </a:lnTo>
                    <a:lnTo>
                      <a:pt x="62" y="357"/>
                    </a:lnTo>
                    <a:lnTo>
                      <a:pt x="74" y="349"/>
                    </a:lnTo>
                    <a:lnTo>
                      <a:pt x="81" y="336"/>
                    </a:lnTo>
                    <a:lnTo>
                      <a:pt x="89" y="328"/>
                    </a:lnTo>
                    <a:lnTo>
                      <a:pt x="93" y="319"/>
                    </a:lnTo>
                    <a:lnTo>
                      <a:pt x="93" y="307"/>
                    </a:lnTo>
                    <a:lnTo>
                      <a:pt x="101" y="299"/>
                    </a:lnTo>
                    <a:lnTo>
                      <a:pt x="101" y="291"/>
                    </a:lnTo>
                    <a:lnTo>
                      <a:pt x="105" y="287"/>
                    </a:lnTo>
                    <a:lnTo>
                      <a:pt x="113" y="282"/>
                    </a:lnTo>
                    <a:lnTo>
                      <a:pt x="128" y="266"/>
                    </a:lnTo>
                    <a:lnTo>
                      <a:pt x="150" y="249"/>
                    </a:lnTo>
                    <a:lnTo>
                      <a:pt x="159" y="241"/>
                    </a:lnTo>
                    <a:lnTo>
                      <a:pt x="167" y="237"/>
                    </a:lnTo>
                    <a:lnTo>
                      <a:pt x="170" y="225"/>
                    </a:lnTo>
                    <a:lnTo>
                      <a:pt x="174" y="216"/>
                    </a:lnTo>
                    <a:lnTo>
                      <a:pt x="178" y="191"/>
                    </a:lnTo>
                    <a:lnTo>
                      <a:pt x="183" y="170"/>
                    </a:lnTo>
                    <a:lnTo>
                      <a:pt x="190" y="166"/>
                    </a:lnTo>
                    <a:lnTo>
                      <a:pt x="198" y="158"/>
                    </a:lnTo>
                    <a:lnTo>
                      <a:pt x="210" y="128"/>
                    </a:lnTo>
                    <a:lnTo>
                      <a:pt x="218" y="117"/>
                    </a:lnTo>
                    <a:lnTo>
                      <a:pt x="229" y="104"/>
                    </a:lnTo>
                    <a:lnTo>
                      <a:pt x="248" y="79"/>
                    </a:lnTo>
                    <a:lnTo>
                      <a:pt x="264" y="54"/>
                    </a:lnTo>
                    <a:lnTo>
                      <a:pt x="268" y="41"/>
                    </a:lnTo>
                    <a:lnTo>
                      <a:pt x="268" y="28"/>
                    </a:lnTo>
                    <a:lnTo>
                      <a:pt x="275" y="21"/>
                    </a:lnTo>
                    <a:lnTo>
                      <a:pt x="288" y="13"/>
                    </a:lnTo>
                    <a:lnTo>
                      <a:pt x="292" y="8"/>
                    </a:lnTo>
                    <a:lnTo>
                      <a:pt x="295" y="4"/>
                    </a:lnTo>
                    <a:lnTo>
                      <a:pt x="295" y="0"/>
                    </a:lnTo>
                    <a:lnTo>
                      <a:pt x="314" y="0"/>
                    </a:lnTo>
                    <a:lnTo>
                      <a:pt x="337" y="1"/>
                    </a:lnTo>
                    <a:lnTo>
                      <a:pt x="360" y="1"/>
                    </a:lnTo>
                    <a:lnTo>
                      <a:pt x="382" y="5"/>
                    </a:lnTo>
                    <a:lnTo>
                      <a:pt x="386" y="10"/>
                    </a:lnTo>
                    <a:lnTo>
                      <a:pt x="389" y="19"/>
                    </a:lnTo>
                    <a:lnTo>
                      <a:pt x="396" y="31"/>
                    </a:lnTo>
                    <a:lnTo>
                      <a:pt x="404" y="36"/>
                    </a:lnTo>
                    <a:lnTo>
                      <a:pt x="412" y="36"/>
                    </a:lnTo>
                    <a:lnTo>
                      <a:pt x="423" y="40"/>
                    </a:lnTo>
                    <a:lnTo>
                      <a:pt x="427" y="48"/>
                    </a:lnTo>
                    <a:lnTo>
                      <a:pt x="431" y="57"/>
                    </a:lnTo>
                    <a:lnTo>
                      <a:pt x="434" y="69"/>
                    </a:lnTo>
                    <a:lnTo>
                      <a:pt x="437" y="78"/>
                    </a:lnTo>
                    <a:lnTo>
                      <a:pt x="437" y="82"/>
                    </a:lnTo>
                    <a:lnTo>
                      <a:pt x="437" y="78"/>
                    </a:lnTo>
                    <a:lnTo>
                      <a:pt x="436" y="77"/>
                    </a:lnTo>
                    <a:lnTo>
                      <a:pt x="436" y="92"/>
                    </a:lnTo>
                    <a:lnTo>
                      <a:pt x="445" y="83"/>
                    </a:lnTo>
                    <a:lnTo>
                      <a:pt x="448" y="91"/>
                    </a:lnTo>
                    <a:lnTo>
                      <a:pt x="439" y="110"/>
                    </a:lnTo>
                    <a:lnTo>
                      <a:pt x="451" y="113"/>
                    </a:lnTo>
                    <a:lnTo>
                      <a:pt x="456" y="129"/>
                    </a:lnTo>
                    <a:lnTo>
                      <a:pt x="455" y="137"/>
                    </a:lnTo>
                    <a:lnTo>
                      <a:pt x="459" y="146"/>
                    </a:lnTo>
                    <a:lnTo>
                      <a:pt x="466" y="154"/>
                    </a:lnTo>
                    <a:lnTo>
                      <a:pt x="460" y="158"/>
                    </a:lnTo>
                    <a:lnTo>
                      <a:pt x="463" y="182"/>
                    </a:lnTo>
                    <a:lnTo>
                      <a:pt x="460" y="182"/>
                    </a:lnTo>
                    <a:lnTo>
                      <a:pt x="477" y="192"/>
                    </a:lnTo>
                    <a:lnTo>
                      <a:pt x="477" y="204"/>
                    </a:lnTo>
                    <a:lnTo>
                      <a:pt x="480" y="230"/>
                    </a:lnTo>
                    <a:lnTo>
                      <a:pt x="491" y="246"/>
                    </a:lnTo>
                    <a:lnTo>
                      <a:pt x="502" y="260"/>
                    </a:lnTo>
                    <a:lnTo>
                      <a:pt x="525" y="268"/>
                    </a:lnTo>
                    <a:lnTo>
                      <a:pt x="536" y="277"/>
                    </a:lnTo>
                    <a:lnTo>
                      <a:pt x="544" y="281"/>
                    </a:lnTo>
                    <a:lnTo>
                      <a:pt x="555" y="286"/>
                    </a:lnTo>
                    <a:lnTo>
                      <a:pt x="563" y="295"/>
                    </a:lnTo>
                    <a:lnTo>
                      <a:pt x="570" y="299"/>
                    </a:lnTo>
                    <a:lnTo>
                      <a:pt x="578" y="299"/>
                    </a:lnTo>
                    <a:lnTo>
                      <a:pt x="589" y="303"/>
                    </a:lnTo>
                    <a:lnTo>
                      <a:pt x="592" y="311"/>
                    </a:lnTo>
                    <a:lnTo>
                      <a:pt x="596" y="316"/>
                    </a:lnTo>
                    <a:lnTo>
                      <a:pt x="603" y="324"/>
                    </a:lnTo>
                    <a:lnTo>
                      <a:pt x="611" y="324"/>
                    </a:lnTo>
                    <a:lnTo>
                      <a:pt x="630" y="338"/>
                    </a:lnTo>
                    <a:lnTo>
                      <a:pt x="649" y="350"/>
                    </a:lnTo>
                    <a:lnTo>
                      <a:pt x="652" y="359"/>
                    </a:lnTo>
                    <a:lnTo>
                      <a:pt x="659" y="367"/>
                    </a:lnTo>
                    <a:lnTo>
                      <a:pt x="663" y="371"/>
                    </a:lnTo>
                    <a:lnTo>
                      <a:pt x="667" y="375"/>
                    </a:lnTo>
                    <a:lnTo>
                      <a:pt x="682" y="381"/>
                    </a:lnTo>
                    <a:lnTo>
                      <a:pt x="689" y="381"/>
                    </a:lnTo>
                    <a:lnTo>
                      <a:pt x="701" y="381"/>
                    </a:lnTo>
                    <a:lnTo>
                      <a:pt x="727" y="377"/>
                    </a:lnTo>
                    <a:lnTo>
                      <a:pt x="753" y="373"/>
                    </a:lnTo>
                    <a:lnTo>
                      <a:pt x="780" y="373"/>
                    </a:lnTo>
                    <a:lnTo>
                      <a:pt x="805" y="383"/>
                    </a:lnTo>
                    <a:lnTo>
                      <a:pt x="808" y="398"/>
                    </a:lnTo>
                    <a:lnTo>
                      <a:pt x="814" y="387"/>
                    </a:lnTo>
                    <a:lnTo>
                      <a:pt x="814" y="391"/>
                    </a:lnTo>
                    <a:lnTo>
                      <a:pt x="817" y="413"/>
                    </a:lnTo>
                    <a:lnTo>
                      <a:pt x="825" y="399"/>
                    </a:lnTo>
                    <a:lnTo>
                      <a:pt x="832" y="419"/>
                    </a:lnTo>
                    <a:lnTo>
                      <a:pt x="841" y="416"/>
                    </a:lnTo>
                    <a:lnTo>
                      <a:pt x="844" y="425"/>
                    </a:lnTo>
                    <a:lnTo>
                      <a:pt x="859" y="431"/>
                    </a:lnTo>
                    <a:lnTo>
                      <a:pt x="868" y="443"/>
                    </a:lnTo>
                    <a:lnTo>
                      <a:pt x="865" y="440"/>
                    </a:lnTo>
                    <a:lnTo>
                      <a:pt x="877" y="443"/>
                    </a:lnTo>
                    <a:lnTo>
                      <a:pt x="886" y="446"/>
                    </a:lnTo>
                    <a:lnTo>
                      <a:pt x="889" y="442"/>
                    </a:lnTo>
                    <a:lnTo>
                      <a:pt x="889" y="455"/>
                    </a:lnTo>
                    <a:lnTo>
                      <a:pt x="901" y="473"/>
                    </a:lnTo>
                    <a:lnTo>
                      <a:pt x="901" y="467"/>
                    </a:lnTo>
                    <a:lnTo>
                      <a:pt x="898" y="470"/>
                    </a:lnTo>
                    <a:lnTo>
                      <a:pt x="904" y="482"/>
                    </a:lnTo>
                    <a:lnTo>
                      <a:pt x="916" y="485"/>
                    </a:lnTo>
                    <a:lnTo>
                      <a:pt x="919" y="497"/>
                    </a:lnTo>
                    <a:lnTo>
                      <a:pt x="922" y="503"/>
                    </a:lnTo>
                    <a:lnTo>
                      <a:pt x="929" y="494"/>
                    </a:lnTo>
                    <a:lnTo>
                      <a:pt x="933" y="498"/>
                    </a:lnTo>
                    <a:lnTo>
                      <a:pt x="937" y="498"/>
                    </a:lnTo>
                    <a:lnTo>
                      <a:pt x="937" y="502"/>
                    </a:lnTo>
                    <a:lnTo>
                      <a:pt x="941" y="506"/>
                    </a:lnTo>
                    <a:lnTo>
                      <a:pt x="944" y="506"/>
                    </a:lnTo>
                    <a:lnTo>
                      <a:pt x="948" y="506"/>
                    </a:lnTo>
                    <a:lnTo>
                      <a:pt x="948" y="511"/>
                    </a:lnTo>
                    <a:lnTo>
                      <a:pt x="952" y="511"/>
                    </a:lnTo>
                    <a:lnTo>
                      <a:pt x="963" y="524"/>
                    </a:lnTo>
                    <a:lnTo>
                      <a:pt x="970" y="548"/>
                    </a:lnTo>
                    <a:lnTo>
                      <a:pt x="976" y="554"/>
                    </a:lnTo>
                    <a:lnTo>
                      <a:pt x="992" y="558"/>
                    </a:lnTo>
                    <a:lnTo>
                      <a:pt x="994" y="581"/>
                    </a:lnTo>
                    <a:lnTo>
                      <a:pt x="1011" y="584"/>
                    </a:lnTo>
                    <a:lnTo>
                      <a:pt x="1026" y="597"/>
                    </a:lnTo>
                    <a:lnTo>
                      <a:pt x="1029" y="601"/>
                    </a:lnTo>
                    <a:lnTo>
                      <a:pt x="1033" y="601"/>
                    </a:lnTo>
                    <a:lnTo>
                      <a:pt x="1048" y="609"/>
                    </a:lnTo>
                    <a:lnTo>
                      <a:pt x="1060" y="622"/>
                    </a:lnTo>
                    <a:lnTo>
                      <a:pt x="1071" y="635"/>
                    </a:lnTo>
                    <a:lnTo>
                      <a:pt x="1086" y="648"/>
                    </a:lnTo>
                    <a:lnTo>
                      <a:pt x="1090" y="652"/>
                    </a:lnTo>
                    <a:lnTo>
                      <a:pt x="1093" y="656"/>
                    </a:lnTo>
                    <a:lnTo>
                      <a:pt x="1100" y="669"/>
                    </a:lnTo>
                    <a:lnTo>
                      <a:pt x="1108" y="681"/>
                    </a:lnTo>
                    <a:lnTo>
                      <a:pt x="1115" y="686"/>
                    </a:lnTo>
                    <a:lnTo>
                      <a:pt x="1119" y="686"/>
                    </a:lnTo>
                    <a:lnTo>
                      <a:pt x="1146" y="691"/>
                    </a:lnTo>
                    <a:lnTo>
                      <a:pt x="1164" y="691"/>
                    </a:lnTo>
                    <a:lnTo>
                      <a:pt x="1183" y="692"/>
                    </a:lnTo>
                    <a:lnTo>
                      <a:pt x="1195" y="692"/>
                    </a:lnTo>
                    <a:lnTo>
                      <a:pt x="1206" y="692"/>
                    </a:lnTo>
                    <a:lnTo>
                      <a:pt x="1210" y="692"/>
                    </a:lnTo>
                    <a:lnTo>
                      <a:pt x="1217" y="692"/>
                    </a:lnTo>
                    <a:lnTo>
                      <a:pt x="1217" y="696"/>
                    </a:lnTo>
                    <a:lnTo>
                      <a:pt x="1221" y="696"/>
                    </a:lnTo>
                    <a:lnTo>
                      <a:pt x="1225" y="696"/>
                    </a:lnTo>
                    <a:lnTo>
                      <a:pt x="1229" y="696"/>
                    </a:lnTo>
                    <a:lnTo>
                      <a:pt x="1240" y="701"/>
                    </a:lnTo>
                    <a:lnTo>
                      <a:pt x="1251" y="710"/>
                    </a:lnTo>
                    <a:lnTo>
                      <a:pt x="1254" y="722"/>
                    </a:lnTo>
                    <a:lnTo>
                      <a:pt x="1264" y="731"/>
                    </a:lnTo>
                    <a:lnTo>
                      <a:pt x="1277" y="735"/>
                    </a:lnTo>
                    <a:lnTo>
                      <a:pt x="1281" y="739"/>
                    </a:lnTo>
                    <a:lnTo>
                      <a:pt x="1284" y="743"/>
                    </a:lnTo>
                    <a:lnTo>
                      <a:pt x="1288" y="752"/>
                    </a:lnTo>
                    <a:lnTo>
                      <a:pt x="1288" y="756"/>
                    </a:lnTo>
                    <a:lnTo>
                      <a:pt x="1288" y="764"/>
                    </a:lnTo>
                    <a:lnTo>
                      <a:pt x="1284" y="764"/>
                    </a:lnTo>
                    <a:lnTo>
                      <a:pt x="1283" y="768"/>
                    </a:lnTo>
                    <a:lnTo>
                      <a:pt x="1287" y="768"/>
                    </a:lnTo>
                    <a:lnTo>
                      <a:pt x="1299" y="778"/>
                    </a:lnTo>
                    <a:lnTo>
                      <a:pt x="1306" y="790"/>
                    </a:lnTo>
                    <a:lnTo>
                      <a:pt x="1317" y="807"/>
                    </a:lnTo>
                    <a:lnTo>
                      <a:pt x="1329" y="816"/>
                    </a:lnTo>
                    <a:lnTo>
                      <a:pt x="1336" y="820"/>
                    </a:lnTo>
                    <a:lnTo>
                      <a:pt x="1348" y="824"/>
                    </a:lnTo>
                    <a:lnTo>
                      <a:pt x="1350" y="832"/>
                    </a:lnTo>
                    <a:lnTo>
                      <a:pt x="1358" y="842"/>
                    </a:lnTo>
                    <a:lnTo>
                      <a:pt x="1362" y="846"/>
                    </a:lnTo>
                    <a:lnTo>
                      <a:pt x="1366" y="854"/>
                    </a:lnTo>
                    <a:lnTo>
                      <a:pt x="1366" y="871"/>
                    </a:lnTo>
                    <a:lnTo>
                      <a:pt x="1365" y="884"/>
                    </a:lnTo>
                    <a:lnTo>
                      <a:pt x="1368" y="901"/>
                    </a:lnTo>
                    <a:lnTo>
                      <a:pt x="1380" y="909"/>
                    </a:lnTo>
                    <a:lnTo>
                      <a:pt x="1384" y="930"/>
                    </a:lnTo>
                    <a:lnTo>
                      <a:pt x="1386" y="947"/>
                    </a:lnTo>
                    <a:lnTo>
                      <a:pt x="1390" y="968"/>
                    </a:lnTo>
                    <a:lnTo>
                      <a:pt x="1394" y="985"/>
                    </a:lnTo>
                    <a:lnTo>
                      <a:pt x="1400" y="1001"/>
                    </a:lnTo>
                    <a:lnTo>
                      <a:pt x="1408" y="1015"/>
                    </a:lnTo>
                    <a:lnTo>
                      <a:pt x="1408" y="1027"/>
                    </a:lnTo>
                    <a:lnTo>
                      <a:pt x="1408" y="1040"/>
                    </a:lnTo>
                    <a:lnTo>
                      <a:pt x="1407" y="1057"/>
                    </a:lnTo>
                    <a:lnTo>
                      <a:pt x="1407" y="1074"/>
                    </a:lnTo>
                    <a:lnTo>
                      <a:pt x="1407" y="1095"/>
                    </a:lnTo>
                    <a:lnTo>
                      <a:pt x="1411" y="1111"/>
                    </a:lnTo>
                    <a:lnTo>
                      <a:pt x="1417" y="1124"/>
                    </a:lnTo>
                    <a:lnTo>
                      <a:pt x="1425" y="1132"/>
                    </a:lnTo>
                    <a:lnTo>
                      <a:pt x="1432" y="1158"/>
                    </a:lnTo>
                    <a:lnTo>
                      <a:pt x="1435" y="1183"/>
                    </a:lnTo>
                    <a:lnTo>
                      <a:pt x="1397" y="1182"/>
                    </a:lnTo>
                    <a:lnTo>
                      <a:pt x="1360" y="1182"/>
                    </a:lnTo>
                    <a:lnTo>
                      <a:pt x="1318" y="1181"/>
                    </a:lnTo>
                    <a:lnTo>
                      <a:pt x="1280" y="1176"/>
                    </a:lnTo>
                    <a:lnTo>
                      <a:pt x="1280" y="1171"/>
                    </a:lnTo>
                    <a:lnTo>
                      <a:pt x="1277" y="1167"/>
                    </a:lnTo>
                    <a:lnTo>
                      <a:pt x="1274" y="1159"/>
                    </a:lnTo>
                    <a:lnTo>
                      <a:pt x="1270" y="1155"/>
                    </a:lnTo>
                    <a:lnTo>
                      <a:pt x="1259" y="1150"/>
                    </a:lnTo>
                    <a:lnTo>
                      <a:pt x="1243" y="1150"/>
                    </a:lnTo>
                    <a:lnTo>
                      <a:pt x="1228" y="1149"/>
                    </a:lnTo>
                    <a:lnTo>
                      <a:pt x="1213" y="1145"/>
                    </a:lnTo>
                    <a:lnTo>
                      <a:pt x="1206" y="1137"/>
                    </a:lnTo>
                    <a:lnTo>
                      <a:pt x="1198" y="1133"/>
                    </a:lnTo>
                    <a:lnTo>
                      <a:pt x="1190" y="1128"/>
                    </a:lnTo>
                    <a:lnTo>
                      <a:pt x="1183" y="1124"/>
                    </a:lnTo>
                    <a:lnTo>
                      <a:pt x="1175" y="1115"/>
                    </a:lnTo>
                    <a:lnTo>
                      <a:pt x="1173" y="1106"/>
                    </a:lnTo>
                    <a:lnTo>
                      <a:pt x="1161" y="1102"/>
                    </a:lnTo>
                    <a:lnTo>
                      <a:pt x="1150" y="1102"/>
                    </a:lnTo>
                    <a:lnTo>
                      <a:pt x="1127" y="1106"/>
                    </a:lnTo>
                    <a:lnTo>
                      <a:pt x="1112" y="1105"/>
                    </a:lnTo>
                    <a:lnTo>
                      <a:pt x="1101" y="1105"/>
                    </a:lnTo>
                    <a:lnTo>
                      <a:pt x="1093" y="1097"/>
                    </a:lnTo>
                    <a:lnTo>
                      <a:pt x="1089" y="1093"/>
                    </a:lnTo>
                    <a:lnTo>
                      <a:pt x="1086" y="1089"/>
                    </a:lnTo>
                    <a:lnTo>
                      <a:pt x="1082" y="1084"/>
                    </a:lnTo>
                    <a:lnTo>
                      <a:pt x="1078" y="1084"/>
                    </a:lnTo>
                    <a:lnTo>
                      <a:pt x="1067" y="1084"/>
                    </a:lnTo>
                    <a:lnTo>
                      <a:pt x="1055" y="1083"/>
                    </a:lnTo>
                    <a:lnTo>
                      <a:pt x="1044" y="1079"/>
                    </a:lnTo>
                    <a:lnTo>
                      <a:pt x="1036" y="1075"/>
                    </a:lnTo>
                    <a:lnTo>
                      <a:pt x="1029" y="1071"/>
                    </a:lnTo>
                    <a:lnTo>
                      <a:pt x="1018" y="1071"/>
                    </a:lnTo>
                    <a:lnTo>
                      <a:pt x="1006" y="1062"/>
                    </a:lnTo>
                    <a:lnTo>
                      <a:pt x="999" y="1061"/>
                    </a:lnTo>
                    <a:lnTo>
                      <a:pt x="991" y="1057"/>
                    </a:lnTo>
                    <a:lnTo>
                      <a:pt x="983" y="1057"/>
                    </a:lnTo>
                    <a:lnTo>
                      <a:pt x="976" y="1057"/>
                    </a:lnTo>
                    <a:lnTo>
                      <a:pt x="968" y="1057"/>
                    </a:lnTo>
                    <a:lnTo>
                      <a:pt x="949" y="1057"/>
                    </a:lnTo>
                    <a:lnTo>
                      <a:pt x="931" y="1052"/>
                    </a:lnTo>
                    <a:lnTo>
                      <a:pt x="920" y="1044"/>
                    </a:lnTo>
                    <a:lnTo>
                      <a:pt x="905" y="1039"/>
                    </a:lnTo>
                    <a:lnTo>
                      <a:pt x="898" y="1031"/>
                    </a:lnTo>
                    <a:lnTo>
                      <a:pt x="882" y="1026"/>
                    </a:lnTo>
                    <a:lnTo>
                      <a:pt x="867" y="1026"/>
                    </a:lnTo>
                    <a:lnTo>
                      <a:pt x="848" y="1026"/>
                    </a:lnTo>
                    <a:lnTo>
                      <a:pt x="833" y="1025"/>
                    </a:lnTo>
                    <a:lnTo>
                      <a:pt x="818" y="1021"/>
                    </a:lnTo>
                    <a:lnTo>
                      <a:pt x="811" y="1012"/>
                    </a:lnTo>
                    <a:lnTo>
                      <a:pt x="799" y="1004"/>
                    </a:lnTo>
                    <a:lnTo>
                      <a:pt x="788" y="1000"/>
                    </a:lnTo>
                    <a:lnTo>
                      <a:pt x="780" y="1000"/>
                    </a:lnTo>
                    <a:lnTo>
                      <a:pt x="759" y="982"/>
                    </a:lnTo>
                    <a:lnTo>
                      <a:pt x="743" y="974"/>
                    </a:lnTo>
                    <a:lnTo>
                      <a:pt x="728" y="969"/>
                    </a:lnTo>
                    <a:lnTo>
                      <a:pt x="725" y="961"/>
                    </a:lnTo>
                    <a:lnTo>
                      <a:pt x="717" y="956"/>
                    </a:lnTo>
                    <a:lnTo>
                      <a:pt x="706" y="956"/>
                    </a:lnTo>
                    <a:lnTo>
                      <a:pt x="694" y="952"/>
                    </a:lnTo>
                    <a:lnTo>
                      <a:pt x="679" y="943"/>
                    </a:lnTo>
                    <a:lnTo>
                      <a:pt x="660" y="938"/>
                    </a:lnTo>
                    <a:lnTo>
                      <a:pt x="646" y="934"/>
                    </a:lnTo>
                    <a:lnTo>
                      <a:pt x="642" y="930"/>
                    </a:lnTo>
                    <a:lnTo>
                      <a:pt x="639" y="930"/>
                    </a:lnTo>
                    <a:lnTo>
                      <a:pt x="635" y="921"/>
                    </a:lnTo>
                    <a:lnTo>
                      <a:pt x="635" y="917"/>
                    </a:lnTo>
                    <a:lnTo>
                      <a:pt x="631" y="917"/>
                    </a:lnTo>
                    <a:lnTo>
                      <a:pt x="616" y="917"/>
                    </a:lnTo>
                    <a:lnTo>
                      <a:pt x="605" y="916"/>
                    </a:lnTo>
                    <a:lnTo>
                      <a:pt x="586" y="912"/>
                    </a:lnTo>
                    <a:lnTo>
                      <a:pt x="571" y="912"/>
                    </a:lnTo>
                    <a:lnTo>
                      <a:pt x="552" y="920"/>
                    </a:lnTo>
                    <a:lnTo>
                      <a:pt x="548" y="928"/>
                    </a:lnTo>
                    <a:lnTo>
                      <a:pt x="539" y="936"/>
                    </a:lnTo>
                    <a:lnTo>
                      <a:pt x="520" y="957"/>
                    </a:lnTo>
                    <a:lnTo>
                      <a:pt x="505" y="982"/>
                    </a:lnTo>
                    <a:lnTo>
                      <a:pt x="498" y="990"/>
                    </a:lnTo>
                    <a:lnTo>
                      <a:pt x="497" y="995"/>
                    </a:lnTo>
                    <a:lnTo>
                      <a:pt x="485" y="1010"/>
                    </a:lnTo>
                    <a:lnTo>
                      <a:pt x="470" y="1023"/>
                    </a:lnTo>
                    <a:lnTo>
                      <a:pt x="466" y="1031"/>
                    </a:lnTo>
                    <a:lnTo>
                      <a:pt x="455" y="1036"/>
                    </a:lnTo>
                    <a:lnTo>
                      <a:pt x="444" y="1036"/>
                    </a:lnTo>
                    <a:lnTo>
                      <a:pt x="425" y="1035"/>
                    </a:lnTo>
                    <a:lnTo>
                      <a:pt x="406" y="1035"/>
                    </a:lnTo>
                    <a:lnTo>
                      <a:pt x="395" y="1030"/>
                    </a:lnTo>
                    <a:lnTo>
                      <a:pt x="376" y="1025"/>
                    </a:lnTo>
                    <a:lnTo>
                      <a:pt x="372" y="1017"/>
                    </a:lnTo>
                    <a:lnTo>
                      <a:pt x="368" y="1008"/>
                    </a:lnTo>
                    <a:lnTo>
                      <a:pt x="368" y="996"/>
                    </a:lnTo>
                    <a:lnTo>
                      <a:pt x="365" y="983"/>
                    </a:lnTo>
                    <a:lnTo>
                      <a:pt x="354" y="946"/>
                    </a:lnTo>
                    <a:lnTo>
                      <a:pt x="347" y="929"/>
                    </a:lnTo>
                    <a:lnTo>
                      <a:pt x="336" y="912"/>
                    </a:lnTo>
                    <a:lnTo>
                      <a:pt x="325" y="899"/>
                    </a:lnTo>
                    <a:lnTo>
                      <a:pt x="310" y="890"/>
                    </a:lnTo>
                    <a:lnTo>
                      <a:pt x="295" y="882"/>
                    </a:lnTo>
                    <a:lnTo>
                      <a:pt x="276" y="877"/>
                    </a:lnTo>
                    <a:lnTo>
                      <a:pt x="261" y="855"/>
                    </a:lnTo>
                    <a:lnTo>
                      <a:pt x="254" y="847"/>
                    </a:lnTo>
                    <a:lnTo>
                      <a:pt x="243" y="839"/>
                    </a:lnTo>
                    <a:lnTo>
                      <a:pt x="239" y="834"/>
                    </a:lnTo>
                    <a:lnTo>
                      <a:pt x="231" y="826"/>
                    </a:lnTo>
                    <a:lnTo>
                      <a:pt x="227" y="826"/>
                    </a:lnTo>
                    <a:lnTo>
                      <a:pt x="224" y="822"/>
                    </a:lnTo>
                    <a:lnTo>
                      <a:pt x="221" y="813"/>
                    </a:lnTo>
                    <a:lnTo>
                      <a:pt x="213" y="805"/>
                    </a:lnTo>
                    <a:lnTo>
                      <a:pt x="194" y="791"/>
                    </a:lnTo>
                    <a:lnTo>
                      <a:pt x="176" y="787"/>
                    </a:lnTo>
                    <a:lnTo>
                      <a:pt x="157" y="783"/>
                    </a:lnTo>
                    <a:lnTo>
                      <a:pt x="149" y="762"/>
                    </a:lnTo>
                    <a:lnTo>
                      <a:pt x="150" y="754"/>
                    </a:lnTo>
                    <a:lnTo>
                      <a:pt x="146" y="744"/>
                    </a:lnTo>
                    <a:lnTo>
                      <a:pt x="146" y="736"/>
                    </a:lnTo>
                    <a:lnTo>
                      <a:pt x="142" y="732"/>
                    </a:lnTo>
                    <a:lnTo>
                      <a:pt x="135" y="727"/>
                    </a:lnTo>
                    <a:lnTo>
                      <a:pt x="127" y="723"/>
                    </a:lnTo>
                    <a:lnTo>
                      <a:pt x="120" y="719"/>
                    </a:lnTo>
                    <a:lnTo>
                      <a:pt x="116" y="711"/>
                    </a:lnTo>
                    <a:lnTo>
                      <a:pt x="112" y="706"/>
                    </a:lnTo>
                    <a:lnTo>
                      <a:pt x="108" y="706"/>
                    </a:lnTo>
                    <a:lnTo>
                      <a:pt x="105" y="711"/>
                    </a:lnTo>
                    <a:lnTo>
                      <a:pt x="97" y="711"/>
                    </a:lnTo>
                    <a:lnTo>
                      <a:pt x="86" y="710"/>
                    </a:lnTo>
                    <a:lnTo>
                      <a:pt x="67" y="705"/>
                    </a:lnTo>
                    <a:lnTo>
                      <a:pt x="63" y="705"/>
                    </a:lnTo>
                    <a:lnTo>
                      <a:pt x="59" y="701"/>
                    </a:lnTo>
                    <a:lnTo>
                      <a:pt x="57" y="693"/>
                    </a:lnTo>
                    <a:lnTo>
                      <a:pt x="49" y="684"/>
                    </a:lnTo>
                    <a:lnTo>
                      <a:pt x="49" y="680"/>
                    </a:lnTo>
                    <a:lnTo>
                      <a:pt x="45" y="680"/>
                    </a:lnTo>
                    <a:lnTo>
                      <a:pt x="41" y="663"/>
                    </a:lnTo>
                    <a:lnTo>
                      <a:pt x="41" y="651"/>
                    </a:lnTo>
                    <a:lnTo>
                      <a:pt x="42" y="630"/>
                    </a:lnTo>
                    <a:lnTo>
                      <a:pt x="42" y="621"/>
                    </a:lnTo>
                    <a:lnTo>
                      <a:pt x="39" y="613"/>
                    </a:lnTo>
                    <a:lnTo>
                      <a:pt x="31" y="604"/>
                    </a:lnTo>
                    <a:lnTo>
                      <a:pt x="16" y="599"/>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39" name="Freeform 28">
                <a:extLst>
                  <a:ext uri="{FF2B5EF4-FFF2-40B4-BE49-F238E27FC236}">
                    <a16:creationId xmlns:a16="http://schemas.microsoft.com/office/drawing/2014/main" id="{08D8901B-5D03-4275-AE57-07FD46EBB766}"/>
                  </a:ext>
                </a:extLst>
              </p:cNvPr>
              <p:cNvSpPr>
                <a:spLocks noChangeAspect="1"/>
              </p:cNvSpPr>
              <p:nvPr/>
            </p:nvSpPr>
            <p:spPr bwMode="auto">
              <a:xfrm>
                <a:off x="1394" y="2535"/>
                <a:ext cx="454" cy="434"/>
              </a:xfrm>
              <a:custGeom>
                <a:avLst/>
                <a:gdLst/>
                <a:ahLst/>
                <a:cxnLst>
                  <a:cxn ang="0">
                    <a:pos x="147" y="1206"/>
                  </a:cxn>
                  <a:cxn ang="0">
                    <a:pos x="97" y="1130"/>
                  </a:cxn>
                  <a:cxn ang="0">
                    <a:pos x="0" y="1074"/>
                  </a:cxn>
                  <a:cxn ang="0">
                    <a:pos x="37" y="962"/>
                  </a:cxn>
                  <a:cxn ang="0">
                    <a:pos x="71" y="823"/>
                  </a:cxn>
                  <a:cxn ang="0">
                    <a:pos x="139" y="676"/>
                  </a:cxn>
                  <a:cxn ang="0">
                    <a:pos x="275" y="601"/>
                  </a:cxn>
                  <a:cxn ang="0">
                    <a:pos x="324" y="462"/>
                  </a:cxn>
                  <a:cxn ang="0">
                    <a:pos x="309" y="428"/>
                  </a:cxn>
                  <a:cxn ang="0">
                    <a:pos x="294" y="357"/>
                  </a:cxn>
                  <a:cxn ang="0">
                    <a:pos x="294" y="307"/>
                  </a:cxn>
                  <a:cxn ang="0">
                    <a:pos x="313" y="143"/>
                  </a:cxn>
                  <a:cxn ang="0">
                    <a:pos x="528" y="67"/>
                  </a:cxn>
                  <a:cxn ang="0">
                    <a:pos x="649" y="76"/>
                  </a:cxn>
                  <a:cxn ang="0">
                    <a:pos x="634" y="88"/>
                  </a:cxn>
                  <a:cxn ang="0">
                    <a:pos x="808" y="105"/>
                  </a:cxn>
                  <a:cxn ang="0">
                    <a:pos x="941" y="80"/>
                  </a:cxn>
                  <a:cxn ang="0">
                    <a:pos x="1016" y="25"/>
                  </a:cxn>
                  <a:cxn ang="0">
                    <a:pos x="1103" y="13"/>
                  </a:cxn>
                  <a:cxn ang="0">
                    <a:pos x="1194" y="130"/>
                  </a:cxn>
                  <a:cxn ang="0">
                    <a:pos x="1149" y="218"/>
                  </a:cxn>
                  <a:cxn ang="0">
                    <a:pos x="1202" y="244"/>
                  </a:cxn>
                  <a:cxn ang="0">
                    <a:pos x="1292" y="231"/>
                  </a:cxn>
                  <a:cxn ang="0">
                    <a:pos x="1379" y="197"/>
                  </a:cxn>
                  <a:cxn ang="0">
                    <a:pos x="1417" y="193"/>
                  </a:cxn>
                  <a:cxn ang="0">
                    <a:pos x="1478" y="244"/>
                  </a:cxn>
                  <a:cxn ang="0">
                    <a:pos x="1523" y="311"/>
                  </a:cxn>
                  <a:cxn ang="0">
                    <a:pos x="1534" y="382"/>
                  </a:cxn>
                  <a:cxn ang="0">
                    <a:pos x="1515" y="433"/>
                  </a:cxn>
                  <a:cxn ang="0">
                    <a:pos x="1527" y="487"/>
                  </a:cxn>
                  <a:cxn ang="0">
                    <a:pos x="1546" y="529"/>
                  </a:cxn>
                  <a:cxn ang="0">
                    <a:pos x="1623" y="609"/>
                  </a:cxn>
                  <a:cxn ang="0">
                    <a:pos x="1584" y="764"/>
                  </a:cxn>
                  <a:cxn ang="0">
                    <a:pos x="1587" y="870"/>
                  </a:cxn>
                  <a:cxn ang="0">
                    <a:pos x="1618" y="966"/>
                  </a:cxn>
                  <a:cxn ang="0">
                    <a:pos x="1614" y="1029"/>
                  </a:cxn>
                  <a:cxn ang="0">
                    <a:pos x="1678" y="1109"/>
                  </a:cxn>
                  <a:cxn ang="0">
                    <a:pos x="1739" y="1222"/>
                  </a:cxn>
                  <a:cxn ang="0">
                    <a:pos x="1780" y="1315"/>
                  </a:cxn>
                  <a:cxn ang="0">
                    <a:pos x="1731" y="1437"/>
                  </a:cxn>
                  <a:cxn ang="0">
                    <a:pos x="1644" y="1575"/>
                  </a:cxn>
                  <a:cxn ang="0">
                    <a:pos x="1576" y="1621"/>
                  </a:cxn>
                  <a:cxn ang="0">
                    <a:pos x="1523" y="1655"/>
                  </a:cxn>
                  <a:cxn ang="0">
                    <a:pos x="1451" y="1672"/>
                  </a:cxn>
                  <a:cxn ang="0">
                    <a:pos x="1342" y="1693"/>
                  </a:cxn>
                  <a:cxn ang="0">
                    <a:pos x="1293" y="1611"/>
                  </a:cxn>
                  <a:cxn ang="0">
                    <a:pos x="1126" y="1609"/>
                  </a:cxn>
                  <a:cxn ang="0">
                    <a:pos x="1069" y="1689"/>
                  </a:cxn>
                  <a:cxn ang="0">
                    <a:pos x="1016" y="1609"/>
                  </a:cxn>
                  <a:cxn ang="0">
                    <a:pos x="956" y="1558"/>
                  </a:cxn>
                  <a:cxn ang="0">
                    <a:pos x="820" y="1516"/>
                  </a:cxn>
                  <a:cxn ang="0">
                    <a:pos x="729" y="1491"/>
                  </a:cxn>
                  <a:cxn ang="0">
                    <a:pos x="657" y="1441"/>
                  </a:cxn>
                  <a:cxn ang="0">
                    <a:pos x="521" y="1382"/>
                  </a:cxn>
                  <a:cxn ang="0">
                    <a:pos x="449" y="1357"/>
                  </a:cxn>
                  <a:cxn ang="0">
                    <a:pos x="324" y="1323"/>
                  </a:cxn>
                  <a:cxn ang="0">
                    <a:pos x="237" y="1290"/>
                  </a:cxn>
                </a:cxnLst>
                <a:rect l="0" t="0" r="r" b="b"/>
                <a:pathLst>
                  <a:path w="1785" h="1693">
                    <a:moveTo>
                      <a:pt x="214" y="1269"/>
                    </a:moveTo>
                    <a:lnTo>
                      <a:pt x="211" y="1260"/>
                    </a:lnTo>
                    <a:lnTo>
                      <a:pt x="186" y="1260"/>
                    </a:lnTo>
                    <a:lnTo>
                      <a:pt x="171" y="1236"/>
                    </a:lnTo>
                    <a:lnTo>
                      <a:pt x="162" y="1218"/>
                    </a:lnTo>
                    <a:lnTo>
                      <a:pt x="147" y="1206"/>
                    </a:lnTo>
                    <a:lnTo>
                      <a:pt x="138" y="1197"/>
                    </a:lnTo>
                    <a:lnTo>
                      <a:pt x="135" y="1185"/>
                    </a:lnTo>
                    <a:lnTo>
                      <a:pt x="124" y="1168"/>
                    </a:lnTo>
                    <a:lnTo>
                      <a:pt x="116" y="1155"/>
                    </a:lnTo>
                    <a:lnTo>
                      <a:pt x="109" y="1143"/>
                    </a:lnTo>
                    <a:lnTo>
                      <a:pt x="97" y="1130"/>
                    </a:lnTo>
                    <a:lnTo>
                      <a:pt x="75" y="1109"/>
                    </a:lnTo>
                    <a:lnTo>
                      <a:pt x="67" y="1096"/>
                    </a:lnTo>
                    <a:lnTo>
                      <a:pt x="56" y="1092"/>
                    </a:lnTo>
                    <a:lnTo>
                      <a:pt x="40" y="1088"/>
                    </a:lnTo>
                    <a:lnTo>
                      <a:pt x="29" y="1088"/>
                    </a:lnTo>
                    <a:lnTo>
                      <a:pt x="0" y="1074"/>
                    </a:lnTo>
                    <a:lnTo>
                      <a:pt x="14" y="1088"/>
                    </a:lnTo>
                    <a:lnTo>
                      <a:pt x="18" y="1059"/>
                    </a:lnTo>
                    <a:lnTo>
                      <a:pt x="22" y="1029"/>
                    </a:lnTo>
                    <a:lnTo>
                      <a:pt x="29" y="1000"/>
                    </a:lnTo>
                    <a:lnTo>
                      <a:pt x="33" y="970"/>
                    </a:lnTo>
                    <a:lnTo>
                      <a:pt x="37" y="962"/>
                    </a:lnTo>
                    <a:lnTo>
                      <a:pt x="40" y="954"/>
                    </a:lnTo>
                    <a:lnTo>
                      <a:pt x="40" y="945"/>
                    </a:lnTo>
                    <a:lnTo>
                      <a:pt x="44" y="941"/>
                    </a:lnTo>
                    <a:lnTo>
                      <a:pt x="52" y="912"/>
                    </a:lnTo>
                    <a:lnTo>
                      <a:pt x="56" y="886"/>
                    </a:lnTo>
                    <a:lnTo>
                      <a:pt x="71" y="823"/>
                    </a:lnTo>
                    <a:lnTo>
                      <a:pt x="90" y="760"/>
                    </a:lnTo>
                    <a:lnTo>
                      <a:pt x="105" y="735"/>
                    </a:lnTo>
                    <a:lnTo>
                      <a:pt x="120" y="710"/>
                    </a:lnTo>
                    <a:lnTo>
                      <a:pt x="124" y="693"/>
                    </a:lnTo>
                    <a:lnTo>
                      <a:pt x="131" y="685"/>
                    </a:lnTo>
                    <a:lnTo>
                      <a:pt x="139" y="676"/>
                    </a:lnTo>
                    <a:lnTo>
                      <a:pt x="153" y="663"/>
                    </a:lnTo>
                    <a:lnTo>
                      <a:pt x="177" y="655"/>
                    </a:lnTo>
                    <a:lnTo>
                      <a:pt x="207" y="638"/>
                    </a:lnTo>
                    <a:lnTo>
                      <a:pt x="233" y="622"/>
                    </a:lnTo>
                    <a:lnTo>
                      <a:pt x="260" y="613"/>
                    </a:lnTo>
                    <a:lnTo>
                      <a:pt x="275" y="601"/>
                    </a:lnTo>
                    <a:lnTo>
                      <a:pt x="286" y="584"/>
                    </a:lnTo>
                    <a:lnTo>
                      <a:pt x="301" y="554"/>
                    </a:lnTo>
                    <a:lnTo>
                      <a:pt x="313" y="517"/>
                    </a:lnTo>
                    <a:lnTo>
                      <a:pt x="324" y="483"/>
                    </a:lnTo>
                    <a:lnTo>
                      <a:pt x="324" y="475"/>
                    </a:lnTo>
                    <a:lnTo>
                      <a:pt x="324" y="462"/>
                    </a:lnTo>
                    <a:lnTo>
                      <a:pt x="320" y="454"/>
                    </a:lnTo>
                    <a:lnTo>
                      <a:pt x="317" y="441"/>
                    </a:lnTo>
                    <a:lnTo>
                      <a:pt x="317" y="437"/>
                    </a:lnTo>
                    <a:lnTo>
                      <a:pt x="313" y="437"/>
                    </a:lnTo>
                    <a:lnTo>
                      <a:pt x="313" y="428"/>
                    </a:lnTo>
                    <a:lnTo>
                      <a:pt x="309" y="428"/>
                    </a:lnTo>
                    <a:lnTo>
                      <a:pt x="301" y="420"/>
                    </a:lnTo>
                    <a:lnTo>
                      <a:pt x="301" y="407"/>
                    </a:lnTo>
                    <a:lnTo>
                      <a:pt x="298" y="399"/>
                    </a:lnTo>
                    <a:lnTo>
                      <a:pt x="298" y="395"/>
                    </a:lnTo>
                    <a:lnTo>
                      <a:pt x="298" y="370"/>
                    </a:lnTo>
                    <a:lnTo>
                      <a:pt x="294" y="357"/>
                    </a:lnTo>
                    <a:lnTo>
                      <a:pt x="294" y="344"/>
                    </a:lnTo>
                    <a:lnTo>
                      <a:pt x="294" y="340"/>
                    </a:lnTo>
                    <a:lnTo>
                      <a:pt x="294" y="336"/>
                    </a:lnTo>
                    <a:lnTo>
                      <a:pt x="294" y="328"/>
                    </a:lnTo>
                    <a:lnTo>
                      <a:pt x="294" y="319"/>
                    </a:lnTo>
                    <a:lnTo>
                      <a:pt x="294" y="307"/>
                    </a:lnTo>
                    <a:lnTo>
                      <a:pt x="290" y="260"/>
                    </a:lnTo>
                    <a:lnTo>
                      <a:pt x="290" y="218"/>
                    </a:lnTo>
                    <a:lnTo>
                      <a:pt x="290" y="202"/>
                    </a:lnTo>
                    <a:lnTo>
                      <a:pt x="294" y="181"/>
                    </a:lnTo>
                    <a:lnTo>
                      <a:pt x="301" y="164"/>
                    </a:lnTo>
                    <a:lnTo>
                      <a:pt x="313" y="143"/>
                    </a:lnTo>
                    <a:lnTo>
                      <a:pt x="306" y="87"/>
                    </a:lnTo>
                    <a:lnTo>
                      <a:pt x="332" y="67"/>
                    </a:lnTo>
                    <a:lnTo>
                      <a:pt x="366" y="76"/>
                    </a:lnTo>
                    <a:lnTo>
                      <a:pt x="400" y="76"/>
                    </a:lnTo>
                    <a:lnTo>
                      <a:pt x="464" y="76"/>
                    </a:lnTo>
                    <a:lnTo>
                      <a:pt x="528" y="67"/>
                    </a:lnTo>
                    <a:lnTo>
                      <a:pt x="593" y="63"/>
                    </a:lnTo>
                    <a:lnTo>
                      <a:pt x="615" y="63"/>
                    </a:lnTo>
                    <a:lnTo>
                      <a:pt x="627" y="63"/>
                    </a:lnTo>
                    <a:lnTo>
                      <a:pt x="638" y="67"/>
                    </a:lnTo>
                    <a:lnTo>
                      <a:pt x="646" y="71"/>
                    </a:lnTo>
                    <a:lnTo>
                      <a:pt x="649" y="76"/>
                    </a:lnTo>
                    <a:lnTo>
                      <a:pt x="653" y="80"/>
                    </a:lnTo>
                    <a:lnTo>
                      <a:pt x="649" y="84"/>
                    </a:lnTo>
                    <a:lnTo>
                      <a:pt x="638" y="84"/>
                    </a:lnTo>
                    <a:lnTo>
                      <a:pt x="634" y="84"/>
                    </a:lnTo>
                    <a:lnTo>
                      <a:pt x="630" y="88"/>
                    </a:lnTo>
                    <a:lnTo>
                      <a:pt x="634" y="88"/>
                    </a:lnTo>
                    <a:lnTo>
                      <a:pt x="638" y="88"/>
                    </a:lnTo>
                    <a:lnTo>
                      <a:pt x="646" y="92"/>
                    </a:lnTo>
                    <a:lnTo>
                      <a:pt x="657" y="92"/>
                    </a:lnTo>
                    <a:lnTo>
                      <a:pt x="695" y="101"/>
                    </a:lnTo>
                    <a:lnTo>
                      <a:pt x="733" y="101"/>
                    </a:lnTo>
                    <a:lnTo>
                      <a:pt x="808" y="105"/>
                    </a:lnTo>
                    <a:lnTo>
                      <a:pt x="869" y="101"/>
                    </a:lnTo>
                    <a:lnTo>
                      <a:pt x="899" y="101"/>
                    </a:lnTo>
                    <a:lnTo>
                      <a:pt x="929" y="92"/>
                    </a:lnTo>
                    <a:lnTo>
                      <a:pt x="933" y="92"/>
                    </a:lnTo>
                    <a:lnTo>
                      <a:pt x="937" y="88"/>
                    </a:lnTo>
                    <a:lnTo>
                      <a:pt x="941" y="80"/>
                    </a:lnTo>
                    <a:lnTo>
                      <a:pt x="948" y="76"/>
                    </a:lnTo>
                    <a:lnTo>
                      <a:pt x="956" y="71"/>
                    </a:lnTo>
                    <a:lnTo>
                      <a:pt x="975" y="59"/>
                    </a:lnTo>
                    <a:lnTo>
                      <a:pt x="990" y="42"/>
                    </a:lnTo>
                    <a:lnTo>
                      <a:pt x="1005" y="29"/>
                    </a:lnTo>
                    <a:lnTo>
                      <a:pt x="1016" y="25"/>
                    </a:lnTo>
                    <a:lnTo>
                      <a:pt x="1028" y="21"/>
                    </a:lnTo>
                    <a:lnTo>
                      <a:pt x="1047" y="21"/>
                    </a:lnTo>
                    <a:lnTo>
                      <a:pt x="1058" y="13"/>
                    </a:lnTo>
                    <a:lnTo>
                      <a:pt x="1069" y="8"/>
                    </a:lnTo>
                    <a:lnTo>
                      <a:pt x="1084" y="0"/>
                    </a:lnTo>
                    <a:lnTo>
                      <a:pt x="1103" y="13"/>
                    </a:lnTo>
                    <a:lnTo>
                      <a:pt x="1118" y="34"/>
                    </a:lnTo>
                    <a:lnTo>
                      <a:pt x="1137" y="55"/>
                    </a:lnTo>
                    <a:lnTo>
                      <a:pt x="1156" y="67"/>
                    </a:lnTo>
                    <a:lnTo>
                      <a:pt x="1179" y="97"/>
                    </a:lnTo>
                    <a:lnTo>
                      <a:pt x="1186" y="113"/>
                    </a:lnTo>
                    <a:lnTo>
                      <a:pt x="1194" y="130"/>
                    </a:lnTo>
                    <a:lnTo>
                      <a:pt x="1190" y="155"/>
                    </a:lnTo>
                    <a:lnTo>
                      <a:pt x="1183" y="172"/>
                    </a:lnTo>
                    <a:lnTo>
                      <a:pt x="1171" y="189"/>
                    </a:lnTo>
                    <a:lnTo>
                      <a:pt x="1164" y="197"/>
                    </a:lnTo>
                    <a:lnTo>
                      <a:pt x="1152" y="206"/>
                    </a:lnTo>
                    <a:lnTo>
                      <a:pt x="1149" y="218"/>
                    </a:lnTo>
                    <a:lnTo>
                      <a:pt x="1152" y="223"/>
                    </a:lnTo>
                    <a:lnTo>
                      <a:pt x="1156" y="227"/>
                    </a:lnTo>
                    <a:lnTo>
                      <a:pt x="1160" y="227"/>
                    </a:lnTo>
                    <a:lnTo>
                      <a:pt x="1179" y="227"/>
                    </a:lnTo>
                    <a:lnTo>
                      <a:pt x="1194" y="231"/>
                    </a:lnTo>
                    <a:lnTo>
                      <a:pt x="1202" y="244"/>
                    </a:lnTo>
                    <a:lnTo>
                      <a:pt x="1213" y="252"/>
                    </a:lnTo>
                    <a:lnTo>
                      <a:pt x="1224" y="256"/>
                    </a:lnTo>
                    <a:lnTo>
                      <a:pt x="1236" y="256"/>
                    </a:lnTo>
                    <a:lnTo>
                      <a:pt x="1258" y="248"/>
                    </a:lnTo>
                    <a:lnTo>
                      <a:pt x="1285" y="239"/>
                    </a:lnTo>
                    <a:lnTo>
                      <a:pt x="1292" y="231"/>
                    </a:lnTo>
                    <a:lnTo>
                      <a:pt x="1300" y="231"/>
                    </a:lnTo>
                    <a:lnTo>
                      <a:pt x="1300" y="223"/>
                    </a:lnTo>
                    <a:lnTo>
                      <a:pt x="1338" y="210"/>
                    </a:lnTo>
                    <a:lnTo>
                      <a:pt x="1376" y="197"/>
                    </a:lnTo>
                    <a:lnTo>
                      <a:pt x="1379" y="197"/>
                    </a:lnTo>
                    <a:lnTo>
                      <a:pt x="1383" y="197"/>
                    </a:lnTo>
                    <a:lnTo>
                      <a:pt x="1387" y="202"/>
                    </a:lnTo>
                    <a:lnTo>
                      <a:pt x="1391" y="202"/>
                    </a:lnTo>
                    <a:lnTo>
                      <a:pt x="1398" y="202"/>
                    </a:lnTo>
                    <a:lnTo>
                      <a:pt x="1410" y="197"/>
                    </a:lnTo>
                    <a:lnTo>
                      <a:pt x="1417" y="193"/>
                    </a:lnTo>
                    <a:lnTo>
                      <a:pt x="1421" y="193"/>
                    </a:lnTo>
                    <a:lnTo>
                      <a:pt x="1440" y="202"/>
                    </a:lnTo>
                    <a:lnTo>
                      <a:pt x="1447" y="210"/>
                    </a:lnTo>
                    <a:lnTo>
                      <a:pt x="1459" y="223"/>
                    </a:lnTo>
                    <a:lnTo>
                      <a:pt x="1474" y="231"/>
                    </a:lnTo>
                    <a:lnTo>
                      <a:pt x="1478" y="244"/>
                    </a:lnTo>
                    <a:lnTo>
                      <a:pt x="1485" y="256"/>
                    </a:lnTo>
                    <a:lnTo>
                      <a:pt x="1489" y="265"/>
                    </a:lnTo>
                    <a:lnTo>
                      <a:pt x="1500" y="277"/>
                    </a:lnTo>
                    <a:lnTo>
                      <a:pt x="1508" y="290"/>
                    </a:lnTo>
                    <a:lnTo>
                      <a:pt x="1515" y="302"/>
                    </a:lnTo>
                    <a:lnTo>
                      <a:pt x="1523" y="311"/>
                    </a:lnTo>
                    <a:lnTo>
                      <a:pt x="1534" y="319"/>
                    </a:lnTo>
                    <a:lnTo>
                      <a:pt x="1538" y="332"/>
                    </a:lnTo>
                    <a:lnTo>
                      <a:pt x="1542" y="340"/>
                    </a:lnTo>
                    <a:lnTo>
                      <a:pt x="1546" y="357"/>
                    </a:lnTo>
                    <a:lnTo>
                      <a:pt x="1542" y="374"/>
                    </a:lnTo>
                    <a:lnTo>
                      <a:pt x="1534" y="382"/>
                    </a:lnTo>
                    <a:lnTo>
                      <a:pt x="1527" y="395"/>
                    </a:lnTo>
                    <a:lnTo>
                      <a:pt x="1527" y="412"/>
                    </a:lnTo>
                    <a:lnTo>
                      <a:pt x="1523" y="424"/>
                    </a:lnTo>
                    <a:lnTo>
                      <a:pt x="1519" y="428"/>
                    </a:lnTo>
                    <a:lnTo>
                      <a:pt x="1515" y="433"/>
                    </a:lnTo>
                    <a:lnTo>
                      <a:pt x="1508" y="437"/>
                    </a:lnTo>
                    <a:lnTo>
                      <a:pt x="1508" y="445"/>
                    </a:lnTo>
                    <a:lnTo>
                      <a:pt x="1504" y="458"/>
                    </a:lnTo>
                    <a:lnTo>
                      <a:pt x="1508" y="470"/>
                    </a:lnTo>
                    <a:lnTo>
                      <a:pt x="1519" y="479"/>
                    </a:lnTo>
                    <a:lnTo>
                      <a:pt x="1527" y="487"/>
                    </a:lnTo>
                    <a:lnTo>
                      <a:pt x="1534" y="500"/>
                    </a:lnTo>
                    <a:lnTo>
                      <a:pt x="1538" y="508"/>
                    </a:lnTo>
                    <a:lnTo>
                      <a:pt x="1542" y="517"/>
                    </a:lnTo>
                    <a:lnTo>
                      <a:pt x="1542" y="525"/>
                    </a:lnTo>
                    <a:lnTo>
                      <a:pt x="1546" y="529"/>
                    </a:lnTo>
                    <a:lnTo>
                      <a:pt x="1550" y="533"/>
                    </a:lnTo>
                    <a:lnTo>
                      <a:pt x="1557" y="533"/>
                    </a:lnTo>
                    <a:lnTo>
                      <a:pt x="1568" y="554"/>
                    </a:lnTo>
                    <a:lnTo>
                      <a:pt x="1580" y="575"/>
                    </a:lnTo>
                    <a:lnTo>
                      <a:pt x="1587" y="601"/>
                    </a:lnTo>
                    <a:lnTo>
                      <a:pt x="1623" y="609"/>
                    </a:lnTo>
                    <a:lnTo>
                      <a:pt x="1606" y="659"/>
                    </a:lnTo>
                    <a:lnTo>
                      <a:pt x="1610" y="685"/>
                    </a:lnTo>
                    <a:lnTo>
                      <a:pt x="1610" y="710"/>
                    </a:lnTo>
                    <a:lnTo>
                      <a:pt x="1602" y="731"/>
                    </a:lnTo>
                    <a:lnTo>
                      <a:pt x="1595" y="748"/>
                    </a:lnTo>
                    <a:lnTo>
                      <a:pt x="1584" y="764"/>
                    </a:lnTo>
                    <a:lnTo>
                      <a:pt x="1572" y="785"/>
                    </a:lnTo>
                    <a:lnTo>
                      <a:pt x="1569" y="807"/>
                    </a:lnTo>
                    <a:lnTo>
                      <a:pt x="1565" y="819"/>
                    </a:lnTo>
                    <a:lnTo>
                      <a:pt x="1568" y="832"/>
                    </a:lnTo>
                    <a:lnTo>
                      <a:pt x="1576" y="849"/>
                    </a:lnTo>
                    <a:lnTo>
                      <a:pt x="1587" y="870"/>
                    </a:lnTo>
                    <a:lnTo>
                      <a:pt x="1591" y="878"/>
                    </a:lnTo>
                    <a:lnTo>
                      <a:pt x="1599" y="882"/>
                    </a:lnTo>
                    <a:lnTo>
                      <a:pt x="1602" y="903"/>
                    </a:lnTo>
                    <a:lnTo>
                      <a:pt x="1606" y="924"/>
                    </a:lnTo>
                    <a:lnTo>
                      <a:pt x="1610" y="945"/>
                    </a:lnTo>
                    <a:lnTo>
                      <a:pt x="1618" y="966"/>
                    </a:lnTo>
                    <a:lnTo>
                      <a:pt x="1621" y="979"/>
                    </a:lnTo>
                    <a:lnTo>
                      <a:pt x="1621" y="991"/>
                    </a:lnTo>
                    <a:lnTo>
                      <a:pt x="1618" y="996"/>
                    </a:lnTo>
                    <a:lnTo>
                      <a:pt x="1617" y="999"/>
                    </a:lnTo>
                    <a:lnTo>
                      <a:pt x="1614" y="1011"/>
                    </a:lnTo>
                    <a:lnTo>
                      <a:pt x="1614" y="1029"/>
                    </a:lnTo>
                    <a:lnTo>
                      <a:pt x="1617" y="1047"/>
                    </a:lnTo>
                    <a:lnTo>
                      <a:pt x="1618" y="1063"/>
                    </a:lnTo>
                    <a:lnTo>
                      <a:pt x="1633" y="1075"/>
                    </a:lnTo>
                    <a:lnTo>
                      <a:pt x="1648" y="1088"/>
                    </a:lnTo>
                    <a:lnTo>
                      <a:pt x="1667" y="1092"/>
                    </a:lnTo>
                    <a:lnTo>
                      <a:pt x="1678" y="1109"/>
                    </a:lnTo>
                    <a:lnTo>
                      <a:pt x="1704" y="1134"/>
                    </a:lnTo>
                    <a:lnTo>
                      <a:pt x="1719" y="1155"/>
                    </a:lnTo>
                    <a:lnTo>
                      <a:pt x="1731" y="1180"/>
                    </a:lnTo>
                    <a:lnTo>
                      <a:pt x="1735" y="1193"/>
                    </a:lnTo>
                    <a:lnTo>
                      <a:pt x="1735" y="1206"/>
                    </a:lnTo>
                    <a:lnTo>
                      <a:pt x="1739" y="1222"/>
                    </a:lnTo>
                    <a:lnTo>
                      <a:pt x="1746" y="1235"/>
                    </a:lnTo>
                    <a:lnTo>
                      <a:pt x="1761" y="1252"/>
                    </a:lnTo>
                    <a:lnTo>
                      <a:pt x="1782" y="1257"/>
                    </a:lnTo>
                    <a:lnTo>
                      <a:pt x="1785" y="1278"/>
                    </a:lnTo>
                    <a:lnTo>
                      <a:pt x="1780" y="1298"/>
                    </a:lnTo>
                    <a:lnTo>
                      <a:pt x="1780" y="1315"/>
                    </a:lnTo>
                    <a:lnTo>
                      <a:pt x="1776" y="1332"/>
                    </a:lnTo>
                    <a:lnTo>
                      <a:pt x="1769" y="1340"/>
                    </a:lnTo>
                    <a:lnTo>
                      <a:pt x="1758" y="1344"/>
                    </a:lnTo>
                    <a:lnTo>
                      <a:pt x="1773" y="1380"/>
                    </a:lnTo>
                    <a:lnTo>
                      <a:pt x="1758" y="1410"/>
                    </a:lnTo>
                    <a:lnTo>
                      <a:pt x="1731" y="1437"/>
                    </a:lnTo>
                    <a:lnTo>
                      <a:pt x="1695" y="1461"/>
                    </a:lnTo>
                    <a:lnTo>
                      <a:pt x="1680" y="1500"/>
                    </a:lnTo>
                    <a:lnTo>
                      <a:pt x="1680" y="1530"/>
                    </a:lnTo>
                    <a:lnTo>
                      <a:pt x="1683" y="1554"/>
                    </a:lnTo>
                    <a:lnTo>
                      <a:pt x="1683" y="1581"/>
                    </a:lnTo>
                    <a:lnTo>
                      <a:pt x="1644" y="1575"/>
                    </a:lnTo>
                    <a:lnTo>
                      <a:pt x="1621" y="1575"/>
                    </a:lnTo>
                    <a:lnTo>
                      <a:pt x="1599" y="1575"/>
                    </a:lnTo>
                    <a:lnTo>
                      <a:pt x="1580" y="1579"/>
                    </a:lnTo>
                    <a:lnTo>
                      <a:pt x="1576" y="1592"/>
                    </a:lnTo>
                    <a:lnTo>
                      <a:pt x="1576" y="1609"/>
                    </a:lnTo>
                    <a:lnTo>
                      <a:pt x="1576" y="1621"/>
                    </a:lnTo>
                    <a:lnTo>
                      <a:pt x="1572" y="1638"/>
                    </a:lnTo>
                    <a:lnTo>
                      <a:pt x="1565" y="1647"/>
                    </a:lnTo>
                    <a:lnTo>
                      <a:pt x="1557" y="1647"/>
                    </a:lnTo>
                    <a:lnTo>
                      <a:pt x="1539" y="1659"/>
                    </a:lnTo>
                    <a:lnTo>
                      <a:pt x="1538" y="1647"/>
                    </a:lnTo>
                    <a:lnTo>
                      <a:pt x="1523" y="1655"/>
                    </a:lnTo>
                    <a:lnTo>
                      <a:pt x="1515" y="1663"/>
                    </a:lnTo>
                    <a:lnTo>
                      <a:pt x="1504" y="1668"/>
                    </a:lnTo>
                    <a:lnTo>
                      <a:pt x="1497" y="1672"/>
                    </a:lnTo>
                    <a:lnTo>
                      <a:pt x="1481" y="1672"/>
                    </a:lnTo>
                    <a:lnTo>
                      <a:pt x="1466" y="1672"/>
                    </a:lnTo>
                    <a:lnTo>
                      <a:pt x="1451" y="1672"/>
                    </a:lnTo>
                    <a:lnTo>
                      <a:pt x="1425" y="1676"/>
                    </a:lnTo>
                    <a:lnTo>
                      <a:pt x="1413" y="1684"/>
                    </a:lnTo>
                    <a:lnTo>
                      <a:pt x="1398" y="1693"/>
                    </a:lnTo>
                    <a:lnTo>
                      <a:pt x="1383" y="1693"/>
                    </a:lnTo>
                    <a:lnTo>
                      <a:pt x="1372" y="1693"/>
                    </a:lnTo>
                    <a:lnTo>
                      <a:pt x="1342" y="1693"/>
                    </a:lnTo>
                    <a:lnTo>
                      <a:pt x="1338" y="1674"/>
                    </a:lnTo>
                    <a:lnTo>
                      <a:pt x="1326" y="1665"/>
                    </a:lnTo>
                    <a:lnTo>
                      <a:pt x="1311" y="1663"/>
                    </a:lnTo>
                    <a:lnTo>
                      <a:pt x="1305" y="1647"/>
                    </a:lnTo>
                    <a:lnTo>
                      <a:pt x="1302" y="1626"/>
                    </a:lnTo>
                    <a:lnTo>
                      <a:pt x="1293" y="1611"/>
                    </a:lnTo>
                    <a:lnTo>
                      <a:pt x="1272" y="1602"/>
                    </a:lnTo>
                    <a:lnTo>
                      <a:pt x="1258" y="1600"/>
                    </a:lnTo>
                    <a:lnTo>
                      <a:pt x="1243" y="1584"/>
                    </a:lnTo>
                    <a:lnTo>
                      <a:pt x="1194" y="1592"/>
                    </a:lnTo>
                    <a:lnTo>
                      <a:pt x="1137" y="1608"/>
                    </a:lnTo>
                    <a:lnTo>
                      <a:pt x="1126" y="1609"/>
                    </a:lnTo>
                    <a:lnTo>
                      <a:pt x="1118" y="1613"/>
                    </a:lnTo>
                    <a:lnTo>
                      <a:pt x="1107" y="1638"/>
                    </a:lnTo>
                    <a:lnTo>
                      <a:pt x="1092" y="1659"/>
                    </a:lnTo>
                    <a:lnTo>
                      <a:pt x="1084" y="1668"/>
                    </a:lnTo>
                    <a:lnTo>
                      <a:pt x="1073" y="1676"/>
                    </a:lnTo>
                    <a:lnTo>
                      <a:pt x="1069" y="1689"/>
                    </a:lnTo>
                    <a:lnTo>
                      <a:pt x="1062" y="1693"/>
                    </a:lnTo>
                    <a:lnTo>
                      <a:pt x="1054" y="1693"/>
                    </a:lnTo>
                    <a:lnTo>
                      <a:pt x="1039" y="1684"/>
                    </a:lnTo>
                    <a:lnTo>
                      <a:pt x="1031" y="1647"/>
                    </a:lnTo>
                    <a:lnTo>
                      <a:pt x="1020" y="1613"/>
                    </a:lnTo>
                    <a:lnTo>
                      <a:pt x="1016" y="1609"/>
                    </a:lnTo>
                    <a:lnTo>
                      <a:pt x="1012" y="1605"/>
                    </a:lnTo>
                    <a:lnTo>
                      <a:pt x="1009" y="1600"/>
                    </a:lnTo>
                    <a:lnTo>
                      <a:pt x="1005" y="1596"/>
                    </a:lnTo>
                    <a:lnTo>
                      <a:pt x="990" y="1579"/>
                    </a:lnTo>
                    <a:lnTo>
                      <a:pt x="971" y="1567"/>
                    </a:lnTo>
                    <a:lnTo>
                      <a:pt x="956" y="1558"/>
                    </a:lnTo>
                    <a:lnTo>
                      <a:pt x="933" y="1550"/>
                    </a:lnTo>
                    <a:lnTo>
                      <a:pt x="891" y="1546"/>
                    </a:lnTo>
                    <a:lnTo>
                      <a:pt x="846" y="1542"/>
                    </a:lnTo>
                    <a:lnTo>
                      <a:pt x="842" y="1529"/>
                    </a:lnTo>
                    <a:lnTo>
                      <a:pt x="831" y="1521"/>
                    </a:lnTo>
                    <a:lnTo>
                      <a:pt x="820" y="1516"/>
                    </a:lnTo>
                    <a:lnTo>
                      <a:pt x="801" y="1512"/>
                    </a:lnTo>
                    <a:lnTo>
                      <a:pt x="774" y="1512"/>
                    </a:lnTo>
                    <a:lnTo>
                      <a:pt x="759" y="1512"/>
                    </a:lnTo>
                    <a:lnTo>
                      <a:pt x="748" y="1512"/>
                    </a:lnTo>
                    <a:lnTo>
                      <a:pt x="740" y="1500"/>
                    </a:lnTo>
                    <a:lnTo>
                      <a:pt x="729" y="1491"/>
                    </a:lnTo>
                    <a:lnTo>
                      <a:pt x="717" y="1483"/>
                    </a:lnTo>
                    <a:lnTo>
                      <a:pt x="702" y="1474"/>
                    </a:lnTo>
                    <a:lnTo>
                      <a:pt x="695" y="1462"/>
                    </a:lnTo>
                    <a:lnTo>
                      <a:pt x="683" y="1453"/>
                    </a:lnTo>
                    <a:lnTo>
                      <a:pt x="672" y="1445"/>
                    </a:lnTo>
                    <a:lnTo>
                      <a:pt x="657" y="1441"/>
                    </a:lnTo>
                    <a:lnTo>
                      <a:pt x="634" y="1407"/>
                    </a:lnTo>
                    <a:lnTo>
                      <a:pt x="615" y="1390"/>
                    </a:lnTo>
                    <a:lnTo>
                      <a:pt x="600" y="1378"/>
                    </a:lnTo>
                    <a:lnTo>
                      <a:pt x="578" y="1378"/>
                    </a:lnTo>
                    <a:lnTo>
                      <a:pt x="551" y="1382"/>
                    </a:lnTo>
                    <a:lnTo>
                      <a:pt x="521" y="1382"/>
                    </a:lnTo>
                    <a:lnTo>
                      <a:pt x="498" y="1378"/>
                    </a:lnTo>
                    <a:lnTo>
                      <a:pt x="494" y="1369"/>
                    </a:lnTo>
                    <a:lnTo>
                      <a:pt x="491" y="1365"/>
                    </a:lnTo>
                    <a:lnTo>
                      <a:pt x="483" y="1357"/>
                    </a:lnTo>
                    <a:lnTo>
                      <a:pt x="479" y="1348"/>
                    </a:lnTo>
                    <a:lnTo>
                      <a:pt x="449" y="1357"/>
                    </a:lnTo>
                    <a:lnTo>
                      <a:pt x="422" y="1361"/>
                    </a:lnTo>
                    <a:lnTo>
                      <a:pt x="392" y="1361"/>
                    </a:lnTo>
                    <a:lnTo>
                      <a:pt x="362" y="1357"/>
                    </a:lnTo>
                    <a:lnTo>
                      <a:pt x="351" y="1340"/>
                    </a:lnTo>
                    <a:lnTo>
                      <a:pt x="339" y="1332"/>
                    </a:lnTo>
                    <a:lnTo>
                      <a:pt x="324" y="1323"/>
                    </a:lnTo>
                    <a:lnTo>
                      <a:pt x="313" y="1323"/>
                    </a:lnTo>
                    <a:lnTo>
                      <a:pt x="301" y="1319"/>
                    </a:lnTo>
                    <a:lnTo>
                      <a:pt x="290" y="1311"/>
                    </a:lnTo>
                    <a:lnTo>
                      <a:pt x="275" y="1306"/>
                    </a:lnTo>
                    <a:lnTo>
                      <a:pt x="245" y="1298"/>
                    </a:lnTo>
                    <a:lnTo>
                      <a:pt x="237" y="1290"/>
                    </a:lnTo>
                    <a:lnTo>
                      <a:pt x="230" y="1285"/>
                    </a:lnTo>
                    <a:lnTo>
                      <a:pt x="222" y="1277"/>
                    </a:lnTo>
                    <a:lnTo>
                      <a:pt x="214" y="1269"/>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sp>
            <p:nvSpPr>
              <p:cNvPr id="40" name="Freeform 29">
                <a:extLst>
                  <a:ext uri="{FF2B5EF4-FFF2-40B4-BE49-F238E27FC236}">
                    <a16:creationId xmlns:a16="http://schemas.microsoft.com/office/drawing/2014/main" id="{1318D595-626A-4053-AC24-B8BA6BF12CAA}"/>
                  </a:ext>
                </a:extLst>
              </p:cNvPr>
              <p:cNvSpPr>
                <a:spLocks noChangeAspect="1"/>
              </p:cNvSpPr>
              <p:nvPr/>
            </p:nvSpPr>
            <p:spPr bwMode="auto">
              <a:xfrm>
                <a:off x="995" y="2787"/>
                <a:ext cx="443" cy="202"/>
              </a:xfrm>
              <a:custGeom>
                <a:avLst/>
                <a:gdLst>
                  <a:gd name="T0" fmla="*/ 0 w 1737"/>
                  <a:gd name="T1" fmla="*/ 0 h 791"/>
                  <a:gd name="T2" fmla="*/ 0 w 1737"/>
                  <a:gd name="T3" fmla="*/ 0 h 791"/>
                  <a:gd name="T4" fmla="*/ 0 w 1737"/>
                  <a:gd name="T5" fmla="*/ 0 h 791"/>
                  <a:gd name="T6" fmla="*/ 0 w 1737"/>
                  <a:gd name="T7" fmla="*/ 0 h 791"/>
                  <a:gd name="T8" fmla="*/ 0 w 1737"/>
                  <a:gd name="T9" fmla="*/ 0 h 791"/>
                  <a:gd name="T10" fmla="*/ 0 w 1737"/>
                  <a:gd name="T11" fmla="*/ 0 h 791"/>
                  <a:gd name="T12" fmla="*/ 0 w 1737"/>
                  <a:gd name="T13" fmla="*/ 0 h 791"/>
                  <a:gd name="T14" fmla="*/ 0 w 1737"/>
                  <a:gd name="T15" fmla="*/ 0 h 791"/>
                  <a:gd name="T16" fmla="*/ 0 w 1737"/>
                  <a:gd name="T17" fmla="*/ 0 h 791"/>
                  <a:gd name="T18" fmla="*/ 0 w 1737"/>
                  <a:gd name="T19" fmla="*/ 0 h 791"/>
                  <a:gd name="T20" fmla="*/ 0 w 1737"/>
                  <a:gd name="T21" fmla="*/ 0 h 791"/>
                  <a:gd name="T22" fmla="*/ 0 w 1737"/>
                  <a:gd name="T23" fmla="*/ 0 h 791"/>
                  <a:gd name="T24" fmla="*/ 0 w 1737"/>
                  <a:gd name="T25" fmla="*/ 0 h 791"/>
                  <a:gd name="T26" fmla="*/ 0 w 1737"/>
                  <a:gd name="T27" fmla="*/ 0 h 791"/>
                  <a:gd name="T28" fmla="*/ 0 w 1737"/>
                  <a:gd name="T29" fmla="*/ 0 h 791"/>
                  <a:gd name="T30" fmla="*/ 0 w 1737"/>
                  <a:gd name="T31" fmla="*/ 0 h 791"/>
                  <a:gd name="T32" fmla="*/ 0 w 1737"/>
                  <a:gd name="T33" fmla="*/ 0 h 791"/>
                  <a:gd name="T34" fmla="*/ 0 w 1737"/>
                  <a:gd name="T35" fmla="*/ 0 h 791"/>
                  <a:gd name="T36" fmla="*/ 0 w 1737"/>
                  <a:gd name="T37" fmla="*/ 0 h 791"/>
                  <a:gd name="T38" fmla="*/ 0 w 1737"/>
                  <a:gd name="T39" fmla="*/ 0 h 791"/>
                  <a:gd name="T40" fmla="*/ 0 w 1737"/>
                  <a:gd name="T41" fmla="*/ 0 h 791"/>
                  <a:gd name="T42" fmla="*/ 0 w 1737"/>
                  <a:gd name="T43" fmla="*/ 0 h 791"/>
                  <a:gd name="T44" fmla="*/ 0 w 1737"/>
                  <a:gd name="T45" fmla="*/ 0 h 791"/>
                  <a:gd name="T46" fmla="*/ 0 w 1737"/>
                  <a:gd name="T47" fmla="*/ 0 h 791"/>
                  <a:gd name="T48" fmla="*/ 0 w 1737"/>
                  <a:gd name="T49" fmla="*/ 0 h 791"/>
                  <a:gd name="T50" fmla="*/ 0 w 1737"/>
                  <a:gd name="T51" fmla="*/ 0 h 791"/>
                  <a:gd name="T52" fmla="*/ 0 w 1737"/>
                  <a:gd name="T53" fmla="*/ 0 h 791"/>
                  <a:gd name="T54" fmla="*/ 0 w 1737"/>
                  <a:gd name="T55" fmla="*/ 0 h 791"/>
                  <a:gd name="T56" fmla="*/ 0 w 1737"/>
                  <a:gd name="T57" fmla="*/ 0 h 791"/>
                  <a:gd name="T58" fmla="*/ 0 w 1737"/>
                  <a:gd name="T59" fmla="*/ 0 h 791"/>
                  <a:gd name="T60" fmla="*/ 0 w 1737"/>
                  <a:gd name="T61" fmla="*/ 0 h 791"/>
                  <a:gd name="T62" fmla="*/ 0 w 1737"/>
                  <a:gd name="T63" fmla="*/ 0 h 791"/>
                  <a:gd name="T64" fmla="*/ 0 w 1737"/>
                  <a:gd name="T65" fmla="*/ 0 h 791"/>
                  <a:gd name="T66" fmla="*/ 0 w 1737"/>
                  <a:gd name="T67" fmla="*/ 0 h 791"/>
                  <a:gd name="T68" fmla="*/ 0 w 1737"/>
                  <a:gd name="T69" fmla="*/ 0 h 791"/>
                  <a:gd name="T70" fmla="*/ 0 w 1737"/>
                  <a:gd name="T71" fmla="*/ 0 h 791"/>
                  <a:gd name="T72" fmla="*/ 0 w 1737"/>
                  <a:gd name="T73" fmla="*/ 0 h 791"/>
                  <a:gd name="T74" fmla="*/ 0 w 1737"/>
                  <a:gd name="T75" fmla="*/ 0 h 791"/>
                  <a:gd name="T76" fmla="*/ 0 w 1737"/>
                  <a:gd name="T77" fmla="*/ 0 h 791"/>
                  <a:gd name="T78" fmla="*/ 0 w 1737"/>
                  <a:gd name="T79" fmla="*/ 0 h 791"/>
                  <a:gd name="T80" fmla="*/ 0 w 1737"/>
                  <a:gd name="T81" fmla="*/ 0 h 791"/>
                  <a:gd name="T82" fmla="*/ 0 w 1737"/>
                  <a:gd name="T83" fmla="*/ 0 h 791"/>
                  <a:gd name="T84" fmla="*/ 0 w 1737"/>
                  <a:gd name="T85" fmla="*/ 0 h 791"/>
                  <a:gd name="T86" fmla="*/ 0 w 1737"/>
                  <a:gd name="T87" fmla="*/ 0 h 791"/>
                  <a:gd name="T88" fmla="*/ 0 w 1737"/>
                  <a:gd name="T89" fmla="*/ 0 h 791"/>
                  <a:gd name="T90" fmla="*/ 0 w 1737"/>
                  <a:gd name="T91" fmla="*/ 0 h 791"/>
                  <a:gd name="T92" fmla="*/ 0 w 1737"/>
                  <a:gd name="T93" fmla="*/ 0 h 791"/>
                  <a:gd name="T94" fmla="*/ 0 w 1737"/>
                  <a:gd name="T95" fmla="*/ 0 h 791"/>
                  <a:gd name="T96" fmla="*/ 0 w 1737"/>
                  <a:gd name="T97" fmla="*/ 0 h 791"/>
                  <a:gd name="T98" fmla="*/ 0 w 1737"/>
                  <a:gd name="T99" fmla="*/ 0 h 791"/>
                  <a:gd name="T100" fmla="*/ 0 w 1737"/>
                  <a:gd name="T101" fmla="*/ 0 h 791"/>
                  <a:gd name="T102" fmla="*/ 0 w 1737"/>
                  <a:gd name="T103" fmla="*/ 0 h 791"/>
                  <a:gd name="T104" fmla="*/ 0 w 1737"/>
                  <a:gd name="T105" fmla="*/ 0 h 7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37"/>
                  <a:gd name="T160" fmla="*/ 0 h 791"/>
                  <a:gd name="T161" fmla="*/ 1737 w 1737"/>
                  <a:gd name="T162" fmla="*/ 791 h 7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37" h="791">
                    <a:moveTo>
                      <a:pt x="0" y="791"/>
                    </a:moveTo>
                    <a:lnTo>
                      <a:pt x="0" y="719"/>
                    </a:lnTo>
                    <a:lnTo>
                      <a:pt x="0" y="686"/>
                    </a:lnTo>
                    <a:lnTo>
                      <a:pt x="4" y="656"/>
                    </a:lnTo>
                    <a:lnTo>
                      <a:pt x="11" y="623"/>
                    </a:lnTo>
                    <a:lnTo>
                      <a:pt x="23" y="593"/>
                    </a:lnTo>
                    <a:lnTo>
                      <a:pt x="38" y="568"/>
                    </a:lnTo>
                    <a:lnTo>
                      <a:pt x="64" y="543"/>
                    </a:lnTo>
                    <a:lnTo>
                      <a:pt x="72" y="530"/>
                    </a:lnTo>
                    <a:lnTo>
                      <a:pt x="79" y="517"/>
                    </a:lnTo>
                    <a:lnTo>
                      <a:pt x="91" y="509"/>
                    </a:lnTo>
                    <a:lnTo>
                      <a:pt x="121" y="500"/>
                    </a:lnTo>
                    <a:lnTo>
                      <a:pt x="117" y="496"/>
                    </a:lnTo>
                    <a:lnTo>
                      <a:pt x="136" y="506"/>
                    </a:lnTo>
                    <a:lnTo>
                      <a:pt x="145" y="500"/>
                    </a:lnTo>
                    <a:lnTo>
                      <a:pt x="163" y="488"/>
                    </a:lnTo>
                    <a:lnTo>
                      <a:pt x="170" y="480"/>
                    </a:lnTo>
                    <a:lnTo>
                      <a:pt x="182" y="471"/>
                    </a:lnTo>
                    <a:lnTo>
                      <a:pt x="189" y="463"/>
                    </a:lnTo>
                    <a:lnTo>
                      <a:pt x="193" y="458"/>
                    </a:lnTo>
                    <a:lnTo>
                      <a:pt x="201" y="446"/>
                    </a:lnTo>
                    <a:lnTo>
                      <a:pt x="204" y="442"/>
                    </a:lnTo>
                    <a:lnTo>
                      <a:pt x="208" y="437"/>
                    </a:lnTo>
                    <a:lnTo>
                      <a:pt x="216" y="437"/>
                    </a:lnTo>
                    <a:lnTo>
                      <a:pt x="220" y="433"/>
                    </a:lnTo>
                    <a:lnTo>
                      <a:pt x="231" y="429"/>
                    </a:lnTo>
                    <a:lnTo>
                      <a:pt x="238" y="421"/>
                    </a:lnTo>
                    <a:lnTo>
                      <a:pt x="246" y="416"/>
                    </a:lnTo>
                    <a:lnTo>
                      <a:pt x="265" y="404"/>
                    </a:lnTo>
                    <a:lnTo>
                      <a:pt x="276" y="387"/>
                    </a:lnTo>
                    <a:lnTo>
                      <a:pt x="288" y="366"/>
                    </a:lnTo>
                    <a:lnTo>
                      <a:pt x="303" y="353"/>
                    </a:lnTo>
                    <a:lnTo>
                      <a:pt x="322" y="341"/>
                    </a:lnTo>
                    <a:lnTo>
                      <a:pt x="325" y="332"/>
                    </a:lnTo>
                    <a:lnTo>
                      <a:pt x="337" y="328"/>
                    </a:lnTo>
                    <a:lnTo>
                      <a:pt x="360" y="320"/>
                    </a:lnTo>
                    <a:lnTo>
                      <a:pt x="382" y="315"/>
                    </a:lnTo>
                    <a:lnTo>
                      <a:pt x="401" y="311"/>
                    </a:lnTo>
                    <a:lnTo>
                      <a:pt x="405" y="299"/>
                    </a:lnTo>
                    <a:lnTo>
                      <a:pt x="409" y="290"/>
                    </a:lnTo>
                    <a:lnTo>
                      <a:pt x="413" y="282"/>
                    </a:lnTo>
                    <a:lnTo>
                      <a:pt x="416" y="278"/>
                    </a:lnTo>
                    <a:lnTo>
                      <a:pt x="424" y="269"/>
                    </a:lnTo>
                    <a:lnTo>
                      <a:pt x="428" y="269"/>
                    </a:lnTo>
                    <a:lnTo>
                      <a:pt x="439" y="265"/>
                    </a:lnTo>
                    <a:lnTo>
                      <a:pt x="447" y="265"/>
                    </a:lnTo>
                    <a:lnTo>
                      <a:pt x="458" y="261"/>
                    </a:lnTo>
                    <a:lnTo>
                      <a:pt x="462" y="261"/>
                    </a:lnTo>
                    <a:lnTo>
                      <a:pt x="473" y="252"/>
                    </a:lnTo>
                    <a:lnTo>
                      <a:pt x="473" y="248"/>
                    </a:lnTo>
                    <a:lnTo>
                      <a:pt x="473" y="240"/>
                    </a:lnTo>
                    <a:lnTo>
                      <a:pt x="473" y="231"/>
                    </a:lnTo>
                    <a:lnTo>
                      <a:pt x="469" y="223"/>
                    </a:lnTo>
                    <a:lnTo>
                      <a:pt x="473" y="210"/>
                    </a:lnTo>
                    <a:lnTo>
                      <a:pt x="473" y="198"/>
                    </a:lnTo>
                    <a:lnTo>
                      <a:pt x="473" y="189"/>
                    </a:lnTo>
                    <a:lnTo>
                      <a:pt x="473" y="185"/>
                    </a:lnTo>
                    <a:lnTo>
                      <a:pt x="477" y="181"/>
                    </a:lnTo>
                    <a:lnTo>
                      <a:pt x="481" y="172"/>
                    </a:lnTo>
                    <a:lnTo>
                      <a:pt x="484" y="168"/>
                    </a:lnTo>
                    <a:lnTo>
                      <a:pt x="488" y="156"/>
                    </a:lnTo>
                    <a:lnTo>
                      <a:pt x="492" y="122"/>
                    </a:lnTo>
                    <a:lnTo>
                      <a:pt x="500" y="93"/>
                    </a:lnTo>
                    <a:lnTo>
                      <a:pt x="500" y="84"/>
                    </a:lnTo>
                    <a:lnTo>
                      <a:pt x="496" y="80"/>
                    </a:lnTo>
                    <a:lnTo>
                      <a:pt x="496" y="76"/>
                    </a:lnTo>
                    <a:lnTo>
                      <a:pt x="496" y="72"/>
                    </a:lnTo>
                    <a:lnTo>
                      <a:pt x="496" y="67"/>
                    </a:lnTo>
                    <a:lnTo>
                      <a:pt x="496" y="63"/>
                    </a:lnTo>
                    <a:lnTo>
                      <a:pt x="500" y="55"/>
                    </a:lnTo>
                    <a:lnTo>
                      <a:pt x="503" y="46"/>
                    </a:lnTo>
                    <a:lnTo>
                      <a:pt x="511" y="29"/>
                    </a:lnTo>
                    <a:lnTo>
                      <a:pt x="522" y="13"/>
                    </a:lnTo>
                    <a:lnTo>
                      <a:pt x="526" y="4"/>
                    </a:lnTo>
                    <a:lnTo>
                      <a:pt x="534" y="0"/>
                    </a:lnTo>
                    <a:lnTo>
                      <a:pt x="549" y="4"/>
                    </a:lnTo>
                    <a:lnTo>
                      <a:pt x="560" y="8"/>
                    </a:lnTo>
                    <a:lnTo>
                      <a:pt x="575" y="8"/>
                    </a:lnTo>
                    <a:lnTo>
                      <a:pt x="590" y="13"/>
                    </a:lnTo>
                    <a:lnTo>
                      <a:pt x="594" y="17"/>
                    </a:lnTo>
                    <a:lnTo>
                      <a:pt x="602" y="25"/>
                    </a:lnTo>
                    <a:lnTo>
                      <a:pt x="609" y="34"/>
                    </a:lnTo>
                    <a:lnTo>
                      <a:pt x="621" y="46"/>
                    </a:lnTo>
                    <a:lnTo>
                      <a:pt x="632" y="55"/>
                    </a:lnTo>
                    <a:lnTo>
                      <a:pt x="640" y="63"/>
                    </a:lnTo>
                    <a:lnTo>
                      <a:pt x="651" y="72"/>
                    </a:lnTo>
                    <a:lnTo>
                      <a:pt x="659" y="76"/>
                    </a:lnTo>
                    <a:lnTo>
                      <a:pt x="662" y="84"/>
                    </a:lnTo>
                    <a:lnTo>
                      <a:pt x="666" y="93"/>
                    </a:lnTo>
                    <a:lnTo>
                      <a:pt x="674" y="97"/>
                    </a:lnTo>
                    <a:lnTo>
                      <a:pt x="677" y="97"/>
                    </a:lnTo>
                    <a:lnTo>
                      <a:pt x="685" y="93"/>
                    </a:lnTo>
                    <a:lnTo>
                      <a:pt x="693" y="93"/>
                    </a:lnTo>
                    <a:lnTo>
                      <a:pt x="700" y="93"/>
                    </a:lnTo>
                    <a:lnTo>
                      <a:pt x="708" y="88"/>
                    </a:lnTo>
                    <a:lnTo>
                      <a:pt x="715" y="84"/>
                    </a:lnTo>
                    <a:lnTo>
                      <a:pt x="719" y="80"/>
                    </a:lnTo>
                    <a:lnTo>
                      <a:pt x="727" y="76"/>
                    </a:lnTo>
                    <a:lnTo>
                      <a:pt x="734" y="76"/>
                    </a:lnTo>
                    <a:lnTo>
                      <a:pt x="746" y="76"/>
                    </a:lnTo>
                    <a:lnTo>
                      <a:pt x="753" y="84"/>
                    </a:lnTo>
                    <a:lnTo>
                      <a:pt x="761" y="93"/>
                    </a:lnTo>
                    <a:lnTo>
                      <a:pt x="780" y="105"/>
                    </a:lnTo>
                    <a:lnTo>
                      <a:pt x="802" y="109"/>
                    </a:lnTo>
                    <a:lnTo>
                      <a:pt x="821" y="118"/>
                    </a:lnTo>
                    <a:lnTo>
                      <a:pt x="840" y="130"/>
                    </a:lnTo>
                    <a:lnTo>
                      <a:pt x="852" y="143"/>
                    </a:lnTo>
                    <a:lnTo>
                      <a:pt x="871" y="156"/>
                    </a:lnTo>
                    <a:lnTo>
                      <a:pt x="889" y="164"/>
                    </a:lnTo>
                    <a:lnTo>
                      <a:pt x="901" y="172"/>
                    </a:lnTo>
                    <a:lnTo>
                      <a:pt x="908" y="181"/>
                    </a:lnTo>
                    <a:lnTo>
                      <a:pt x="916" y="181"/>
                    </a:lnTo>
                    <a:lnTo>
                      <a:pt x="923" y="181"/>
                    </a:lnTo>
                    <a:lnTo>
                      <a:pt x="931" y="177"/>
                    </a:lnTo>
                    <a:lnTo>
                      <a:pt x="946" y="168"/>
                    </a:lnTo>
                    <a:lnTo>
                      <a:pt x="958" y="160"/>
                    </a:lnTo>
                    <a:lnTo>
                      <a:pt x="973" y="151"/>
                    </a:lnTo>
                    <a:lnTo>
                      <a:pt x="984" y="139"/>
                    </a:lnTo>
                    <a:lnTo>
                      <a:pt x="1003" y="147"/>
                    </a:lnTo>
                    <a:lnTo>
                      <a:pt x="1022" y="156"/>
                    </a:lnTo>
                    <a:lnTo>
                      <a:pt x="1041" y="164"/>
                    </a:lnTo>
                    <a:lnTo>
                      <a:pt x="1060" y="172"/>
                    </a:lnTo>
                    <a:lnTo>
                      <a:pt x="1064" y="181"/>
                    </a:lnTo>
                    <a:lnTo>
                      <a:pt x="1067" y="189"/>
                    </a:lnTo>
                    <a:lnTo>
                      <a:pt x="1081" y="191"/>
                    </a:lnTo>
                    <a:lnTo>
                      <a:pt x="1075" y="198"/>
                    </a:lnTo>
                    <a:lnTo>
                      <a:pt x="1090" y="194"/>
                    </a:lnTo>
                    <a:lnTo>
                      <a:pt x="1096" y="188"/>
                    </a:lnTo>
                    <a:lnTo>
                      <a:pt x="1108" y="194"/>
                    </a:lnTo>
                    <a:lnTo>
                      <a:pt x="1114" y="194"/>
                    </a:lnTo>
                    <a:lnTo>
                      <a:pt x="1120" y="188"/>
                    </a:lnTo>
                    <a:lnTo>
                      <a:pt x="1126" y="194"/>
                    </a:lnTo>
                    <a:lnTo>
                      <a:pt x="1135" y="191"/>
                    </a:lnTo>
                    <a:lnTo>
                      <a:pt x="1138" y="197"/>
                    </a:lnTo>
                    <a:lnTo>
                      <a:pt x="1147" y="191"/>
                    </a:lnTo>
                    <a:lnTo>
                      <a:pt x="1150" y="200"/>
                    </a:lnTo>
                    <a:lnTo>
                      <a:pt x="1166" y="198"/>
                    </a:lnTo>
                    <a:lnTo>
                      <a:pt x="1173" y="185"/>
                    </a:lnTo>
                    <a:lnTo>
                      <a:pt x="1177" y="181"/>
                    </a:lnTo>
                    <a:lnTo>
                      <a:pt x="1177" y="177"/>
                    </a:lnTo>
                    <a:lnTo>
                      <a:pt x="1177" y="168"/>
                    </a:lnTo>
                    <a:lnTo>
                      <a:pt x="1177" y="172"/>
                    </a:lnTo>
                    <a:lnTo>
                      <a:pt x="1181" y="172"/>
                    </a:lnTo>
                    <a:lnTo>
                      <a:pt x="1188" y="168"/>
                    </a:lnTo>
                    <a:lnTo>
                      <a:pt x="1192" y="164"/>
                    </a:lnTo>
                    <a:lnTo>
                      <a:pt x="1204" y="151"/>
                    </a:lnTo>
                    <a:lnTo>
                      <a:pt x="1211" y="143"/>
                    </a:lnTo>
                    <a:lnTo>
                      <a:pt x="1222" y="135"/>
                    </a:lnTo>
                    <a:lnTo>
                      <a:pt x="1230" y="126"/>
                    </a:lnTo>
                    <a:lnTo>
                      <a:pt x="1238" y="122"/>
                    </a:lnTo>
                    <a:lnTo>
                      <a:pt x="1245" y="122"/>
                    </a:lnTo>
                    <a:lnTo>
                      <a:pt x="1260" y="118"/>
                    </a:lnTo>
                    <a:lnTo>
                      <a:pt x="1279" y="114"/>
                    </a:lnTo>
                    <a:lnTo>
                      <a:pt x="1302" y="114"/>
                    </a:lnTo>
                    <a:lnTo>
                      <a:pt x="1317" y="114"/>
                    </a:lnTo>
                    <a:lnTo>
                      <a:pt x="1330" y="113"/>
                    </a:lnTo>
                    <a:lnTo>
                      <a:pt x="1344" y="114"/>
                    </a:lnTo>
                    <a:lnTo>
                      <a:pt x="1363" y="116"/>
                    </a:lnTo>
                    <a:lnTo>
                      <a:pt x="1378" y="119"/>
                    </a:lnTo>
                    <a:lnTo>
                      <a:pt x="1374" y="135"/>
                    </a:lnTo>
                    <a:lnTo>
                      <a:pt x="1393" y="126"/>
                    </a:lnTo>
                    <a:lnTo>
                      <a:pt x="1419" y="122"/>
                    </a:lnTo>
                    <a:lnTo>
                      <a:pt x="1450" y="118"/>
                    </a:lnTo>
                    <a:lnTo>
                      <a:pt x="1486" y="104"/>
                    </a:lnTo>
                    <a:lnTo>
                      <a:pt x="1522" y="101"/>
                    </a:lnTo>
                    <a:lnTo>
                      <a:pt x="1558" y="101"/>
                    </a:lnTo>
                    <a:lnTo>
                      <a:pt x="1582" y="105"/>
                    </a:lnTo>
                    <a:lnTo>
                      <a:pt x="1605" y="105"/>
                    </a:lnTo>
                    <a:lnTo>
                      <a:pt x="1612" y="114"/>
                    </a:lnTo>
                    <a:lnTo>
                      <a:pt x="1616" y="122"/>
                    </a:lnTo>
                    <a:lnTo>
                      <a:pt x="1624" y="130"/>
                    </a:lnTo>
                    <a:lnTo>
                      <a:pt x="1635" y="139"/>
                    </a:lnTo>
                    <a:lnTo>
                      <a:pt x="1639" y="143"/>
                    </a:lnTo>
                    <a:lnTo>
                      <a:pt x="1643" y="143"/>
                    </a:lnTo>
                    <a:lnTo>
                      <a:pt x="1643" y="147"/>
                    </a:lnTo>
                    <a:lnTo>
                      <a:pt x="1646" y="151"/>
                    </a:lnTo>
                    <a:lnTo>
                      <a:pt x="1650" y="156"/>
                    </a:lnTo>
                    <a:lnTo>
                      <a:pt x="1662" y="168"/>
                    </a:lnTo>
                    <a:lnTo>
                      <a:pt x="1669" y="172"/>
                    </a:lnTo>
                    <a:lnTo>
                      <a:pt x="1669" y="177"/>
                    </a:lnTo>
                    <a:lnTo>
                      <a:pt x="1673" y="181"/>
                    </a:lnTo>
                    <a:lnTo>
                      <a:pt x="1673" y="189"/>
                    </a:lnTo>
                    <a:lnTo>
                      <a:pt x="1677" y="193"/>
                    </a:lnTo>
                    <a:lnTo>
                      <a:pt x="1680" y="202"/>
                    </a:lnTo>
                    <a:lnTo>
                      <a:pt x="1684" y="206"/>
                    </a:lnTo>
                    <a:lnTo>
                      <a:pt x="1696" y="210"/>
                    </a:lnTo>
                    <a:lnTo>
                      <a:pt x="1707" y="223"/>
                    </a:lnTo>
                    <a:lnTo>
                      <a:pt x="1718" y="236"/>
                    </a:lnTo>
                    <a:lnTo>
                      <a:pt x="1730" y="248"/>
                    </a:lnTo>
                    <a:lnTo>
                      <a:pt x="1737" y="261"/>
                    </a:lnTo>
                    <a:lnTo>
                      <a:pt x="1737" y="273"/>
                    </a:lnTo>
                    <a:lnTo>
                      <a:pt x="1737" y="282"/>
                    </a:lnTo>
                    <a:lnTo>
                      <a:pt x="1726" y="286"/>
                    </a:lnTo>
                    <a:lnTo>
                      <a:pt x="1715" y="290"/>
                    </a:lnTo>
                    <a:lnTo>
                      <a:pt x="1703" y="294"/>
                    </a:lnTo>
                    <a:lnTo>
                      <a:pt x="1688" y="294"/>
                    </a:lnTo>
                    <a:lnTo>
                      <a:pt x="1673" y="294"/>
                    </a:lnTo>
                    <a:lnTo>
                      <a:pt x="1662" y="294"/>
                    </a:lnTo>
                    <a:lnTo>
                      <a:pt x="1635" y="294"/>
                    </a:lnTo>
                    <a:lnTo>
                      <a:pt x="1612" y="290"/>
                    </a:lnTo>
                    <a:lnTo>
                      <a:pt x="1559" y="282"/>
                    </a:lnTo>
                    <a:lnTo>
                      <a:pt x="1506" y="273"/>
                    </a:lnTo>
                    <a:lnTo>
                      <a:pt x="1453" y="269"/>
                    </a:lnTo>
                    <a:lnTo>
                      <a:pt x="1427" y="265"/>
                    </a:lnTo>
                    <a:lnTo>
                      <a:pt x="1400" y="265"/>
                    </a:lnTo>
                    <a:lnTo>
                      <a:pt x="1378" y="265"/>
                    </a:lnTo>
                    <a:lnTo>
                      <a:pt x="1355" y="265"/>
                    </a:lnTo>
                    <a:lnTo>
                      <a:pt x="1332" y="269"/>
                    </a:lnTo>
                    <a:lnTo>
                      <a:pt x="1310" y="278"/>
                    </a:lnTo>
                    <a:lnTo>
                      <a:pt x="1287" y="290"/>
                    </a:lnTo>
                    <a:lnTo>
                      <a:pt x="1268" y="303"/>
                    </a:lnTo>
                    <a:lnTo>
                      <a:pt x="1260" y="320"/>
                    </a:lnTo>
                    <a:lnTo>
                      <a:pt x="1253" y="337"/>
                    </a:lnTo>
                    <a:lnTo>
                      <a:pt x="1241" y="349"/>
                    </a:lnTo>
                    <a:lnTo>
                      <a:pt x="1226" y="366"/>
                    </a:lnTo>
                    <a:lnTo>
                      <a:pt x="1222" y="370"/>
                    </a:lnTo>
                    <a:lnTo>
                      <a:pt x="1219" y="379"/>
                    </a:lnTo>
                    <a:lnTo>
                      <a:pt x="1211" y="383"/>
                    </a:lnTo>
                    <a:lnTo>
                      <a:pt x="1207" y="387"/>
                    </a:lnTo>
                    <a:lnTo>
                      <a:pt x="1207" y="395"/>
                    </a:lnTo>
                    <a:lnTo>
                      <a:pt x="1207" y="400"/>
                    </a:lnTo>
                    <a:lnTo>
                      <a:pt x="1204" y="408"/>
                    </a:lnTo>
                    <a:lnTo>
                      <a:pt x="1204" y="416"/>
                    </a:lnTo>
                    <a:lnTo>
                      <a:pt x="1188" y="429"/>
                    </a:lnTo>
                    <a:lnTo>
                      <a:pt x="1173" y="437"/>
                    </a:lnTo>
                    <a:lnTo>
                      <a:pt x="1166" y="442"/>
                    </a:lnTo>
                    <a:lnTo>
                      <a:pt x="1166" y="446"/>
                    </a:lnTo>
                    <a:lnTo>
                      <a:pt x="1162" y="446"/>
                    </a:lnTo>
                    <a:lnTo>
                      <a:pt x="1154" y="463"/>
                    </a:lnTo>
                    <a:lnTo>
                      <a:pt x="1143" y="471"/>
                    </a:lnTo>
                    <a:lnTo>
                      <a:pt x="1132" y="480"/>
                    </a:lnTo>
                    <a:lnTo>
                      <a:pt x="1120" y="484"/>
                    </a:lnTo>
                    <a:lnTo>
                      <a:pt x="1101" y="488"/>
                    </a:lnTo>
                    <a:lnTo>
                      <a:pt x="1086" y="488"/>
                    </a:lnTo>
                    <a:lnTo>
                      <a:pt x="1056" y="492"/>
                    </a:lnTo>
                    <a:lnTo>
                      <a:pt x="1045" y="501"/>
                    </a:lnTo>
                    <a:lnTo>
                      <a:pt x="1041" y="505"/>
                    </a:lnTo>
                    <a:lnTo>
                      <a:pt x="1033" y="509"/>
                    </a:lnTo>
                    <a:lnTo>
                      <a:pt x="1029" y="513"/>
                    </a:lnTo>
                    <a:lnTo>
                      <a:pt x="1018" y="513"/>
                    </a:lnTo>
                    <a:lnTo>
                      <a:pt x="1011" y="513"/>
                    </a:lnTo>
                    <a:lnTo>
                      <a:pt x="999" y="517"/>
                    </a:lnTo>
                    <a:lnTo>
                      <a:pt x="984" y="517"/>
                    </a:lnTo>
                    <a:lnTo>
                      <a:pt x="969" y="522"/>
                    </a:lnTo>
                    <a:lnTo>
                      <a:pt x="954" y="530"/>
                    </a:lnTo>
                    <a:lnTo>
                      <a:pt x="942" y="534"/>
                    </a:lnTo>
                    <a:lnTo>
                      <a:pt x="927" y="543"/>
                    </a:lnTo>
                    <a:lnTo>
                      <a:pt x="897" y="559"/>
                    </a:lnTo>
                    <a:lnTo>
                      <a:pt x="886" y="568"/>
                    </a:lnTo>
                    <a:lnTo>
                      <a:pt x="871" y="572"/>
                    </a:lnTo>
                    <a:lnTo>
                      <a:pt x="863" y="580"/>
                    </a:lnTo>
                    <a:lnTo>
                      <a:pt x="859" y="585"/>
                    </a:lnTo>
                    <a:lnTo>
                      <a:pt x="848" y="589"/>
                    </a:lnTo>
                    <a:lnTo>
                      <a:pt x="836" y="589"/>
                    </a:lnTo>
                    <a:lnTo>
                      <a:pt x="818" y="602"/>
                    </a:lnTo>
                    <a:lnTo>
                      <a:pt x="802" y="610"/>
                    </a:lnTo>
                    <a:lnTo>
                      <a:pt x="783" y="618"/>
                    </a:lnTo>
                    <a:lnTo>
                      <a:pt x="765" y="627"/>
                    </a:lnTo>
                    <a:lnTo>
                      <a:pt x="757" y="635"/>
                    </a:lnTo>
                    <a:lnTo>
                      <a:pt x="749" y="644"/>
                    </a:lnTo>
                    <a:lnTo>
                      <a:pt x="742" y="648"/>
                    </a:lnTo>
                    <a:lnTo>
                      <a:pt x="730" y="652"/>
                    </a:lnTo>
                    <a:lnTo>
                      <a:pt x="719" y="648"/>
                    </a:lnTo>
                    <a:lnTo>
                      <a:pt x="708" y="648"/>
                    </a:lnTo>
                    <a:lnTo>
                      <a:pt x="681" y="648"/>
                    </a:lnTo>
                    <a:lnTo>
                      <a:pt x="655" y="652"/>
                    </a:lnTo>
                    <a:lnTo>
                      <a:pt x="628" y="656"/>
                    </a:lnTo>
                    <a:lnTo>
                      <a:pt x="617" y="665"/>
                    </a:lnTo>
                    <a:lnTo>
                      <a:pt x="609" y="669"/>
                    </a:lnTo>
                    <a:lnTo>
                      <a:pt x="598" y="669"/>
                    </a:lnTo>
                    <a:lnTo>
                      <a:pt x="587" y="673"/>
                    </a:lnTo>
                    <a:lnTo>
                      <a:pt x="572" y="681"/>
                    </a:lnTo>
                    <a:lnTo>
                      <a:pt x="560" y="686"/>
                    </a:lnTo>
                    <a:lnTo>
                      <a:pt x="549" y="690"/>
                    </a:lnTo>
                    <a:lnTo>
                      <a:pt x="541" y="694"/>
                    </a:lnTo>
                    <a:lnTo>
                      <a:pt x="519" y="694"/>
                    </a:lnTo>
                    <a:lnTo>
                      <a:pt x="503" y="698"/>
                    </a:lnTo>
                    <a:lnTo>
                      <a:pt x="488" y="698"/>
                    </a:lnTo>
                    <a:lnTo>
                      <a:pt x="466" y="698"/>
                    </a:lnTo>
                    <a:lnTo>
                      <a:pt x="450" y="694"/>
                    </a:lnTo>
                    <a:lnTo>
                      <a:pt x="439" y="690"/>
                    </a:lnTo>
                    <a:lnTo>
                      <a:pt x="428" y="686"/>
                    </a:lnTo>
                    <a:lnTo>
                      <a:pt x="416" y="681"/>
                    </a:lnTo>
                    <a:lnTo>
                      <a:pt x="409" y="677"/>
                    </a:lnTo>
                    <a:lnTo>
                      <a:pt x="394" y="673"/>
                    </a:lnTo>
                    <a:lnTo>
                      <a:pt x="371" y="669"/>
                    </a:lnTo>
                    <a:lnTo>
                      <a:pt x="348" y="669"/>
                    </a:lnTo>
                    <a:lnTo>
                      <a:pt x="325" y="673"/>
                    </a:lnTo>
                    <a:lnTo>
                      <a:pt x="299" y="673"/>
                    </a:lnTo>
                    <a:lnTo>
                      <a:pt x="273" y="673"/>
                    </a:lnTo>
                    <a:lnTo>
                      <a:pt x="261" y="677"/>
                    </a:lnTo>
                    <a:lnTo>
                      <a:pt x="254" y="686"/>
                    </a:lnTo>
                    <a:lnTo>
                      <a:pt x="242" y="694"/>
                    </a:lnTo>
                    <a:lnTo>
                      <a:pt x="235" y="694"/>
                    </a:lnTo>
                    <a:lnTo>
                      <a:pt x="223" y="698"/>
                    </a:lnTo>
                    <a:lnTo>
                      <a:pt x="216" y="702"/>
                    </a:lnTo>
                    <a:lnTo>
                      <a:pt x="204" y="707"/>
                    </a:lnTo>
                    <a:lnTo>
                      <a:pt x="197" y="711"/>
                    </a:lnTo>
                    <a:lnTo>
                      <a:pt x="189" y="715"/>
                    </a:lnTo>
                    <a:lnTo>
                      <a:pt x="178" y="723"/>
                    </a:lnTo>
                    <a:lnTo>
                      <a:pt x="170" y="728"/>
                    </a:lnTo>
                    <a:lnTo>
                      <a:pt x="151" y="736"/>
                    </a:lnTo>
                    <a:lnTo>
                      <a:pt x="132" y="745"/>
                    </a:lnTo>
                    <a:lnTo>
                      <a:pt x="106" y="749"/>
                    </a:lnTo>
                    <a:lnTo>
                      <a:pt x="91" y="761"/>
                    </a:lnTo>
                    <a:lnTo>
                      <a:pt x="79" y="766"/>
                    </a:lnTo>
                    <a:lnTo>
                      <a:pt x="68" y="770"/>
                    </a:lnTo>
                    <a:lnTo>
                      <a:pt x="53" y="782"/>
                    </a:lnTo>
                    <a:lnTo>
                      <a:pt x="45" y="787"/>
                    </a:lnTo>
                    <a:lnTo>
                      <a:pt x="38" y="791"/>
                    </a:lnTo>
                    <a:lnTo>
                      <a:pt x="30" y="791"/>
                    </a:lnTo>
                    <a:lnTo>
                      <a:pt x="19" y="791"/>
                    </a:lnTo>
                    <a:lnTo>
                      <a:pt x="8" y="791"/>
                    </a:lnTo>
                    <a:lnTo>
                      <a:pt x="0" y="791"/>
                    </a:lnTo>
                  </a:path>
                </a:pathLst>
              </a:custGeom>
              <a:grpFill/>
              <a:ln w="3175">
                <a:solidFill>
                  <a:schemeClr val="bg1"/>
                </a:solidFill>
                <a:round/>
                <a:headEnd/>
                <a:tailEnd/>
              </a:ln>
            </p:spPr>
            <p:txBody>
              <a:bodyPr wrap="none" anchor="ctr"/>
              <a:lstStyle/>
              <a:p>
                <a:pPr defTabSz="414680">
                  <a:defRPr/>
                </a:pPr>
                <a:endParaRPr lang="ru-RU" sz="1451" dirty="0">
                  <a:solidFill>
                    <a:prstClr val="black"/>
                  </a:solidFill>
                  <a:latin typeface="Arial" pitchFamily="34" charset="0"/>
                  <a:cs typeface="Arial" pitchFamily="34" charset="0"/>
                </a:endParaRPr>
              </a:p>
            </p:txBody>
          </p:sp>
          <p:sp>
            <p:nvSpPr>
              <p:cNvPr id="41" name="Freeform 20">
                <a:extLst>
                  <a:ext uri="{FF2B5EF4-FFF2-40B4-BE49-F238E27FC236}">
                    <a16:creationId xmlns:a16="http://schemas.microsoft.com/office/drawing/2014/main" id="{3E058CA7-6333-4CC6-A72D-A50CF3205504}"/>
                  </a:ext>
                </a:extLst>
              </p:cNvPr>
              <p:cNvSpPr>
                <a:spLocks noChangeAspect="1"/>
              </p:cNvSpPr>
              <p:nvPr/>
            </p:nvSpPr>
            <p:spPr bwMode="auto">
              <a:xfrm>
                <a:off x="1821" y="2708"/>
                <a:ext cx="666" cy="352"/>
              </a:xfrm>
              <a:custGeom>
                <a:avLst/>
                <a:gdLst/>
                <a:ahLst/>
                <a:cxnLst>
                  <a:cxn ang="0">
                    <a:pos x="8" y="802"/>
                  </a:cxn>
                  <a:cxn ang="0">
                    <a:pos x="72" y="730"/>
                  </a:cxn>
                  <a:cxn ang="0">
                    <a:pos x="144" y="684"/>
                  </a:cxn>
                  <a:cxn ang="0">
                    <a:pos x="166" y="676"/>
                  </a:cxn>
                  <a:cxn ang="0">
                    <a:pos x="390" y="613"/>
                  </a:cxn>
                  <a:cxn ang="0">
                    <a:pos x="446" y="634"/>
                  </a:cxn>
                  <a:cxn ang="0">
                    <a:pos x="465" y="558"/>
                  </a:cxn>
                  <a:cxn ang="0">
                    <a:pos x="529" y="449"/>
                  </a:cxn>
                  <a:cxn ang="0">
                    <a:pos x="677" y="428"/>
                  </a:cxn>
                  <a:cxn ang="0">
                    <a:pos x="824" y="466"/>
                  </a:cxn>
                  <a:cxn ang="0">
                    <a:pos x="1078" y="344"/>
                  </a:cxn>
                  <a:cxn ang="0">
                    <a:pos x="1161" y="256"/>
                  </a:cxn>
                  <a:cxn ang="0">
                    <a:pos x="1259" y="206"/>
                  </a:cxn>
                  <a:cxn ang="0">
                    <a:pos x="1365" y="269"/>
                  </a:cxn>
                  <a:cxn ang="0">
                    <a:pos x="1433" y="277"/>
                  </a:cxn>
                  <a:cxn ang="0">
                    <a:pos x="1524" y="260"/>
                  </a:cxn>
                  <a:cxn ang="0">
                    <a:pos x="1588" y="122"/>
                  </a:cxn>
                  <a:cxn ang="0">
                    <a:pos x="1607" y="105"/>
                  </a:cxn>
                  <a:cxn ang="0">
                    <a:pos x="1781" y="139"/>
                  </a:cxn>
                  <a:cxn ang="0">
                    <a:pos x="1963" y="92"/>
                  </a:cxn>
                  <a:cxn ang="0">
                    <a:pos x="2069" y="4"/>
                  </a:cxn>
                  <a:cxn ang="0">
                    <a:pos x="2242" y="31"/>
                  </a:cxn>
                  <a:cxn ang="0">
                    <a:pos x="2330" y="147"/>
                  </a:cxn>
                  <a:cxn ang="0">
                    <a:pos x="2375" y="97"/>
                  </a:cxn>
                  <a:cxn ang="0">
                    <a:pos x="2511" y="113"/>
                  </a:cxn>
                  <a:cxn ang="0">
                    <a:pos x="2613" y="197"/>
                  </a:cxn>
                  <a:cxn ang="0">
                    <a:pos x="2564" y="273"/>
                  </a:cxn>
                  <a:cxn ang="0">
                    <a:pos x="2541" y="323"/>
                  </a:cxn>
                  <a:cxn ang="0">
                    <a:pos x="2435" y="407"/>
                  </a:cxn>
                  <a:cxn ang="0">
                    <a:pos x="2530" y="458"/>
                  </a:cxn>
                  <a:cxn ang="0">
                    <a:pos x="2451" y="533"/>
                  </a:cxn>
                  <a:cxn ang="0">
                    <a:pos x="2379" y="583"/>
                  </a:cxn>
                  <a:cxn ang="0">
                    <a:pos x="2341" y="709"/>
                  </a:cxn>
                  <a:cxn ang="0">
                    <a:pos x="2314" y="931"/>
                  </a:cxn>
                  <a:cxn ang="0">
                    <a:pos x="2167" y="1033"/>
                  </a:cxn>
                  <a:cxn ang="0">
                    <a:pos x="2076" y="1041"/>
                  </a:cxn>
                  <a:cxn ang="0">
                    <a:pos x="1985" y="1049"/>
                  </a:cxn>
                  <a:cxn ang="0">
                    <a:pos x="1959" y="1083"/>
                  </a:cxn>
                  <a:cxn ang="0">
                    <a:pos x="1932" y="1129"/>
                  </a:cxn>
                  <a:cxn ang="0">
                    <a:pos x="1830" y="1226"/>
                  </a:cxn>
                  <a:cxn ang="0">
                    <a:pos x="1846" y="1247"/>
                  </a:cxn>
                  <a:cxn ang="0">
                    <a:pos x="1796" y="1268"/>
                  </a:cxn>
                  <a:cxn ang="0">
                    <a:pos x="1747" y="1297"/>
                  </a:cxn>
                  <a:cxn ang="0">
                    <a:pos x="1690" y="1310"/>
                  </a:cxn>
                  <a:cxn ang="0">
                    <a:pos x="1607" y="1280"/>
                  </a:cxn>
                  <a:cxn ang="0">
                    <a:pos x="1558" y="1314"/>
                  </a:cxn>
                  <a:cxn ang="0">
                    <a:pos x="1422" y="1352"/>
                  </a:cxn>
                  <a:cxn ang="0">
                    <a:pos x="1278" y="1318"/>
                  </a:cxn>
                  <a:cxn ang="0">
                    <a:pos x="1290" y="1209"/>
                  </a:cxn>
                  <a:cxn ang="0">
                    <a:pos x="1237" y="1117"/>
                  </a:cxn>
                  <a:cxn ang="0">
                    <a:pos x="1203" y="1037"/>
                  </a:cxn>
                  <a:cxn ang="0">
                    <a:pos x="1116" y="1033"/>
                  </a:cxn>
                  <a:cxn ang="0">
                    <a:pos x="1021" y="995"/>
                  </a:cxn>
                  <a:cxn ang="0">
                    <a:pos x="927" y="928"/>
                  </a:cxn>
                  <a:cxn ang="0">
                    <a:pos x="847" y="911"/>
                  </a:cxn>
                  <a:cxn ang="0">
                    <a:pos x="787" y="932"/>
                  </a:cxn>
                  <a:cxn ang="0">
                    <a:pos x="703" y="944"/>
                  </a:cxn>
                  <a:cxn ang="0">
                    <a:pos x="446" y="928"/>
                  </a:cxn>
                  <a:cxn ang="0">
                    <a:pos x="329" y="923"/>
                  </a:cxn>
                  <a:cxn ang="0">
                    <a:pos x="231" y="940"/>
                  </a:cxn>
                  <a:cxn ang="0">
                    <a:pos x="117" y="923"/>
                  </a:cxn>
                  <a:cxn ang="0">
                    <a:pos x="30" y="907"/>
                  </a:cxn>
                </a:cxnLst>
                <a:rect l="0" t="0" r="r" b="b"/>
                <a:pathLst>
                  <a:path w="2613" h="1372">
                    <a:moveTo>
                      <a:pt x="8" y="907"/>
                    </a:moveTo>
                    <a:lnTo>
                      <a:pt x="4" y="894"/>
                    </a:lnTo>
                    <a:lnTo>
                      <a:pt x="0" y="877"/>
                    </a:lnTo>
                    <a:lnTo>
                      <a:pt x="0" y="856"/>
                    </a:lnTo>
                    <a:lnTo>
                      <a:pt x="0" y="835"/>
                    </a:lnTo>
                    <a:lnTo>
                      <a:pt x="4" y="819"/>
                    </a:lnTo>
                    <a:lnTo>
                      <a:pt x="8" y="802"/>
                    </a:lnTo>
                    <a:lnTo>
                      <a:pt x="19" y="785"/>
                    </a:lnTo>
                    <a:lnTo>
                      <a:pt x="26" y="777"/>
                    </a:lnTo>
                    <a:lnTo>
                      <a:pt x="38" y="768"/>
                    </a:lnTo>
                    <a:lnTo>
                      <a:pt x="53" y="760"/>
                    </a:lnTo>
                    <a:lnTo>
                      <a:pt x="61" y="747"/>
                    </a:lnTo>
                    <a:lnTo>
                      <a:pt x="64" y="747"/>
                    </a:lnTo>
                    <a:lnTo>
                      <a:pt x="72" y="730"/>
                    </a:lnTo>
                    <a:lnTo>
                      <a:pt x="79" y="718"/>
                    </a:lnTo>
                    <a:lnTo>
                      <a:pt x="95" y="709"/>
                    </a:lnTo>
                    <a:lnTo>
                      <a:pt x="106" y="701"/>
                    </a:lnTo>
                    <a:lnTo>
                      <a:pt x="117" y="693"/>
                    </a:lnTo>
                    <a:lnTo>
                      <a:pt x="132" y="688"/>
                    </a:lnTo>
                    <a:lnTo>
                      <a:pt x="140" y="688"/>
                    </a:lnTo>
                    <a:lnTo>
                      <a:pt x="144" y="684"/>
                    </a:lnTo>
                    <a:lnTo>
                      <a:pt x="147" y="676"/>
                    </a:lnTo>
                    <a:lnTo>
                      <a:pt x="151" y="672"/>
                    </a:lnTo>
                    <a:lnTo>
                      <a:pt x="155" y="672"/>
                    </a:lnTo>
                    <a:lnTo>
                      <a:pt x="163" y="672"/>
                    </a:lnTo>
                    <a:lnTo>
                      <a:pt x="166" y="676"/>
                    </a:lnTo>
                    <a:lnTo>
                      <a:pt x="212" y="659"/>
                    </a:lnTo>
                    <a:lnTo>
                      <a:pt x="250" y="646"/>
                    </a:lnTo>
                    <a:lnTo>
                      <a:pt x="287" y="638"/>
                    </a:lnTo>
                    <a:lnTo>
                      <a:pt x="333" y="630"/>
                    </a:lnTo>
                    <a:lnTo>
                      <a:pt x="352" y="621"/>
                    </a:lnTo>
                    <a:lnTo>
                      <a:pt x="374" y="613"/>
                    </a:lnTo>
                    <a:lnTo>
                      <a:pt x="390" y="613"/>
                    </a:lnTo>
                    <a:lnTo>
                      <a:pt x="401" y="617"/>
                    </a:lnTo>
                    <a:lnTo>
                      <a:pt x="412" y="617"/>
                    </a:lnTo>
                    <a:lnTo>
                      <a:pt x="412" y="621"/>
                    </a:lnTo>
                    <a:lnTo>
                      <a:pt x="420" y="625"/>
                    </a:lnTo>
                    <a:lnTo>
                      <a:pt x="424" y="630"/>
                    </a:lnTo>
                    <a:lnTo>
                      <a:pt x="435" y="634"/>
                    </a:lnTo>
                    <a:lnTo>
                      <a:pt x="446" y="634"/>
                    </a:lnTo>
                    <a:lnTo>
                      <a:pt x="450" y="630"/>
                    </a:lnTo>
                    <a:lnTo>
                      <a:pt x="458" y="621"/>
                    </a:lnTo>
                    <a:lnTo>
                      <a:pt x="458" y="604"/>
                    </a:lnTo>
                    <a:lnTo>
                      <a:pt x="461" y="596"/>
                    </a:lnTo>
                    <a:lnTo>
                      <a:pt x="461" y="583"/>
                    </a:lnTo>
                    <a:lnTo>
                      <a:pt x="465" y="571"/>
                    </a:lnTo>
                    <a:lnTo>
                      <a:pt x="465" y="558"/>
                    </a:lnTo>
                    <a:lnTo>
                      <a:pt x="477" y="520"/>
                    </a:lnTo>
                    <a:lnTo>
                      <a:pt x="484" y="504"/>
                    </a:lnTo>
                    <a:lnTo>
                      <a:pt x="492" y="491"/>
                    </a:lnTo>
                    <a:lnTo>
                      <a:pt x="503" y="479"/>
                    </a:lnTo>
                    <a:lnTo>
                      <a:pt x="511" y="474"/>
                    </a:lnTo>
                    <a:lnTo>
                      <a:pt x="522" y="462"/>
                    </a:lnTo>
                    <a:lnTo>
                      <a:pt x="529" y="449"/>
                    </a:lnTo>
                    <a:lnTo>
                      <a:pt x="541" y="437"/>
                    </a:lnTo>
                    <a:lnTo>
                      <a:pt x="552" y="432"/>
                    </a:lnTo>
                    <a:lnTo>
                      <a:pt x="560" y="432"/>
                    </a:lnTo>
                    <a:lnTo>
                      <a:pt x="601" y="424"/>
                    </a:lnTo>
                    <a:lnTo>
                      <a:pt x="643" y="420"/>
                    </a:lnTo>
                    <a:lnTo>
                      <a:pt x="666" y="424"/>
                    </a:lnTo>
                    <a:lnTo>
                      <a:pt x="677" y="428"/>
                    </a:lnTo>
                    <a:lnTo>
                      <a:pt x="688" y="437"/>
                    </a:lnTo>
                    <a:lnTo>
                      <a:pt x="707" y="445"/>
                    </a:lnTo>
                    <a:lnTo>
                      <a:pt x="734" y="453"/>
                    </a:lnTo>
                    <a:lnTo>
                      <a:pt x="756" y="458"/>
                    </a:lnTo>
                    <a:lnTo>
                      <a:pt x="806" y="466"/>
                    </a:lnTo>
                    <a:lnTo>
                      <a:pt x="817" y="466"/>
                    </a:lnTo>
                    <a:lnTo>
                      <a:pt x="824" y="466"/>
                    </a:lnTo>
                    <a:lnTo>
                      <a:pt x="840" y="466"/>
                    </a:lnTo>
                    <a:lnTo>
                      <a:pt x="843" y="462"/>
                    </a:lnTo>
                    <a:lnTo>
                      <a:pt x="851" y="458"/>
                    </a:lnTo>
                    <a:lnTo>
                      <a:pt x="893" y="432"/>
                    </a:lnTo>
                    <a:lnTo>
                      <a:pt x="938" y="407"/>
                    </a:lnTo>
                    <a:lnTo>
                      <a:pt x="1032" y="361"/>
                    </a:lnTo>
                    <a:lnTo>
                      <a:pt x="1078" y="344"/>
                    </a:lnTo>
                    <a:lnTo>
                      <a:pt x="1101" y="332"/>
                    </a:lnTo>
                    <a:lnTo>
                      <a:pt x="1119" y="319"/>
                    </a:lnTo>
                    <a:lnTo>
                      <a:pt x="1135" y="294"/>
                    </a:lnTo>
                    <a:lnTo>
                      <a:pt x="1142" y="269"/>
                    </a:lnTo>
                    <a:lnTo>
                      <a:pt x="1146" y="264"/>
                    </a:lnTo>
                    <a:lnTo>
                      <a:pt x="1153" y="260"/>
                    </a:lnTo>
                    <a:lnTo>
                      <a:pt x="1161" y="256"/>
                    </a:lnTo>
                    <a:lnTo>
                      <a:pt x="1165" y="256"/>
                    </a:lnTo>
                    <a:lnTo>
                      <a:pt x="1184" y="248"/>
                    </a:lnTo>
                    <a:lnTo>
                      <a:pt x="1206" y="239"/>
                    </a:lnTo>
                    <a:lnTo>
                      <a:pt x="1222" y="227"/>
                    </a:lnTo>
                    <a:lnTo>
                      <a:pt x="1244" y="218"/>
                    </a:lnTo>
                    <a:lnTo>
                      <a:pt x="1252" y="210"/>
                    </a:lnTo>
                    <a:lnTo>
                      <a:pt x="1259" y="206"/>
                    </a:lnTo>
                    <a:lnTo>
                      <a:pt x="1271" y="206"/>
                    </a:lnTo>
                    <a:lnTo>
                      <a:pt x="1278" y="206"/>
                    </a:lnTo>
                    <a:lnTo>
                      <a:pt x="1291" y="217"/>
                    </a:lnTo>
                    <a:lnTo>
                      <a:pt x="1303" y="238"/>
                    </a:lnTo>
                    <a:lnTo>
                      <a:pt x="1315" y="250"/>
                    </a:lnTo>
                    <a:lnTo>
                      <a:pt x="1350" y="252"/>
                    </a:lnTo>
                    <a:lnTo>
                      <a:pt x="1365" y="269"/>
                    </a:lnTo>
                    <a:lnTo>
                      <a:pt x="1384" y="277"/>
                    </a:lnTo>
                    <a:lnTo>
                      <a:pt x="1399" y="281"/>
                    </a:lnTo>
                    <a:lnTo>
                      <a:pt x="1418" y="285"/>
                    </a:lnTo>
                    <a:lnTo>
                      <a:pt x="1430" y="281"/>
                    </a:lnTo>
                    <a:lnTo>
                      <a:pt x="1433" y="281"/>
                    </a:lnTo>
                    <a:lnTo>
                      <a:pt x="1433" y="277"/>
                    </a:lnTo>
                    <a:lnTo>
                      <a:pt x="1441" y="269"/>
                    </a:lnTo>
                    <a:lnTo>
                      <a:pt x="1452" y="264"/>
                    </a:lnTo>
                    <a:lnTo>
                      <a:pt x="1464" y="260"/>
                    </a:lnTo>
                    <a:lnTo>
                      <a:pt x="1486" y="256"/>
                    </a:lnTo>
                    <a:lnTo>
                      <a:pt x="1501" y="260"/>
                    </a:lnTo>
                    <a:lnTo>
                      <a:pt x="1524" y="260"/>
                    </a:lnTo>
                    <a:lnTo>
                      <a:pt x="1528" y="243"/>
                    </a:lnTo>
                    <a:lnTo>
                      <a:pt x="1535" y="227"/>
                    </a:lnTo>
                    <a:lnTo>
                      <a:pt x="1561" y="196"/>
                    </a:lnTo>
                    <a:lnTo>
                      <a:pt x="1570" y="172"/>
                    </a:lnTo>
                    <a:lnTo>
                      <a:pt x="1566" y="147"/>
                    </a:lnTo>
                    <a:lnTo>
                      <a:pt x="1577" y="134"/>
                    </a:lnTo>
                    <a:lnTo>
                      <a:pt x="1588" y="122"/>
                    </a:lnTo>
                    <a:lnTo>
                      <a:pt x="1592" y="113"/>
                    </a:lnTo>
                    <a:lnTo>
                      <a:pt x="1592" y="109"/>
                    </a:lnTo>
                    <a:lnTo>
                      <a:pt x="1596" y="109"/>
                    </a:lnTo>
                    <a:lnTo>
                      <a:pt x="1600" y="105"/>
                    </a:lnTo>
                    <a:lnTo>
                      <a:pt x="1603" y="105"/>
                    </a:lnTo>
                    <a:lnTo>
                      <a:pt x="1607" y="105"/>
                    </a:lnTo>
                    <a:lnTo>
                      <a:pt x="1630" y="105"/>
                    </a:lnTo>
                    <a:lnTo>
                      <a:pt x="1653" y="101"/>
                    </a:lnTo>
                    <a:lnTo>
                      <a:pt x="1679" y="101"/>
                    </a:lnTo>
                    <a:lnTo>
                      <a:pt x="1706" y="105"/>
                    </a:lnTo>
                    <a:lnTo>
                      <a:pt x="1732" y="113"/>
                    </a:lnTo>
                    <a:lnTo>
                      <a:pt x="1755" y="126"/>
                    </a:lnTo>
                    <a:lnTo>
                      <a:pt x="1781" y="139"/>
                    </a:lnTo>
                    <a:lnTo>
                      <a:pt x="1808" y="143"/>
                    </a:lnTo>
                    <a:lnTo>
                      <a:pt x="1857" y="134"/>
                    </a:lnTo>
                    <a:lnTo>
                      <a:pt x="1910" y="126"/>
                    </a:lnTo>
                    <a:lnTo>
                      <a:pt x="1925" y="118"/>
                    </a:lnTo>
                    <a:lnTo>
                      <a:pt x="1936" y="113"/>
                    </a:lnTo>
                    <a:lnTo>
                      <a:pt x="1951" y="105"/>
                    </a:lnTo>
                    <a:lnTo>
                      <a:pt x="1963" y="92"/>
                    </a:lnTo>
                    <a:lnTo>
                      <a:pt x="1982" y="76"/>
                    </a:lnTo>
                    <a:lnTo>
                      <a:pt x="1993" y="63"/>
                    </a:lnTo>
                    <a:lnTo>
                      <a:pt x="2012" y="38"/>
                    </a:lnTo>
                    <a:lnTo>
                      <a:pt x="2027" y="21"/>
                    </a:lnTo>
                    <a:lnTo>
                      <a:pt x="2038" y="13"/>
                    </a:lnTo>
                    <a:lnTo>
                      <a:pt x="2054" y="8"/>
                    </a:lnTo>
                    <a:lnTo>
                      <a:pt x="2069" y="4"/>
                    </a:lnTo>
                    <a:lnTo>
                      <a:pt x="2091" y="4"/>
                    </a:lnTo>
                    <a:lnTo>
                      <a:pt x="2125" y="0"/>
                    </a:lnTo>
                    <a:lnTo>
                      <a:pt x="2167" y="7"/>
                    </a:lnTo>
                    <a:lnTo>
                      <a:pt x="2209" y="19"/>
                    </a:lnTo>
                    <a:lnTo>
                      <a:pt x="2221" y="28"/>
                    </a:lnTo>
                    <a:lnTo>
                      <a:pt x="2227" y="31"/>
                    </a:lnTo>
                    <a:lnTo>
                      <a:pt x="2242" y="31"/>
                    </a:lnTo>
                    <a:lnTo>
                      <a:pt x="2243" y="50"/>
                    </a:lnTo>
                    <a:lnTo>
                      <a:pt x="2250" y="80"/>
                    </a:lnTo>
                    <a:lnTo>
                      <a:pt x="2262" y="109"/>
                    </a:lnTo>
                    <a:lnTo>
                      <a:pt x="2277" y="139"/>
                    </a:lnTo>
                    <a:lnTo>
                      <a:pt x="2292" y="160"/>
                    </a:lnTo>
                    <a:lnTo>
                      <a:pt x="2311" y="155"/>
                    </a:lnTo>
                    <a:lnTo>
                      <a:pt x="2330" y="147"/>
                    </a:lnTo>
                    <a:lnTo>
                      <a:pt x="2333" y="147"/>
                    </a:lnTo>
                    <a:lnTo>
                      <a:pt x="2345" y="143"/>
                    </a:lnTo>
                    <a:lnTo>
                      <a:pt x="2352" y="143"/>
                    </a:lnTo>
                    <a:lnTo>
                      <a:pt x="2356" y="139"/>
                    </a:lnTo>
                    <a:lnTo>
                      <a:pt x="2364" y="126"/>
                    </a:lnTo>
                    <a:lnTo>
                      <a:pt x="2364" y="113"/>
                    </a:lnTo>
                    <a:lnTo>
                      <a:pt x="2375" y="97"/>
                    </a:lnTo>
                    <a:lnTo>
                      <a:pt x="2383" y="84"/>
                    </a:lnTo>
                    <a:lnTo>
                      <a:pt x="2394" y="76"/>
                    </a:lnTo>
                    <a:lnTo>
                      <a:pt x="2405" y="71"/>
                    </a:lnTo>
                    <a:lnTo>
                      <a:pt x="2435" y="76"/>
                    </a:lnTo>
                    <a:lnTo>
                      <a:pt x="2462" y="88"/>
                    </a:lnTo>
                    <a:lnTo>
                      <a:pt x="2488" y="101"/>
                    </a:lnTo>
                    <a:lnTo>
                      <a:pt x="2511" y="113"/>
                    </a:lnTo>
                    <a:lnTo>
                      <a:pt x="2534" y="126"/>
                    </a:lnTo>
                    <a:lnTo>
                      <a:pt x="2556" y="139"/>
                    </a:lnTo>
                    <a:lnTo>
                      <a:pt x="2572" y="151"/>
                    </a:lnTo>
                    <a:lnTo>
                      <a:pt x="2594" y="160"/>
                    </a:lnTo>
                    <a:lnTo>
                      <a:pt x="2606" y="172"/>
                    </a:lnTo>
                    <a:lnTo>
                      <a:pt x="2613" y="185"/>
                    </a:lnTo>
                    <a:lnTo>
                      <a:pt x="2613" y="197"/>
                    </a:lnTo>
                    <a:lnTo>
                      <a:pt x="2613" y="210"/>
                    </a:lnTo>
                    <a:lnTo>
                      <a:pt x="2602" y="235"/>
                    </a:lnTo>
                    <a:lnTo>
                      <a:pt x="2594" y="248"/>
                    </a:lnTo>
                    <a:lnTo>
                      <a:pt x="2579" y="256"/>
                    </a:lnTo>
                    <a:lnTo>
                      <a:pt x="2572" y="264"/>
                    </a:lnTo>
                    <a:lnTo>
                      <a:pt x="2564" y="269"/>
                    </a:lnTo>
                    <a:lnTo>
                      <a:pt x="2564" y="273"/>
                    </a:lnTo>
                    <a:lnTo>
                      <a:pt x="2564" y="277"/>
                    </a:lnTo>
                    <a:lnTo>
                      <a:pt x="2560" y="285"/>
                    </a:lnTo>
                    <a:lnTo>
                      <a:pt x="2560" y="294"/>
                    </a:lnTo>
                    <a:lnTo>
                      <a:pt x="2556" y="311"/>
                    </a:lnTo>
                    <a:lnTo>
                      <a:pt x="2553" y="315"/>
                    </a:lnTo>
                    <a:lnTo>
                      <a:pt x="2553" y="319"/>
                    </a:lnTo>
                    <a:lnTo>
                      <a:pt x="2541" y="323"/>
                    </a:lnTo>
                    <a:lnTo>
                      <a:pt x="2530" y="332"/>
                    </a:lnTo>
                    <a:lnTo>
                      <a:pt x="2500" y="344"/>
                    </a:lnTo>
                    <a:lnTo>
                      <a:pt x="2466" y="361"/>
                    </a:lnTo>
                    <a:lnTo>
                      <a:pt x="2454" y="365"/>
                    </a:lnTo>
                    <a:lnTo>
                      <a:pt x="2447" y="369"/>
                    </a:lnTo>
                    <a:lnTo>
                      <a:pt x="2446" y="394"/>
                    </a:lnTo>
                    <a:lnTo>
                      <a:pt x="2435" y="407"/>
                    </a:lnTo>
                    <a:lnTo>
                      <a:pt x="2439" y="416"/>
                    </a:lnTo>
                    <a:lnTo>
                      <a:pt x="2458" y="420"/>
                    </a:lnTo>
                    <a:lnTo>
                      <a:pt x="2473" y="420"/>
                    </a:lnTo>
                    <a:lnTo>
                      <a:pt x="2496" y="424"/>
                    </a:lnTo>
                    <a:lnTo>
                      <a:pt x="2534" y="424"/>
                    </a:lnTo>
                    <a:lnTo>
                      <a:pt x="2538" y="441"/>
                    </a:lnTo>
                    <a:lnTo>
                      <a:pt x="2530" y="458"/>
                    </a:lnTo>
                    <a:lnTo>
                      <a:pt x="2511" y="466"/>
                    </a:lnTo>
                    <a:lnTo>
                      <a:pt x="2496" y="474"/>
                    </a:lnTo>
                    <a:lnTo>
                      <a:pt x="2485" y="487"/>
                    </a:lnTo>
                    <a:lnTo>
                      <a:pt x="2473" y="500"/>
                    </a:lnTo>
                    <a:lnTo>
                      <a:pt x="2466" y="512"/>
                    </a:lnTo>
                    <a:lnTo>
                      <a:pt x="2454" y="525"/>
                    </a:lnTo>
                    <a:lnTo>
                      <a:pt x="2451" y="533"/>
                    </a:lnTo>
                    <a:lnTo>
                      <a:pt x="2439" y="541"/>
                    </a:lnTo>
                    <a:lnTo>
                      <a:pt x="2431" y="547"/>
                    </a:lnTo>
                    <a:lnTo>
                      <a:pt x="2416" y="544"/>
                    </a:lnTo>
                    <a:lnTo>
                      <a:pt x="2401" y="562"/>
                    </a:lnTo>
                    <a:lnTo>
                      <a:pt x="2394" y="567"/>
                    </a:lnTo>
                    <a:lnTo>
                      <a:pt x="2390" y="567"/>
                    </a:lnTo>
                    <a:lnTo>
                      <a:pt x="2379" y="583"/>
                    </a:lnTo>
                    <a:lnTo>
                      <a:pt x="2364" y="600"/>
                    </a:lnTo>
                    <a:lnTo>
                      <a:pt x="2356" y="613"/>
                    </a:lnTo>
                    <a:lnTo>
                      <a:pt x="2348" y="630"/>
                    </a:lnTo>
                    <a:lnTo>
                      <a:pt x="2341" y="651"/>
                    </a:lnTo>
                    <a:lnTo>
                      <a:pt x="2338" y="685"/>
                    </a:lnTo>
                    <a:lnTo>
                      <a:pt x="2341" y="697"/>
                    </a:lnTo>
                    <a:lnTo>
                      <a:pt x="2341" y="709"/>
                    </a:lnTo>
                    <a:lnTo>
                      <a:pt x="2341" y="724"/>
                    </a:lnTo>
                    <a:lnTo>
                      <a:pt x="2344" y="757"/>
                    </a:lnTo>
                    <a:lnTo>
                      <a:pt x="2344" y="790"/>
                    </a:lnTo>
                    <a:lnTo>
                      <a:pt x="2350" y="826"/>
                    </a:lnTo>
                    <a:lnTo>
                      <a:pt x="2335" y="871"/>
                    </a:lnTo>
                    <a:lnTo>
                      <a:pt x="2323" y="901"/>
                    </a:lnTo>
                    <a:lnTo>
                      <a:pt x="2314" y="931"/>
                    </a:lnTo>
                    <a:lnTo>
                      <a:pt x="2290" y="961"/>
                    </a:lnTo>
                    <a:lnTo>
                      <a:pt x="2275" y="976"/>
                    </a:lnTo>
                    <a:lnTo>
                      <a:pt x="2262" y="982"/>
                    </a:lnTo>
                    <a:lnTo>
                      <a:pt x="2243" y="1003"/>
                    </a:lnTo>
                    <a:lnTo>
                      <a:pt x="2216" y="1020"/>
                    </a:lnTo>
                    <a:lnTo>
                      <a:pt x="2182" y="1028"/>
                    </a:lnTo>
                    <a:lnTo>
                      <a:pt x="2167" y="1033"/>
                    </a:lnTo>
                    <a:lnTo>
                      <a:pt x="2148" y="1033"/>
                    </a:lnTo>
                    <a:lnTo>
                      <a:pt x="2129" y="1033"/>
                    </a:lnTo>
                    <a:lnTo>
                      <a:pt x="2110" y="1037"/>
                    </a:lnTo>
                    <a:lnTo>
                      <a:pt x="2103" y="1037"/>
                    </a:lnTo>
                    <a:lnTo>
                      <a:pt x="2099" y="1037"/>
                    </a:lnTo>
                    <a:lnTo>
                      <a:pt x="2084" y="1041"/>
                    </a:lnTo>
                    <a:lnTo>
                      <a:pt x="2076" y="1041"/>
                    </a:lnTo>
                    <a:lnTo>
                      <a:pt x="2069" y="1041"/>
                    </a:lnTo>
                    <a:lnTo>
                      <a:pt x="2065" y="1041"/>
                    </a:lnTo>
                    <a:lnTo>
                      <a:pt x="2038" y="1045"/>
                    </a:lnTo>
                    <a:lnTo>
                      <a:pt x="2008" y="1045"/>
                    </a:lnTo>
                    <a:lnTo>
                      <a:pt x="2001" y="1045"/>
                    </a:lnTo>
                    <a:lnTo>
                      <a:pt x="1993" y="1045"/>
                    </a:lnTo>
                    <a:lnTo>
                      <a:pt x="1985" y="1049"/>
                    </a:lnTo>
                    <a:lnTo>
                      <a:pt x="1982" y="1049"/>
                    </a:lnTo>
                    <a:lnTo>
                      <a:pt x="1974" y="1058"/>
                    </a:lnTo>
                    <a:lnTo>
                      <a:pt x="1974" y="1070"/>
                    </a:lnTo>
                    <a:lnTo>
                      <a:pt x="1970" y="1079"/>
                    </a:lnTo>
                    <a:lnTo>
                      <a:pt x="1967" y="1083"/>
                    </a:lnTo>
                    <a:lnTo>
                      <a:pt x="1963" y="1083"/>
                    </a:lnTo>
                    <a:lnTo>
                      <a:pt x="1959" y="1083"/>
                    </a:lnTo>
                    <a:lnTo>
                      <a:pt x="1955" y="1083"/>
                    </a:lnTo>
                    <a:lnTo>
                      <a:pt x="1948" y="1087"/>
                    </a:lnTo>
                    <a:lnTo>
                      <a:pt x="1940" y="1091"/>
                    </a:lnTo>
                    <a:lnTo>
                      <a:pt x="1936" y="1100"/>
                    </a:lnTo>
                    <a:lnTo>
                      <a:pt x="1936" y="1117"/>
                    </a:lnTo>
                    <a:lnTo>
                      <a:pt x="1932" y="1121"/>
                    </a:lnTo>
                    <a:lnTo>
                      <a:pt x="1932" y="1129"/>
                    </a:lnTo>
                    <a:lnTo>
                      <a:pt x="1925" y="1138"/>
                    </a:lnTo>
                    <a:lnTo>
                      <a:pt x="1914" y="1142"/>
                    </a:lnTo>
                    <a:lnTo>
                      <a:pt x="1898" y="1146"/>
                    </a:lnTo>
                    <a:lnTo>
                      <a:pt x="1895" y="1146"/>
                    </a:lnTo>
                    <a:lnTo>
                      <a:pt x="1861" y="1184"/>
                    </a:lnTo>
                    <a:lnTo>
                      <a:pt x="1827" y="1221"/>
                    </a:lnTo>
                    <a:lnTo>
                      <a:pt x="1830" y="1226"/>
                    </a:lnTo>
                    <a:lnTo>
                      <a:pt x="1838" y="1234"/>
                    </a:lnTo>
                    <a:lnTo>
                      <a:pt x="1842" y="1234"/>
                    </a:lnTo>
                    <a:lnTo>
                      <a:pt x="1846" y="1234"/>
                    </a:lnTo>
                    <a:lnTo>
                      <a:pt x="1846" y="1238"/>
                    </a:lnTo>
                    <a:lnTo>
                      <a:pt x="1846" y="1242"/>
                    </a:lnTo>
                    <a:lnTo>
                      <a:pt x="1846" y="1247"/>
                    </a:lnTo>
                    <a:lnTo>
                      <a:pt x="1830" y="1255"/>
                    </a:lnTo>
                    <a:lnTo>
                      <a:pt x="1819" y="1259"/>
                    </a:lnTo>
                    <a:lnTo>
                      <a:pt x="1815" y="1263"/>
                    </a:lnTo>
                    <a:lnTo>
                      <a:pt x="1808" y="1259"/>
                    </a:lnTo>
                    <a:lnTo>
                      <a:pt x="1804" y="1259"/>
                    </a:lnTo>
                    <a:lnTo>
                      <a:pt x="1804" y="1263"/>
                    </a:lnTo>
                    <a:lnTo>
                      <a:pt x="1796" y="1268"/>
                    </a:lnTo>
                    <a:lnTo>
                      <a:pt x="1796" y="1284"/>
                    </a:lnTo>
                    <a:lnTo>
                      <a:pt x="1793" y="1301"/>
                    </a:lnTo>
                    <a:lnTo>
                      <a:pt x="1781" y="1297"/>
                    </a:lnTo>
                    <a:lnTo>
                      <a:pt x="1774" y="1293"/>
                    </a:lnTo>
                    <a:lnTo>
                      <a:pt x="1759" y="1276"/>
                    </a:lnTo>
                    <a:lnTo>
                      <a:pt x="1751" y="1289"/>
                    </a:lnTo>
                    <a:lnTo>
                      <a:pt x="1747" y="1297"/>
                    </a:lnTo>
                    <a:lnTo>
                      <a:pt x="1747" y="1314"/>
                    </a:lnTo>
                    <a:lnTo>
                      <a:pt x="1743" y="1318"/>
                    </a:lnTo>
                    <a:lnTo>
                      <a:pt x="1740" y="1322"/>
                    </a:lnTo>
                    <a:lnTo>
                      <a:pt x="1732" y="1322"/>
                    </a:lnTo>
                    <a:lnTo>
                      <a:pt x="1717" y="1318"/>
                    </a:lnTo>
                    <a:lnTo>
                      <a:pt x="1706" y="1314"/>
                    </a:lnTo>
                    <a:lnTo>
                      <a:pt x="1690" y="1310"/>
                    </a:lnTo>
                    <a:lnTo>
                      <a:pt x="1675" y="1305"/>
                    </a:lnTo>
                    <a:lnTo>
                      <a:pt x="1664" y="1301"/>
                    </a:lnTo>
                    <a:lnTo>
                      <a:pt x="1660" y="1293"/>
                    </a:lnTo>
                    <a:lnTo>
                      <a:pt x="1653" y="1289"/>
                    </a:lnTo>
                    <a:lnTo>
                      <a:pt x="1641" y="1280"/>
                    </a:lnTo>
                    <a:lnTo>
                      <a:pt x="1626" y="1280"/>
                    </a:lnTo>
                    <a:lnTo>
                      <a:pt x="1607" y="1280"/>
                    </a:lnTo>
                    <a:lnTo>
                      <a:pt x="1603" y="1272"/>
                    </a:lnTo>
                    <a:lnTo>
                      <a:pt x="1603" y="1268"/>
                    </a:lnTo>
                    <a:lnTo>
                      <a:pt x="1600" y="1268"/>
                    </a:lnTo>
                    <a:lnTo>
                      <a:pt x="1592" y="1268"/>
                    </a:lnTo>
                    <a:lnTo>
                      <a:pt x="1588" y="1276"/>
                    </a:lnTo>
                    <a:lnTo>
                      <a:pt x="1569" y="1297"/>
                    </a:lnTo>
                    <a:lnTo>
                      <a:pt x="1558" y="1314"/>
                    </a:lnTo>
                    <a:lnTo>
                      <a:pt x="1539" y="1331"/>
                    </a:lnTo>
                    <a:lnTo>
                      <a:pt x="1520" y="1347"/>
                    </a:lnTo>
                    <a:lnTo>
                      <a:pt x="1516" y="1356"/>
                    </a:lnTo>
                    <a:lnTo>
                      <a:pt x="1501" y="1356"/>
                    </a:lnTo>
                    <a:lnTo>
                      <a:pt x="1483" y="1366"/>
                    </a:lnTo>
                    <a:lnTo>
                      <a:pt x="1465" y="1372"/>
                    </a:lnTo>
                    <a:lnTo>
                      <a:pt x="1422" y="1352"/>
                    </a:lnTo>
                    <a:lnTo>
                      <a:pt x="1403" y="1347"/>
                    </a:lnTo>
                    <a:lnTo>
                      <a:pt x="1395" y="1347"/>
                    </a:lnTo>
                    <a:lnTo>
                      <a:pt x="1365" y="1339"/>
                    </a:lnTo>
                    <a:lnTo>
                      <a:pt x="1346" y="1335"/>
                    </a:lnTo>
                    <a:lnTo>
                      <a:pt x="1316" y="1331"/>
                    </a:lnTo>
                    <a:lnTo>
                      <a:pt x="1282" y="1331"/>
                    </a:lnTo>
                    <a:lnTo>
                      <a:pt x="1278" y="1318"/>
                    </a:lnTo>
                    <a:lnTo>
                      <a:pt x="1278" y="1310"/>
                    </a:lnTo>
                    <a:lnTo>
                      <a:pt x="1271" y="1289"/>
                    </a:lnTo>
                    <a:lnTo>
                      <a:pt x="1267" y="1280"/>
                    </a:lnTo>
                    <a:lnTo>
                      <a:pt x="1267" y="1276"/>
                    </a:lnTo>
                    <a:lnTo>
                      <a:pt x="1282" y="1247"/>
                    </a:lnTo>
                    <a:lnTo>
                      <a:pt x="1290" y="1209"/>
                    </a:lnTo>
                    <a:lnTo>
                      <a:pt x="1286" y="1200"/>
                    </a:lnTo>
                    <a:lnTo>
                      <a:pt x="1282" y="1188"/>
                    </a:lnTo>
                    <a:lnTo>
                      <a:pt x="1271" y="1171"/>
                    </a:lnTo>
                    <a:lnTo>
                      <a:pt x="1256" y="1159"/>
                    </a:lnTo>
                    <a:lnTo>
                      <a:pt x="1240" y="1142"/>
                    </a:lnTo>
                    <a:lnTo>
                      <a:pt x="1237" y="1129"/>
                    </a:lnTo>
                    <a:lnTo>
                      <a:pt x="1237" y="1117"/>
                    </a:lnTo>
                    <a:lnTo>
                      <a:pt x="1244" y="1083"/>
                    </a:lnTo>
                    <a:lnTo>
                      <a:pt x="1240" y="1066"/>
                    </a:lnTo>
                    <a:lnTo>
                      <a:pt x="1237" y="1049"/>
                    </a:lnTo>
                    <a:lnTo>
                      <a:pt x="1233" y="1041"/>
                    </a:lnTo>
                    <a:lnTo>
                      <a:pt x="1222" y="1037"/>
                    </a:lnTo>
                    <a:lnTo>
                      <a:pt x="1214" y="1037"/>
                    </a:lnTo>
                    <a:lnTo>
                      <a:pt x="1203" y="1037"/>
                    </a:lnTo>
                    <a:lnTo>
                      <a:pt x="1180" y="1033"/>
                    </a:lnTo>
                    <a:lnTo>
                      <a:pt x="1161" y="1033"/>
                    </a:lnTo>
                    <a:lnTo>
                      <a:pt x="1150" y="1024"/>
                    </a:lnTo>
                    <a:lnTo>
                      <a:pt x="1146" y="1020"/>
                    </a:lnTo>
                    <a:lnTo>
                      <a:pt x="1138" y="1020"/>
                    </a:lnTo>
                    <a:lnTo>
                      <a:pt x="1131" y="1024"/>
                    </a:lnTo>
                    <a:lnTo>
                      <a:pt x="1116" y="1033"/>
                    </a:lnTo>
                    <a:lnTo>
                      <a:pt x="1101" y="1045"/>
                    </a:lnTo>
                    <a:lnTo>
                      <a:pt x="1082" y="1037"/>
                    </a:lnTo>
                    <a:lnTo>
                      <a:pt x="1070" y="1024"/>
                    </a:lnTo>
                    <a:lnTo>
                      <a:pt x="1055" y="1012"/>
                    </a:lnTo>
                    <a:lnTo>
                      <a:pt x="1036" y="1003"/>
                    </a:lnTo>
                    <a:lnTo>
                      <a:pt x="1025" y="995"/>
                    </a:lnTo>
                    <a:lnTo>
                      <a:pt x="1021" y="995"/>
                    </a:lnTo>
                    <a:lnTo>
                      <a:pt x="1017" y="991"/>
                    </a:lnTo>
                    <a:lnTo>
                      <a:pt x="1006" y="974"/>
                    </a:lnTo>
                    <a:lnTo>
                      <a:pt x="995" y="961"/>
                    </a:lnTo>
                    <a:lnTo>
                      <a:pt x="976" y="953"/>
                    </a:lnTo>
                    <a:lnTo>
                      <a:pt x="961" y="944"/>
                    </a:lnTo>
                    <a:lnTo>
                      <a:pt x="945" y="936"/>
                    </a:lnTo>
                    <a:lnTo>
                      <a:pt x="927" y="928"/>
                    </a:lnTo>
                    <a:lnTo>
                      <a:pt x="904" y="923"/>
                    </a:lnTo>
                    <a:lnTo>
                      <a:pt x="889" y="915"/>
                    </a:lnTo>
                    <a:lnTo>
                      <a:pt x="874" y="902"/>
                    </a:lnTo>
                    <a:lnTo>
                      <a:pt x="866" y="898"/>
                    </a:lnTo>
                    <a:lnTo>
                      <a:pt x="862" y="894"/>
                    </a:lnTo>
                    <a:lnTo>
                      <a:pt x="855" y="907"/>
                    </a:lnTo>
                    <a:lnTo>
                      <a:pt x="847" y="911"/>
                    </a:lnTo>
                    <a:lnTo>
                      <a:pt x="843" y="911"/>
                    </a:lnTo>
                    <a:lnTo>
                      <a:pt x="828" y="907"/>
                    </a:lnTo>
                    <a:lnTo>
                      <a:pt x="817" y="915"/>
                    </a:lnTo>
                    <a:lnTo>
                      <a:pt x="806" y="923"/>
                    </a:lnTo>
                    <a:lnTo>
                      <a:pt x="798" y="928"/>
                    </a:lnTo>
                    <a:lnTo>
                      <a:pt x="790" y="932"/>
                    </a:lnTo>
                    <a:lnTo>
                      <a:pt x="787" y="932"/>
                    </a:lnTo>
                    <a:lnTo>
                      <a:pt x="775" y="932"/>
                    </a:lnTo>
                    <a:lnTo>
                      <a:pt x="753" y="932"/>
                    </a:lnTo>
                    <a:lnTo>
                      <a:pt x="726" y="932"/>
                    </a:lnTo>
                    <a:lnTo>
                      <a:pt x="722" y="936"/>
                    </a:lnTo>
                    <a:lnTo>
                      <a:pt x="715" y="940"/>
                    </a:lnTo>
                    <a:lnTo>
                      <a:pt x="707" y="944"/>
                    </a:lnTo>
                    <a:lnTo>
                      <a:pt x="703" y="944"/>
                    </a:lnTo>
                    <a:lnTo>
                      <a:pt x="639" y="944"/>
                    </a:lnTo>
                    <a:lnTo>
                      <a:pt x="575" y="944"/>
                    </a:lnTo>
                    <a:lnTo>
                      <a:pt x="511" y="944"/>
                    </a:lnTo>
                    <a:lnTo>
                      <a:pt x="446" y="940"/>
                    </a:lnTo>
                    <a:lnTo>
                      <a:pt x="446" y="936"/>
                    </a:lnTo>
                    <a:lnTo>
                      <a:pt x="446" y="928"/>
                    </a:lnTo>
                    <a:lnTo>
                      <a:pt x="439" y="919"/>
                    </a:lnTo>
                    <a:lnTo>
                      <a:pt x="435" y="911"/>
                    </a:lnTo>
                    <a:lnTo>
                      <a:pt x="431" y="911"/>
                    </a:lnTo>
                    <a:lnTo>
                      <a:pt x="424" y="902"/>
                    </a:lnTo>
                    <a:lnTo>
                      <a:pt x="397" y="911"/>
                    </a:lnTo>
                    <a:lnTo>
                      <a:pt x="378" y="915"/>
                    </a:lnTo>
                    <a:lnTo>
                      <a:pt x="329" y="923"/>
                    </a:lnTo>
                    <a:lnTo>
                      <a:pt x="314" y="932"/>
                    </a:lnTo>
                    <a:lnTo>
                      <a:pt x="303" y="940"/>
                    </a:lnTo>
                    <a:lnTo>
                      <a:pt x="287" y="944"/>
                    </a:lnTo>
                    <a:lnTo>
                      <a:pt x="272" y="949"/>
                    </a:lnTo>
                    <a:lnTo>
                      <a:pt x="253" y="949"/>
                    </a:lnTo>
                    <a:lnTo>
                      <a:pt x="242" y="944"/>
                    </a:lnTo>
                    <a:lnTo>
                      <a:pt x="231" y="940"/>
                    </a:lnTo>
                    <a:lnTo>
                      <a:pt x="219" y="940"/>
                    </a:lnTo>
                    <a:lnTo>
                      <a:pt x="212" y="944"/>
                    </a:lnTo>
                    <a:lnTo>
                      <a:pt x="204" y="944"/>
                    </a:lnTo>
                    <a:lnTo>
                      <a:pt x="178" y="932"/>
                    </a:lnTo>
                    <a:lnTo>
                      <a:pt x="166" y="923"/>
                    </a:lnTo>
                    <a:lnTo>
                      <a:pt x="147" y="919"/>
                    </a:lnTo>
                    <a:lnTo>
                      <a:pt x="117" y="923"/>
                    </a:lnTo>
                    <a:lnTo>
                      <a:pt x="91" y="923"/>
                    </a:lnTo>
                    <a:lnTo>
                      <a:pt x="64" y="919"/>
                    </a:lnTo>
                    <a:lnTo>
                      <a:pt x="57" y="919"/>
                    </a:lnTo>
                    <a:lnTo>
                      <a:pt x="53" y="919"/>
                    </a:lnTo>
                    <a:lnTo>
                      <a:pt x="42" y="911"/>
                    </a:lnTo>
                    <a:lnTo>
                      <a:pt x="38" y="907"/>
                    </a:lnTo>
                    <a:lnTo>
                      <a:pt x="30" y="907"/>
                    </a:lnTo>
                    <a:lnTo>
                      <a:pt x="23" y="907"/>
                    </a:lnTo>
                    <a:lnTo>
                      <a:pt x="8" y="907"/>
                    </a:lnTo>
                  </a:path>
                </a:pathLst>
              </a:custGeom>
              <a:grpFill/>
              <a:ln w="3175">
                <a:solidFill>
                  <a:schemeClr val="bg1"/>
                </a:solidFill>
                <a:round/>
                <a:headEnd/>
                <a:tailEnd/>
              </a:ln>
            </p:spPr>
            <p:txBody>
              <a:bodyPr wrap="none" anchor="ctr"/>
              <a:lstStyle/>
              <a:p>
                <a:pPr defTabSz="414680">
                  <a:defRPr/>
                </a:pPr>
                <a:endParaRPr lang="uk-UA" sz="1451" dirty="0">
                  <a:solidFill>
                    <a:prstClr val="black"/>
                  </a:solidFill>
                  <a:latin typeface="Arial" pitchFamily="34" charset="0"/>
                  <a:cs typeface="Arial" pitchFamily="34" charset="0"/>
                </a:endParaRPr>
              </a:p>
            </p:txBody>
          </p:sp>
        </p:grpSp>
        <p:sp>
          <p:nvSpPr>
            <p:cNvPr id="16" name="Овал 15">
              <a:extLst>
                <a:ext uri="{FF2B5EF4-FFF2-40B4-BE49-F238E27FC236}">
                  <a16:creationId xmlns:a16="http://schemas.microsoft.com/office/drawing/2014/main" id="{361632AE-A017-445D-86EF-C67151010451}"/>
                </a:ext>
              </a:extLst>
            </p:cNvPr>
            <p:cNvSpPr/>
            <p:nvPr/>
          </p:nvSpPr>
          <p:spPr>
            <a:xfrm flipH="1" flipV="1">
              <a:off x="2392155" y="3563271"/>
              <a:ext cx="44326" cy="427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33" dirty="0"/>
            </a:p>
          </p:txBody>
        </p:sp>
      </p:grpSp>
      <p:sp>
        <p:nvSpPr>
          <p:cNvPr id="51" name="Rectangle 9">
            <a:extLst>
              <a:ext uri="{FF2B5EF4-FFF2-40B4-BE49-F238E27FC236}">
                <a16:creationId xmlns:a16="http://schemas.microsoft.com/office/drawing/2014/main" id="{6F240FA8-5F71-4869-A257-DC427B858152}"/>
              </a:ext>
            </a:extLst>
          </p:cNvPr>
          <p:cNvSpPr/>
          <p:nvPr/>
        </p:nvSpPr>
        <p:spPr>
          <a:xfrm>
            <a:off x="195348" y="1733998"/>
            <a:ext cx="5834101" cy="3126497"/>
          </a:xfrm>
          <a:prstGeom prst="rect">
            <a:avLst/>
          </a:prstGeom>
          <a:solidFill>
            <a:srgbClr val="FAFAFA">
              <a:alpha val="61000"/>
            </a:srgbClr>
          </a:solidFill>
          <a:ln w="3175">
            <a:solidFill>
              <a:srgbClr val="78B2BE">
                <a:alpha val="60000"/>
              </a:srgbClr>
            </a:solidFill>
          </a:ln>
        </p:spPr>
        <p:txBody>
          <a:bodyPr wrap="square">
            <a:spAutoFit/>
          </a:bodyPr>
          <a:lstStyle/>
          <a:p>
            <a:pPr defTabSz="622036">
              <a:spcBef>
                <a:spcPts val="544"/>
              </a:spcBef>
            </a:pPr>
            <a:r>
              <a:rPr lang="en-US" b="1" dirty="0">
                <a:latin typeface="Arial" panose="020B0604020202020204" pitchFamily="34" charset="0"/>
                <a:cs typeface="Arial" panose="020B0604020202020204" pitchFamily="34" charset="0"/>
              </a:rPr>
              <a:t>Electricity supply</a:t>
            </a:r>
            <a:endParaRPr lang="uk-UA" b="1" dirty="0">
              <a:latin typeface="Arial" panose="020B0604020202020204" pitchFamily="34" charset="0"/>
              <a:cs typeface="Arial" panose="020B0604020202020204" pitchFamily="34" charset="0"/>
            </a:endParaRPr>
          </a:p>
          <a:p>
            <a:pPr defTabSz="622036">
              <a:spcBef>
                <a:spcPts val="544"/>
              </a:spcBef>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 substation "Mena-1"</a:t>
            </a:r>
            <a:r>
              <a:rPr lang="uk-UA" dirty="0">
                <a:latin typeface="Arial" panose="020B0604020202020204" pitchFamily="34" charset="0"/>
                <a:cs typeface="Arial" panose="020B0604020202020204" pitchFamily="34" charset="0"/>
              </a:rPr>
              <a:t> – 35/110</a:t>
            </a:r>
          </a:p>
          <a:p>
            <a:pPr defTabSz="622036">
              <a:spcBef>
                <a:spcPts val="544"/>
              </a:spcBef>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 solar battery station - 9 MW</a:t>
            </a:r>
            <a:endParaRPr lang="uk-UA" b="1" dirty="0">
              <a:latin typeface="Arial" panose="020B0604020202020204" pitchFamily="34" charset="0"/>
              <a:cs typeface="Arial" panose="020B0604020202020204" pitchFamily="34" charset="0"/>
            </a:endParaRPr>
          </a:p>
          <a:p>
            <a:pPr defTabSz="622036">
              <a:spcBef>
                <a:spcPts val="544"/>
              </a:spcBef>
            </a:pPr>
            <a:r>
              <a:rPr lang="en-US" b="1" dirty="0">
                <a:latin typeface="Arial" panose="020B0604020202020204" pitchFamily="34" charset="0"/>
                <a:cs typeface="Arial" panose="020B0604020202020204" pitchFamily="34" charset="0"/>
              </a:rPr>
              <a:t>Gas supply</a:t>
            </a:r>
            <a:endParaRPr lang="uk-UA" b="1" dirty="0">
              <a:latin typeface="Arial" panose="020B0604020202020204" pitchFamily="34" charset="0"/>
              <a:cs typeface="Arial" panose="020B0604020202020204" pitchFamily="34" charset="0"/>
            </a:endParaRPr>
          </a:p>
          <a:p>
            <a:pPr defTabSz="622036">
              <a:spcBef>
                <a:spcPts val="544"/>
              </a:spcBef>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gas filling station</a:t>
            </a:r>
            <a:endParaRPr lang="uk-UA" b="1" dirty="0">
              <a:latin typeface="Arial" panose="020B0604020202020204" pitchFamily="34" charset="0"/>
              <a:cs typeface="Arial" panose="020B0604020202020204" pitchFamily="34" charset="0"/>
            </a:endParaRPr>
          </a:p>
          <a:p>
            <a:pPr defTabSz="622036">
              <a:spcBef>
                <a:spcPts val="544"/>
              </a:spcBef>
            </a:pPr>
            <a:r>
              <a:rPr lang="en-US" b="1" dirty="0">
                <a:latin typeface="Arial" panose="020B0604020202020204" pitchFamily="34" charset="0"/>
                <a:cs typeface="Arial" panose="020B0604020202020204" pitchFamily="34" charset="0"/>
              </a:rPr>
              <a:t>Treatment plant</a:t>
            </a:r>
            <a:endParaRPr lang="uk-UA" b="1" dirty="0">
              <a:latin typeface="Arial" panose="020B0604020202020204" pitchFamily="34" charset="0"/>
              <a:cs typeface="Arial" panose="020B0604020202020204" pitchFamily="34" charset="0"/>
            </a:endParaRPr>
          </a:p>
          <a:p>
            <a:pPr defTabSz="622036">
              <a:spcBef>
                <a:spcPts val="544"/>
              </a:spcBef>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- 800 m from the territory of the park</a:t>
            </a:r>
            <a:r>
              <a:rPr lang="uk-UA" dirty="0">
                <a:latin typeface="Arial" panose="020B0604020202020204" pitchFamily="34" charset="0"/>
                <a:cs typeface="Arial" panose="020B0604020202020204" pitchFamily="34" charset="0"/>
              </a:rPr>
              <a:t> </a:t>
            </a:r>
          </a:p>
          <a:p>
            <a:pPr defTabSz="622036">
              <a:spcBef>
                <a:spcPts val="544"/>
              </a:spcBef>
            </a:pPr>
            <a:endParaRPr lang="en-US" dirty="0">
              <a:latin typeface="Arial" panose="020B0604020202020204" pitchFamily="34" charset="0"/>
              <a:cs typeface="Arial" panose="020B0604020202020204" pitchFamily="34" charset="0"/>
            </a:endParaRPr>
          </a:p>
        </p:txBody>
      </p:sp>
      <p:sp>
        <p:nvSpPr>
          <p:cNvPr id="3" name="Прямокутник 2"/>
          <p:cNvSpPr/>
          <p:nvPr/>
        </p:nvSpPr>
        <p:spPr>
          <a:xfrm>
            <a:off x="8782096" y="1624036"/>
            <a:ext cx="419204" cy="584775"/>
          </a:xfrm>
          <a:prstGeom prst="rect">
            <a:avLst/>
          </a:prstGeom>
          <a:noFill/>
        </p:spPr>
        <p:txBody>
          <a:bodyPr wrap="square" lIns="91440" tIns="45720" rIns="91440" bIns="45720">
            <a:spAutoFit/>
          </a:bodyPr>
          <a:lstStyle/>
          <a:p>
            <a:pPr algn="ctr"/>
            <a:r>
              <a:rPr lang="en-US" sz="3200" b="1" dirty="0">
                <a:ln w="12700" cmpd="sng">
                  <a:solidFill>
                    <a:schemeClr val="accent4"/>
                  </a:solidFill>
                  <a:prstDash val="solid"/>
                </a:ln>
                <a:solidFill>
                  <a:srgbClr val="FF0000"/>
                </a:solidFill>
              </a:rPr>
              <a:t>A</a:t>
            </a:r>
            <a:endParaRPr lang="uk-UA" sz="3200" b="1" cap="none" spc="0" dirty="0">
              <a:ln w="12700" cmpd="sng">
                <a:solidFill>
                  <a:schemeClr val="accent4"/>
                </a:solidFill>
                <a:prstDash val="solid"/>
              </a:ln>
              <a:solidFill>
                <a:srgbClr val="FF0000"/>
              </a:solidFill>
              <a:effectLst/>
            </a:endParaRPr>
          </a:p>
        </p:txBody>
      </p:sp>
      <p:sp>
        <p:nvSpPr>
          <p:cNvPr id="48" name="Прямокутник 47"/>
          <p:cNvSpPr/>
          <p:nvPr/>
        </p:nvSpPr>
        <p:spPr>
          <a:xfrm>
            <a:off x="9609314" y="3009157"/>
            <a:ext cx="419204" cy="584775"/>
          </a:xfrm>
          <a:prstGeom prst="rect">
            <a:avLst/>
          </a:prstGeom>
          <a:noFill/>
        </p:spPr>
        <p:txBody>
          <a:bodyPr wrap="square" lIns="91440" tIns="45720" rIns="91440" bIns="45720">
            <a:spAutoFit/>
          </a:bodyPr>
          <a:lstStyle/>
          <a:p>
            <a:pPr algn="ctr"/>
            <a:r>
              <a:rPr lang="en-US" sz="3200" b="1" dirty="0">
                <a:ln w="12700" cmpd="sng">
                  <a:solidFill>
                    <a:schemeClr val="accent4"/>
                  </a:solidFill>
                  <a:prstDash val="solid"/>
                </a:ln>
                <a:solidFill>
                  <a:srgbClr val="FF0000"/>
                </a:solidFill>
              </a:rPr>
              <a:t>B</a:t>
            </a:r>
            <a:endParaRPr lang="uk-UA" sz="3200" b="1" cap="none" spc="0" dirty="0">
              <a:ln w="12700" cmpd="sng">
                <a:solidFill>
                  <a:schemeClr val="accent4"/>
                </a:solidFill>
                <a:prstDash val="solid"/>
              </a:ln>
              <a:solidFill>
                <a:srgbClr val="FF0000"/>
              </a:solidFill>
              <a:effectLst/>
            </a:endParaRPr>
          </a:p>
        </p:txBody>
      </p:sp>
      <p:sp>
        <p:nvSpPr>
          <p:cNvPr id="49" name="Прямокутник 48"/>
          <p:cNvSpPr/>
          <p:nvPr/>
        </p:nvSpPr>
        <p:spPr>
          <a:xfrm>
            <a:off x="8756043" y="2729339"/>
            <a:ext cx="419204" cy="584775"/>
          </a:xfrm>
          <a:prstGeom prst="rect">
            <a:avLst/>
          </a:prstGeom>
          <a:noFill/>
        </p:spPr>
        <p:txBody>
          <a:bodyPr wrap="square" lIns="91440" tIns="45720" rIns="91440" bIns="45720">
            <a:spAutoFit/>
          </a:bodyPr>
          <a:lstStyle/>
          <a:p>
            <a:pPr algn="ctr"/>
            <a:r>
              <a:rPr lang="en-US" sz="3200" b="1" dirty="0">
                <a:ln w="12700" cmpd="sng">
                  <a:solidFill>
                    <a:schemeClr val="accent4"/>
                  </a:solidFill>
                  <a:prstDash val="solid"/>
                </a:ln>
                <a:solidFill>
                  <a:srgbClr val="FF0000"/>
                </a:solidFill>
              </a:rPr>
              <a:t>C</a:t>
            </a:r>
            <a:endParaRPr lang="uk-UA" sz="3200" b="1" cap="none" spc="0" dirty="0">
              <a:ln w="12700" cmpd="sng">
                <a:solidFill>
                  <a:schemeClr val="accent4"/>
                </a:solidFill>
                <a:prstDash val="solid"/>
              </a:ln>
              <a:solidFill>
                <a:srgbClr val="FF0000"/>
              </a:solidFill>
              <a:effectLst/>
            </a:endParaRPr>
          </a:p>
        </p:txBody>
      </p:sp>
      <p:sp>
        <p:nvSpPr>
          <p:cNvPr id="52" name="Прямокутник 51"/>
          <p:cNvSpPr/>
          <p:nvPr/>
        </p:nvSpPr>
        <p:spPr>
          <a:xfrm>
            <a:off x="7375195" y="3733667"/>
            <a:ext cx="419204" cy="584775"/>
          </a:xfrm>
          <a:prstGeom prst="rect">
            <a:avLst/>
          </a:prstGeom>
          <a:noFill/>
        </p:spPr>
        <p:txBody>
          <a:bodyPr wrap="square" lIns="91440" tIns="45720" rIns="91440" bIns="45720">
            <a:spAutoFit/>
          </a:bodyPr>
          <a:lstStyle/>
          <a:p>
            <a:pPr algn="ctr"/>
            <a:r>
              <a:rPr lang="en-US" sz="3200" b="1" dirty="0">
                <a:ln w="12700" cmpd="sng">
                  <a:solidFill>
                    <a:schemeClr val="accent4"/>
                  </a:solidFill>
                  <a:prstDash val="solid"/>
                </a:ln>
                <a:solidFill>
                  <a:srgbClr val="FF0000"/>
                </a:solidFill>
              </a:rPr>
              <a:t>D</a:t>
            </a:r>
            <a:endParaRPr lang="uk-UA" sz="3200" b="1" cap="none" spc="0" dirty="0">
              <a:ln w="12700" cmpd="sng">
                <a:solidFill>
                  <a:schemeClr val="accent4"/>
                </a:solidFill>
                <a:prstDash val="solid"/>
              </a:ln>
              <a:solidFill>
                <a:srgbClr val="FF0000"/>
              </a:solidFill>
              <a:effectLst/>
            </a:endParaRPr>
          </a:p>
        </p:txBody>
      </p:sp>
      <p:pic>
        <p:nvPicPr>
          <p:cNvPr id="53" name="Picture 51">
            <a:extLst>
              <a:ext uri="{FF2B5EF4-FFF2-40B4-BE49-F238E27FC236}">
                <a16:creationId xmlns:a16="http://schemas.microsoft.com/office/drawing/2014/main" id="{01DF7240-0BE5-4C4F-BEA1-CCA998660BA5}"/>
              </a:ext>
            </a:extLst>
          </p:cNvPr>
          <p:cNvPicPr>
            <a:picLocks noChangeAspect="1"/>
          </p:cNvPicPr>
          <p:nvPr/>
        </p:nvPicPr>
        <p:blipFill>
          <a:blip r:embed="rId6"/>
          <a:stretch>
            <a:fillRect/>
          </a:stretch>
        </p:blipFill>
        <p:spPr>
          <a:xfrm>
            <a:off x="142699" y="5954966"/>
            <a:ext cx="2670362" cy="934772"/>
          </a:xfrm>
          <a:prstGeom prst="rect">
            <a:avLst/>
          </a:prstGeom>
        </p:spPr>
      </p:pic>
      <p:sp>
        <p:nvSpPr>
          <p:cNvPr id="4" name="Овал 3"/>
          <p:cNvSpPr/>
          <p:nvPr/>
        </p:nvSpPr>
        <p:spPr>
          <a:xfrm>
            <a:off x="8717766" y="2038936"/>
            <a:ext cx="194381" cy="2052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p>
        </p:txBody>
      </p:sp>
      <p:sp>
        <p:nvSpPr>
          <p:cNvPr id="54" name="Овал 53"/>
          <p:cNvSpPr/>
          <p:nvPr/>
        </p:nvSpPr>
        <p:spPr>
          <a:xfrm>
            <a:off x="8868454" y="3167625"/>
            <a:ext cx="194381" cy="2052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p>
        </p:txBody>
      </p:sp>
      <p:sp>
        <p:nvSpPr>
          <p:cNvPr id="55" name="Овал 54"/>
          <p:cNvSpPr/>
          <p:nvPr/>
        </p:nvSpPr>
        <p:spPr>
          <a:xfrm>
            <a:off x="9624535" y="3412630"/>
            <a:ext cx="194381" cy="2052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p>
        </p:txBody>
      </p:sp>
      <p:sp>
        <p:nvSpPr>
          <p:cNvPr id="56" name="Овал 55"/>
          <p:cNvSpPr/>
          <p:nvPr/>
        </p:nvSpPr>
        <p:spPr>
          <a:xfrm>
            <a:off x="7330955" y="4239592"/>
            <a:ext cx="194381" cy="2052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p>
        </p:txBody>
      </p:sp>
      <p:pic>
        <p:nvPicPr>
          <p:cNvPr id="57" name="Рисунок 56">
            <a:extLst>
              <a:ext uri="{FF2B5EF4-FFF2-40B4-BE49-F238E27FC236}">
                <a16:creationId xmlns:a16="http://schemas.microsoft.com/office/drawing/2014/main" id="{5DF7E81D-E328-4292-B956-26A2341FDACB}"/>
              </a:ext>
            </a:extLst>
          </p:cNvPr>
          <p:cNvPicPr>
            <a:picLocks noChangeAspect="1"/>
          </p:cNvPicPr>
          <p:nvPr/>
        </p:nvPicPr>
        <p:blipFill>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58" name="Групувати 57">
            <a:extLst>
              <a:ext uri="{FF2B5EF4-FFF2-40B4-BE49-F238E27FC236}">
                <a16:creationId xmlns:a16="http://schemas.microsoft.com/office/drawing/2014/main" id="{6F75DE7B-4B52-4AD7-AD13-A920540D10CB}"/>
              </a:ext>
            </a:extLst>
          </p:cNvPr>
          <p:cNvGrpSpPr/>
          <p:nvPr/>
        </p:nvGrpSpPr>
        <p:grpSpPr>
          <a:xfrm>
            <a:off x="254285" y="79070"/>
            <a:ext cx="1910608" cy="1260000"/>
            <a:chOff x="564776" y="508120"/>
            <a:chExt cx="3278782" cy="2618575"/>
          </a:xfrm>
        </p:grpSpPr>
        <p:pic>
          <p:nvPicPr>
            <p:cNvPr id="59" name="Рисунок 58">
              <a:extLst>
                <a:ext uri="{FF2B5EF4-FFF2-40B4-BE49-F238E27FC236}">
                  <a16:creationId xmlns:a16="http://schemas.microsoft.com/office/drawing/2014/main" id="{B9E5CAAC-DF00-4113-A7B8-33AF788A9C96}"/>
                </a:ext>
              </a:extLst>
            </p:cNvPr>
            <p:cNvPicPr>
              <a:picLocks noChangeAspect="1"/>
            </p:cNvPicPr>
            <p:nvPr/>
          </p:nvPicPr>
          <p:blipFill>
            <a:blip r:embed="rId8"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60" name="Рисунок 59">
              <a:extLst>
                <a:ext uri="{FF2B5EF4-FFF2-40B4-BE49-F238E27FC236}">
                  <a16:creationId xmlns:a16="http://schemas.microsoft.com/office/drawing/2014/main" id="{1BDC004B-C191-4085-83F6-564F004BC4D5}"/>
                </a:ext>
              </a:extLst>
            </p:cNvPr>
            <p:cNvPicPr>
              <a:picLocks noChangeAspect="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404071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200268" cy="6989736"/>
          </a:xfrm>
          <a:prstGeom prst="rect">
            <a:avLst/>
          </a:prstGeom>
          <a:noFill/>
          <a:effectLst>
            <a:glow rad="63500">
              <a:schemeClr val="accent1">
                <a:satMod val="175000"/>
                <a:alpha val="40000"/>
              </a:schemeClr>
            </a:glow>
          </a:effectLst>
        </p:spPr>
      </p:pic>
      <p:sp>
        <p:nvSpPr>
          <p:cNvPr id="2" name="Заголовок 1"/>
          <p:cNvSpPr>
            <a:spLocks noGrp="1"/>
          </p:cNvSpPr>
          <p:nvPr>
            <p:ph type="title"/>
          </p:nvPr>
        </p:nvSpPr>
        <p:spPr>
          <a:xfrm>
            <a:off x="1440953" y="-133279"/>
            <a:ext cx="10000331" cy="1325563"/>
          </a:xfrm>
        </p:spPr>
        <p:txBody>
          <a:bodyPr/>
          <a:lstStyle/>
          <a:p>
            <a:pPr algn="ctr"/>
            <a:r>
              <a:rPr lang="en-US" b="1" dirty="0">
                <a:solidFill>
                  <a:srgbClr val="00B050"/>
                </a:solidFill>
                <a:effectLst>
                  <a:outerShdw blurRad="38100" dist="38100" dir="2700000" algn="tl">
                    <a:srgbClr val="000000">
                      <a:alpha val="43137"/>
                    </a:srgbClr>
                  </a:outerShdw>
                </a:effectLst>
              </a:rPr>
              <a:t>Functional purpose</a:t>
            </a:r>
            <a:endParaRPr lang="uk-UA" b="1" dirty="0">
              <a:solidFill>
                <a:srgbClr val="00B050"/>
              </a:solidFill>
              <a:effectLst>
                <a:outerShdw blurRad="38100" dist="38100" dir="2700000" algn="tl">
                  <a:srgbClr val="000000">
                    <a:alpha val="43137"/>
                  </a:srgbClr>
                </a:outerShdw>
              </a:effectLst>
            </a:endParaRPr>
          </a:p>
        </p:txBody>
      </p:sp>
      <p:sp>
        <p:nvSpPr>
          <p:cNvPr id="54" name="Прямоугольник 5"/>
          <p:cNvSpPr/>
          <p:nvPr/>
        </p:nvSpPr>
        <p:spPr>
          <a:xfrm>
            <a:off x="862641" y="1589535"/>
            <a:ext cx="11148807" cy="1685077"/>
          </a:xfrm>
          <a:prstGeom prst="rect">
            <a:avLst/>
          </a:prstGeom>
        </p:spPr>
        <p:txBody>
          <a:bodyPr wrap="square">
            <a:spAutoFit/>
          </a:bodyPr>
          <a:lstStyle/>
          <a:p>
            <a:pPr marL="285750" indent="-285750" algn="just">
              <a:spcBef>
                <a:spcPts val="300"/>
              </a:spcBef>
              <a:buClr>
                <a:srgbClr val="376092"/>
              </a:buClr>
              <a:buSzPts val="1200"/>
              <a:buFont typeface="Arial" panose="020B0604020202020204" pitchFamily="34" charset="0"/>
              <a:buChar char="•"/>
              <a:tabLst>
                <a:tab pos="201295" algn="l"/>
              </a:tabLst>
            </a:pPr>
            <a:r>
              <a:rPr lang="en-US" sz="2400" b="1" i="1" dirty="0">
                <a:solidFill>
                  <a:schemeClr val="bg1">
                    <a:lumMod val="50000"/>
                  </a:schemeClr>
                </a:solidFill>
                <a:latin typeface="Times New Roman" panose="02020603050405020304" pitchFamily="18" charset="0"/>
                <a:cs typeface="Times New Roman" panose="02020603050405020304" pitchFamily="18" charset="0"/>
              </a:rPr>
              <a:t>processing and food industry (food and beverage production);</a:t>
            </a:r>
          </a:p>
          <a:p>
            <a:pPr marL="285750" indent="-285750" algn="just">
              <a:spcBef>
                <a:spcPts val="300"/>
              </a:spcBef>
              <a:buClr>
                <a:srgbClr val="376092"/>
              </a:buClr>
              <a:buSzPts val="1200"/>
              <a:buFont typeface="Arial" panose="020B0604020202020204" pitchFamily="34" charset="0"/>
              <a:buChar char="•"/>
              <a:tabLst>
                <a:tab pos="201295" algn="l"/>
              </a:tabLst>
            </a:pPr>
            <a:r>
              <a:rPr lang="en-US" sz="2400" b="1" i="1" dirty="0">
                <a:solidFill>
                  <a:schemeClr val="bg1">
                    <a:lumMod val="50000"/>
                  </a:schemeClr>
                </a:solidFill>
                <a:latin typeface="Times New Roman" panose="02020603050405020304" pitchFamily="18" charset="0"/>
                <a:cs typeface="Times New Roman" panose="02020603050405020304" pitchFamily="18" charset="0"/>
              </a:rPr>
              <a:t>wood processing and manufacturing of wood products;</a:t>
            </a:r>
          </a:p>
          <a:p>
            <a:pPr marL="285750" indent="-285750" algn="just">
              <a:spcBef>
                <a:spcPts val="300"/>
              </a:spcBef>
              <a:buClr>
                <a:srgbClr val="376092"/>
              </a:buClr>
              <a:buSzPts val="1200"/>
              <a:buFont typeface="Arial" panose="020B0604020202020204" pitchFamily="34" charset="0"/>
              <a:buChar char="•"/>
              <a:tabLst>
                <a:tab pos="201295" algn="l"/>
              </a:tabLst>
            </a:pPr>
            <a:r>
              <a:rPr lang="en-US" sz="2400" b="1" i="1" dirty="0">
                <a:solidFill>
                  <a:schemeClr val="bg1">
                    <a:lumMod val="50000"/>
                  </a:schemeClr>
                </a:solidFill>
                <a:latin typeface="Times New Roman" panose="02020603050405020304" pitchFamily="18" charset="0"/>
                <a:cs typeface="Times New Roman" panose="02020603050405020304" pitchFamily="18" charset="0"/>
              </a:rPr>
              <a:t>scientific and technical activity;</a:t>
            </a:r>
          </a:p>
          <a:p>
            <a:pPr marL="285750" indent="-285750" algn="just">
              <a:spcBef>
                <a:spcPts val="300"/>
              </a:spcBef>
              <a:buClr>
                <a:srgbClr val="376092"/>
              </a:buClr>
              <a:buSzPts val="1200"/>
              <a:buFont typeface="Arial" panose="020B0604020202020204" pitchFamily="34" charset="0"/>
              <a:buChar char="•"/>
              <a:tabLst>
                <a:tab pos="201295" algn="l"/>
              </a:tabLst>
            </a:pPr>
            <a:r>
              <a:rPr lang="en-US" sz="2400" b="1" i="1" dirty="0">
                <a:solidFill>
                  <a:schemeClr val="bg1">
                    <a:lumMod val="50000"/>
                  </a:schemeClr>
                </a:solidFill>
                <a:latin typeface="Times New Roman" panose="02020603050405020304" pitchFamily="18" charset="0"/>
                <a:cs typeface="Times New Roman" panose="02020603050405020304" pitchFamily="18" charset="0"/>
              </a:rPr>
              <a:t>other, related industries, such as transport and logistics, warehousing.</a:t>
            </a:r>
            <a:endParaRPr lang="uk-UA" sz="2400" b="1" i="1"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55" name="Місце для вмісту 3"/>
          <p:cNvPicPr>
            <a:picLocks noGrp="1" noChangeAspect="1"/>
          </p:cNvPicPr>
          <p:nvPr>
            <p:ph idx="1"/>
          </p:nvPr>
        </p:nvPicPr>
        <p:blipFill rotWithShape="1">
          <a:blip r:embed="rId5"/>
          <a:srcRect t="13672" r="15148" b="10924"/>
          <a:stretch/>
        </p:blipFill>
        <p:spPr>
          <a:xfrm>
            <a:off x="1255720" y="3181220"/>
            <a:ext cx="9856159" cy="320330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9" name="Picture 51">
            <a:extLst>
              <a:ext uri="{FF2B5EF4-FFF2-40B4-BE49-F238E27FC236}">
                <a16:creationId xmlns:a16="http://schemas.microsoft.com/office/drawing/2014/main" id="{01DF7240-0BE5-4C4F-BEA1-CCA998660BA5}"/>
              </a:ext>
            </a:extLst>
          </p:cNvPr>
          <p:cNvPicPr>
            <a:picLocks noChangeAspect="1"/>
          </p:cNvPicPr>
          <p:nvPr/>
        </p:nvPicPr>
        <p:blipFill>
          <a:blip r:embed="rId6"/>
          <a:stretch>
            <a:fillRect/>
          </a:stretch>
        </p:blipFill>
        <p:spPr>
          <a:xfrm>
            <a:off x="0" y="6131330"/>
            <a:ext cx="2255694" cy="789616"/>
          </a:xfrm>
          <a:prstGeom prst="rect">
            <a:avLst/>
          </a:prstGeom>
        </p:spPr>
      </p:pic>
      <p:pic>
        <p:nvPicPr>
          <p:cNvPr id="20" name="Рисунок 19">
            <a:extLst>
              <a:ext uri="{FF2B5EF4-FFF2-40B4-BE49-F238E27FC236}">
                <a16:creationId xmlns:a16="http://schemas.microsoft.com/office/drawing/2014/main" id="{13A0AF05-B825-4093-80CD-C3827B574B2E}"/>
              </a:ext>
            </a:extLst>
          </p:cNvPr>
          <p:cNvPicPr>
            <a:picLocks noChangeAspect="1"/>
          </p:cNvPicPr>
          <p:nvPr/>
        </p:nvPicPr>
        <p:blipFill>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21" name="Групувати 20">
            <a:extLst>
              <a:ext uri="{FF2B5EF4-FFF2-40B4-BE49-F238E27FC236}">
                <a16:creationId xmlns:a16="http://schemas.microsoft.com/office/drawing/2014/main" id="{545F83C0-9C9E-4F31-AB95-A8F5A7F99E09}"/>
              </a:ext>
            </a:extLst>
          </p:cNvPr>
          <p:cNvGrpSpPr/>
          <p:nvPr/>
        </p:nvGrpSpPr>
        <p:grpSpPr>
          <a:xfrm>
            <a:off x="254285" y="79070"/>
            <a:ext cx="1910608" cy="1260000"/>
            <a:chOff x="564776" y="508120"/>
            <a:chExt cx="3278782" cy="2618575"/>
          </a:xfrm>
        </p:grpSpPr>
        <p:pic>
          <p:nvPicPr>
            <p:cNvPr id="22" name="Рисунок 21">
              <a:extLst>
                <a:ext uri="{FF2B5EF4-FFF2-40B4-BE49-F238E27FC236}">
                  <a16:creationId xmlns:a16="http://schemas.microsoft.com/office/drawing/2014/main" id="{021EAC6B-4466-4920-8FE4-BA205E1F012C}"/>
                </a:ext>
              </a:extLst>
            </p:cNvPr>
            <p:cNvPicPr>
              <a:picLocks noChangeAspect="1"/>
            </p:cNvPicPr>
            <p:nvPr/>
          </p:nvPicPr>
          <p:blipFill>
            <a:blip r:embed="rId8"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23" name="Рисунок 22">
              <a:extLst>
                <a:ext uri="{FF2B5EF4-FFF2-40B4-BE49-F238E27FC236}">
                  <a16:creationId xmlns:a16="http://schemas.microsoft.com/office/drawing/2014/main" id="{3FC7A7D0-5038-41C9-85E5-8E45D98E1F16}"/>
                </a:ext>
              </a:extLst>
            </p:cNvPr>
            <p:cNvPicPr>
              <a:picLocks noChangeAspect="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387613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268" y="0"/>
            <a:ext cx="12200268" cy="6989736"/>
          </a:xfrm>
          <a:prstGeom prst="rect">
            <a:avLst/>
          </a:prstGeom>
          <a:noFill/>
          <a:effectLst>
            <a:glow rad="63500">
              <a:schemeClr val="accent1">
                <a:satMod val="175000"/>
                <a:alpha val="40000"/>
              </a:schemeClr>
            </a:glow>
          </a:effectLst>
        </p:spPr>
      </p:pic>
      <p:sp>
        <p:nvSpPr>
          <p:cNvPr id="2" name="Заголовок 1"/>
          <p:cNvSpPr>
            <a:spLocks noGrp="1"/>
          </p:cNvSpPr>
          <p:nvPr>
            <p:ph type="title"/>
          </p:nvPr>
        </p:nvSpPr>
        <p:spPr>
          <a:xfrm>
            <a:off x="1353468" y="365125"/>
            <a:ext cx="10000331" cy="867123"/>
          </a:xfrm>
        </p:spPr>
        <p:txBody>
          <a:bodyPr/>
          <a:lstStyle/>
          <a:p>
            <a:pPr algn="ctr"/>
            <a:r>
              <a:rPr lang="en-US" b="1" dirty="0">
                <a:solidFill>
                  <a:srgbClr val="00B050"/>
                </a:solidFill>
                <a:effectLst>
                  <a:outerShdw blurRad="38100" dist="38100" dir="2700000" algn="tl">
                    <a:srgbClr val="000000">
                      <a:alpha val="43137"/>
                    </a:srgbClr>
                  </a:outerShdw>
                </a:effectLst>
              </a:rPr>
              <a:t>PROJECT STATUS</a:t>
            </a:r>
            <a:endParaRPr lang="uk-UA" b="1" dirty="0">
              <a:solidFill>
                <a:srgbClr val="00B050"/>
              </a:solidFill>
              <a:effectLst>
                <a:outerShdw blurRad="38100" dist="38100" dir="2700000" algn="tl">
                  <a:srgbClr val="000000">
                    <a:alpha val="43137"/>
                  </a:srgbClr>
                </a:outerShdw>
              </a:effectLst>
            </a:endParaRPr>
          </a:p>
        </p:txBody>
      </p:sp>
      <p:sp>
        <p:nvSpPr>
          <p:cNvPr id="12" name="Rectangle 9">
            <a:extLst>
              <a:ext uri="{FF2B5EF4-FFF2-40B4-BE49-F238E27FC236}">
                <a16:creationId xmlns:a16="http://schemas.microsoft.com/office/drawing/2014/main" id="{6F240FA8-5F71-4869-A257-DC427B858152}"/>
              </a:ext>
            </a:extLst>
          </p:cNvPr>
          <p:cNvSpPr/>
          <p:nvPr/>
        </p:nvSpPr>
        <p:spPr>
          <a:xfrm>
            <a:off x="5818095" y="1401020"/>
            <a:ext cx="6373906" cy="5478423"/>
          </a:xfrm>
          <a:prstGeom prst="rect">
            <a:avLst/>
          </a:prstGeom>
          <a:solidFill>
            <a:schemeClr val="accent1">
              <a:lumMod val="60000"/>
              <a:lumOff val="40000"/>
              <a:alpha val="34000"/>
            </a:schemeClr>
          </a:solidFill>
          <a:ln w="3175">
            <a:solidFill>
              <a:srgbClr val="78B2BE">
                <a:alpha val="46000"/>
              </a:srgbClr>
            </a:solidFill>
          </a:ln>
        </p:spPr>
        <p:txBody>
          <a:bodyPr wrap="square">
            <a:spAutoFit/>
          </a:bodyPr>
          <a:lstStyle/>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The updated General Plan of the city;</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Available zoning;</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Decision of the Mena City Council on the creation of the "</a:t>
            </a:r>
            <a:r>
              <a:rPr lang="en-US" sz="2200" dirty="0" err="1">
                <a:latin typeface="Arial" panose="020B0604020202020204" pitchFamily="34" charset="0"/>
                <a:cs typeface="Arial" panose="020B0604020202020204" pitchFamily="34" charset="0"/>
              </a:rPr>
              <a:t>Mensky</a:t>
            </a:r>
            <a:r>
              <a:rPr lang="en-US" sz="2200" dirty="0">
                <a:latin typeface="Arial" panose="020B0604020202020204" pitchFamily="34" charset="0"/>
                <a:cs typeface="Arial" panose="020B0604020202020204" pitchFamily="34" charset="0"/>
              </a:rPr>
              <a:t>" industrial park;</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Detailed plan of the territory;</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An Environmental Impact Assessment has been developed</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Industrial park concept;</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Entered into the register of industrial parks of Ukraine</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The procedure and conditions of the competition for the selection of the management company have been approved.</a:t>
            </a:r>
          </a:p>
          <a:p>
            <a:pPr marL="155505" indent="-155505" defTabSz="622036">
              <a:spcBef>
                <a:spcPts val="272"/>
              </a:spcBef>
              <a:buFont typeface="Arial" panose="020B0604020202020204" pitchFamily="34" charset="0"/>
              <a:buChar char="•"/>
            </a:pPr>
            <a:r>
              <a:rPr lang="en-US" sz="2200" dirty="0">
                <a:latin typeface="Arial" panose="020B0604020202020204" pitchFamily="34" charset="0"/>
                <a:cs typeface="Arial" panose="020B0604020202020204" pitchFamily="34" charset="0"/>
              </a:rPr>
              <a:t>Willingness to conduct a competition for the selection of the management company</a:t>
            </a:r>
            <a:endParaRPr lang="uk-UA" sz="22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2C8AC6A7-EE4F-4350-8F59-1B73A6838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861" y="3977136"/>
            <a:ext cx="4465468" cy="2511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a:extLst>
              <a:ext uri="{FF2B5EF4-FFF2-40B4-BE49-F238E27FC236}">
                <a16:creationId xmlns:a16="http://schemas.microsoft.com/office/drawing/2014/main" id="{B5A4802A-F7C2-4FC2-9192-C549BA36F4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468" y="1786248"/>
            <a:ext cx="4322894" cy="2431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Рисунок 20">
            <a:extLst>
              <a:ext uri="{FF2B5EF4-FFF2-40B4-BE49-F238E27FC236}">
                <a16:creationId xmlns:a16="http://schemas.microsoft.com/office/drawing/2014/main" id="{26CFF666-72FB-473F-9AFE-84925DA7D8E6}"/>
              </a:ext>
            </a:extLst>
          </p:cNvPr>
          <p:cNvPicPr>
            <a:picLocks noChangeAspect="1"/>
          </p:cNvPicPr>
          <p:nvPr/>
        </p:nvPicPr>
        <p:blipFill>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22" name="Групувати 21">
            <a:extLst>
              <a:ext uri="{FF2B5EF4-FFF2-40B4-BE49-F238E27FC236}">
                <a16:creationId xmlns:a16="http://schemas.microsoft.com/office/drawing/2014/main" id="{F722F62E-228D-49F1-95CA-247ADCF8C868}"/>
              </a:ext>
            </a:extLst>
          </p:cNvPr>
          <p:cNvGrpSpPr/>
          <p:nvPr/>
        </p:nvGrpSpPr>
        <p:grpSpPr>
          <a:xfrm>
            <a:off x="254285" y="79070"/>
            <a:ext cx="1910608" cy="1260000"/>
            <a:chOff x="564776" y="508120"/>
            <a:chExt cx="3278782" cy="2618575"/>
          </a:xfrm>
        </p:grpSpPr>
        <p:pic>
          <p:nvPicPr>
            <p:cNvPr id="23" name="Рисунок 22">
              <a:extLst>
                <a:ext uri="{FF2B5EF4-FFF2-40B4-BE49-F238E27FC236}">
                  <a16:creationId xmlns:a16="http://schemas.microsoft.com/office/drawing/2014/main" id="{079CEDD8-42D9-40F2-831D-0569BEFE36C9}"/>
                </a:ext>
              </a:extLst>
            </p:cNvPr>
            <p:cNvPicPr>
              <a:picLocks noChangeAspect="1"/>
            </p:cNvPicPr>
            <p:nvPr/>
          </p:nvPicPr>
          <p:blipFill>
            <a:blip r:embed="rId8"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24" name="Рисунок 23">
              <a:extLst>
                <a:ext uri="{FF2B5EF4-FFF2-40B4-BE49-F238E27FC236}">
                  <a16:creationId xmlns:a16="http://schemas.microsoft.com/office/drawing/2014/main" id="{94780DE0-2CBC-4AED-9B8C-C88F2EA3C6BB}"/>
                </a:ext>
              </a:extLst>
            </p:cNvPr>
            <p:cNvPicPr>
              <a:picLocks noChangeAspect="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206072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C234206A-E07E-4C74-AAD0-9C17C97A9882}"/>
              </a:ext>
            </a:extLst>
          </p:cNvPr>
          <p:cNvSpPr txBox="1">
            <a:spLocks/>
          </p:cNvSpPr>
          <p:nvPr/>
        </p:nvSpPr>
        <p:spPr>
          <a:xfrm>
            <a:off x="1642815" y="139051"/>
            <a:ext cx="9497936"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solidFill>
                  <a:srgbClr val="00B050"/>
                </a:solidFill>
                <a:effectLst>
                  <a:outerShdw blurRad="38100" dist="38100" dir="2700000" algn="tl">
                    <a:srgbClr val="000000">
                      <a:alpha val="43137"/>
                    </a:srgbClr>
                  </a:outerShdw>
                </a:effectLst>
              </a:rPr>
              <a:t>INDUSTRIAL PARK "MENSKY"</a:t>
            </a:r>
            <a:endParaRPr lang="uk-UA" b="1" dirty="0">
              <a:solidFill>
                <a:srgbClr val="00B050"/>
              </a:solidFill>
              <a:effectLst>
                <a:outerShdw blurRad="38100" dist="38100" dir="2700000" algn="tl">
                  <a:srgbClr val="000000">
                    <a:alpha val="43137"/>
                  </a:srgbClr>
                </a:outerShdw>
              </a:effectLst>
              <a:cs typeface="Calibri Light"/>
            </a:endParaRPr>
          </a:p>
        </p:txBody>
      </p:sp>
      <p:pic>
        <p:nvPicPr>
          <p:cNvPr id="26" name="Місце для вмісту 3">
            <a:extLst>
              <a:ext uri="{FF2B5EF4-FFF2-40B4-BE49-F238E27FC236}">
                <a16:creationId xmlns:a16="http://schemas.microsoft.com/office/drawing/2014/main" id="{1B9F0070-1A5E-4155-9703-5B5E82D52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01" y="4993986"/>
            <a:ext cx="2554052" cy="1434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Прямокутник 2">
            <a:extLst>
              <a:ext uri="{FF2B5EF4-FFF2-40B4-BE49-F238E27FC236}">
                <a16:creationId xmlns:a16="http://schemas.microsoft.com/office/drawing/2014/main" id="{B946B8B5-7D95-4A94-8B14-37693962DF3A}"/>
              </a:ext>
            </a:extLst>
          </p:cNvPr>
          <p:cNvSpPr/>
          <p:nvPr/>
        </p:nvSpPr>
        <p:spPr>
          <a:xfrm>
            <a:off x="6069566" y="5842504"/>
            <a:ext cx="602446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n-US" sz="2400" b="1">
                <a:solidFill>
                  <a:srgbClr val="FF0000"/>
                </a:solidFill>
              </a:rPr>
              <a:t>A new competition for the selection of a management company is being prepared</a:t>
            </a:r>
            <a:endParaRPr lang="uk-UA" sz="2400" b="1" dirty="0">
              <a:solidFill>
                <a:srgbClr val="FF0000"/>
              </a:solidFill>
            </a:endParaRPr>
          </a:p>
        </p:txBody>
      </p:sp>
      <p:pic>
        <p:nvPicPr>
          <p:cNvPr id="21" name="Рисунок 20">
            <a:extLst>
              <a:ext uri="{FF2B5EF4-FFF2-40B4-BE49-F238E27FC236}">
                <a16:creationId xmlns:a16="http://schemas.microsoft.com/office/drawing/2014/main" id="{29EF2A8D-277C-4B10-B527-9167E48686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436" y="139051"/>
            <a:ext cx="12922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Індустріальний парк Менський. Візуалізація (1)">
            <a:hlinkClick r:id="" action="ppaction://media"/>
            <a:extLst>
              <a:ext uri="{FF2B5EF4-FFF2-40B4-BE49-F238E27FC236}">
                <a16:creationId xmlns:a16="http://schemas.microsoft.com/office/drawing/2014/main" id="{BDE89C90-2EDB-45E6-88CE-29B4DCBA3E9D}"/>
              </a:ext>
            </a:extLst>
          </p:cNvPr>
          <p:cNvPicPr>
            <a:picLocks noChangeAspect="1"/>
          </p:cNvPicPr>
          <p:nvPr>
            <a:videoFile r:link="rId1"/>
          </p:nvPr>
        </p:nvPicPr>
        <p:blipFill>
          <a:blip r:embed="rId6"/>
          <a:stretch>
            <a:fillRect/>
          </a:stretch>
        </p:blipFill>
        <p:spPr>
          <a:xfrm>
            <a:off x="4612333" y="1476236"/>
            <a:ext cx="6943162" cy="3905528"/>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pic>
        <p:nvPicPr>
          <p:cNvPr id="22531" name="Рисунок 2">
            <a:extLst>
              <a:ext uri="{FF2B5EF4-FFF2-40B4-BE49-F238E27FC236}">
                <a16:creationId xmlns:a16="http://schemas.microsoft.com/office/drawing/2014/main" id="{84FC27CB-83FB-485C-9070-AB5BD2F470BF}"/>
              </a:ext>
            </a:extLst>
          </p:cNvPr>
          <p:cNvPicPr>
            <a:picLocks noChangeAspect="1"/>
          </p:cNvPicPr>
          <p:nvPr/>
        </p:nvPicPr>
        <p:blipFill>
          <a:blip r:embed="rId7" cstate="print">
            <a:extLst>
              <a:ext uri="{28A0092B-C50C-407E-A947-70E740481C1C}">
                <a14:useLocalDpi xmlns:a14="http://schemas.microsoft.com/office/drawing/2010/main" val="0"/>
              </a:ext>
            </a:extLst>
          </a:blip>
          <a:srcRect l="16603" t="11813" r="9238" b="7469"/>
          <a:stretch>
            <a:fillRect/>
          </a:stretch>
        </p:blipFill>
        <p:spPr bwMode="auto">
          <a:xfrm>
            <a:off x="3354753" y="4915938"/>
            <a:ext cx="2343712" cy="14343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Box 19">
            <a:extLst>
              <a:ext uri="{FF2B5EF4-FFF2-40B4-BE49-F238E27FC236}">
                <a16:creationId xmlns:a16="http://schemas.microsoft.com/office/drawing/2014/main" id="{67AE3680-4A83-4B1C-8F14-387ACECDE2BA}"/>
              </a:ext>
            </a:extLst>
          </p:cNvPr>
          <p:cNvSpPr txBox="1"/>
          <p:nvPr/>
        </p:nvSpPr>
        <p:spPr>
          <a:xfrm>
            <a:off x="1552286" y="1387439"/>
            <a:ext cx="3604933" cy="3139321"/>
          </a:xfrm>
          <a:prstGeom prst="rect">
            <a:avLst/>
          </a:prstGeom>
          <a:noFill/>
        </p:spPr>
        <p:txBody>
          <a:bodyPr wrap="square">
            <a:spAutoFit/>
          </a:bodyPr>
          <a:lstStyle/>
          <a:p>
            <a:pPr>
              <a:buFont typeface="Arial" panose="020B0604020202020204" pitchFamily="34" charset="0"/>
              <a:buChar char="•"/>
            </a:pPr>
            <a:r>
              <a:rPr lang="en-US" dirty="0">
                <a:solidFill>
                  <a:srgbClr val="000000"/>
                </a:solidFill>
                <a:latin typeface="Times New Roman" panose="02020603050405020304" pitchFamily="18" charset="0"/>
              </a:rPr>
              <a:t>Food Industry</a:t>
            </a:r>
          </a:p>
          <a:p>
            <a:pPr>
              <a:buFont typeface="Arial" panose="020B0604020202020204" pitchFamily="34" charset="0"/>
              <a:buChar char="•"/>
            </a:pPr>
            <a:r>
              <a:rPr lang="en-US" dirty="0">
                <a:solidFill>
                  <a:srgbClr val="000000"/>
                </a:solidFill>
                <a:latin typeface="Times New Roman" panose="02020603050405020304" pitchFamily="18" charset="0"/>
              </a:rPr>
              <a:t>Processing of agricultural products</a:t>
            </a:r>
          </a:p>
          <a:p>
            <a:pPr>
              <a:buFont typeface="Arial" panose="020B0604020202020204" pitchFamily="34" charset="0"/>
              <a:buChar char="•"/>
            </a:pPr>
            <a:r>
              <a:rPr lang="en-US" dirty="0">
                <a:solidFill>
                  <a:srgbClr val="000000"/>
                </a:solidFill>
                <a:latin typeface="Times New Roman" panose="02020603050405020304" pitchFamily="18" charset="0"/>
              </a:rPr>
              <a:t>Greenhouse economy</a:t>
            </a:r>
          </a:p>
          <a:p>
            <a:pPr>
              <a:buFont typeface="Arial" panose="020B0604020202020204" pitchFamily="34" charset="0"/>
              <a:buChar char="•"/>
            </a:pPr>
            <a:r>
              <a:rPr lang="en-US" dirty="0">
                <a:solidFill>
                  <a:srgbClr val="000000"/>
                </a:solidFill>
                <a:latin typeface="Times New Roman" panose="02020603050405020304" pitchFamily="18" charset="0"/>
              </a:rPr>
              <a:t>Woodworking</a:t>
            </a:r>
          </a:p>
          <a:p>
            <a:pPr>
              <a:buFont typeface="Arial" panose="020B0604020202020204" pitchFamily="34" charset="0"/>
              <a:buChar char="•"/>
            </a:pPr>
            <a:r>
              <a:rPr lang="en-US" dirty="0">
                <a:solidFill>
                  <a:srgbClr val="000000"/>
                </a:solidFill>
                <a:latin typeface="Times New Roman" panose="02020603050405020304" pitchFamily="18" charset="0"/>
              </a:rPr>
              <a:t>Exhibition and trade center</a:t>
            </a:r>
          </a:p>
          <a:p>
            <a:pPr>
              <a:buFont typeface="Arial" panose="020B0604020202020204" pitchFamily="34" charset="0"/>
              <a:buChar char="•"/>
            </a:pPr>
            <a:r>
              <a:rPr lang="en-US" dirty="0">
                <a:solidFill>
                  <a:srgbClr val="000000"/>
                </a:solidFill>
                <a:latin typeface="Times New Roman" panose="02020603050405020304" pitchFamily="18" charset="0"/>
              </a:rPr>
              <a:t>Digitization</a:t>
            </a:r>
          </a:p>
          <a:p>
            <a:pPr>
              <a:buFont typeface="Arial" panose="020B0604020202020204" pitchFamily="34" charset="0"/>
              <a:buChar char="•"/>
            </a:pPr>
            <a:r>
              <a:rPr lang="en-US" dirty="0">
                <a:solidFill>
                  <a:srgbClr val="000000"/>
                </a:solidFill>
                <a:latin typeface="Times New Roman" panose="02020603050405020304" pitchFamily="18" charset="0"/>
              </a:rPr>
              <a:t>Gas stations</a:t>
            </a:r>
          </a:p>
          <a:p>
            <a:pPr>
              <a:buFont typeface="Arial" panose="020B0604020202020204" pitchFamily="34" charset="0"/>
              <a:buChar char="•"/>
            </a:pPr>
            <a:r>
              <a:rPr lang="en-US" dirty="0">
                <a:solidFill>
                  <a:srgbClr val="000000"/>
                </a:solidFill>
                <a:latin typeface="Times New Roman" panose="02020603050405020304" pitchFamily="18" charset="0"/>
              </a:rPr>
              <a:t>Logistics center</a:t>
            </a:r>
          </a:p>
          <a:p>
            <a:pPr>
              <a:buFont typeface="Arial" panose="020B0604020202020204" pitchFamily="34" charset="0"/>
              <a:buChar char="•"/>
            </a:pPr>
            <a:r>
              <a:rPr lang="en-US" dirty="0">
                <a:solidFill>
                  <a:srgbClr val="000000"/>
                </a:solidFill>
                <a:latin typeface="Times New Roman" panose="02020603050405020304" pitchFamily="18" charset="0"/>
              </a:rPr>
              <a:t>Trade</a:t>
            </a:r>
          </a:p>
          <a:p>
            <a:pPr>
              <a:buFont typeface="Arial" panose="020B0604020202020204" pitchFamily="34" charset="0"/>
              <a:buChar char="•"/>
            </a:pPr>
            <a:r>
              <a:rPr lang="en-US" dirty="0">
                <a:solidFill>
                  <a:srgbClr val="000000"/>
                </a:solidFill>
                <a:latin typeface="Times New Roman" panose="02020603050405020304" pitchFamily="18" charset="0"/>
              </a:rPr>
              <a:t>Vacation</a:t>
            </a:r>
          </a:p>
          <a:p>
            <a:pPr>
              <a:buFont typeface="Arial" panose="020B0604020202020204" pitchFamily="34" charset="0"/>
              <a:buChar char="•"/>
            </a:pPr>
            <a:r>
              <a:rPr lang="en-US" dirty="0">
                <a:solidFill>
                  <a:srgbClr val="000000"/>
                </a:solidFill>
                <a:latin typeface="Times New Roman" panose="02020603050405020304" pitchFamily="18" charset="0"/>
              </a:rPr>
              <a:t>Catering</a:t>
            </a:r>
            <a:endParaRPr lang="uk-UA" b="0" i="0" dirty="0">
              <a:solidFill>
                <a:srgbClr val="000000"/>
              </a:solidFill>
              <a:effectLst/>
              <a:latin typeface="Times New Roman" panose="02020603050405020304" pitchFamily="18" charset="0"/>
            </a:endParaRPr>
          </a:p>
        </p:txBody>
      </p:sp>
      <p:sp>
        <p:nvSpPr>
          <p:cNvPr id="19" name="Прямоугольник 18"/>
          <p:cNvSpPr/>
          <p:nvPr/>
        </p:nvSpPr>
        <p:spPr>
          <a:xfrm>
            <a:off x="3234780" y="6027170"/>
            <a:ext cx="1497526" cy="646331"/>
          </a:xfrm>
          <a:prstGeom prst="rect">
            <a:avLst/>
          </a:prstGeom>
        </p:spPr>
        <p:txBody>
          <a:bodyPr wrap="none">
            <a:spAutoFit/>
          </a:bodyPr>
          <a:lstStyle/>
          <a:p>
            <a:pPr algn="ctr"/>
            <a:r>
              <a:rPr lang="uk-UA" sz="3600" b="1" dirty="0">
                <a:ln w="0"/>
                <a:solidFill>
                  <a:srgbClr val="C00000"/>
                </a:solidFill>
                <a:effectLst>
                  <a:outerShdw blurRad="38100" dist="25400" dir="5400000" algn="ctr" rotWithShape="0">
                    <a:srgbClr val="6E747A">
                      <a:alpha val="43000"/>
                    </a:srgbClr>
                  </a:outerShdw>
                </a:effectLst>
                <a:latin typeface="Monotype Corsiva" panose="03010101010201010101" pitchFamily="66" charset="0"/>
              </a:rPr>
              <a:t>68,6  </a:t>
            </a:r>
            <a:r>
              <a:rPr lang="en-US" sz="3600" b="1" dirty="0">
                <a:ln w="0"/>
                <a:solidFill>
                  <a:srgbClr val="C00000"/>
                </a:solidFill>
                <a:effectLst>
                  <a:outerShdw blurRad="38100" dist="25400" dir="5400000" algn="ctr" rotWithShape="0">
                    <a:srgbClr val="6E747A">
                      <a:alpha val="43000"/>
                    </a:srgbClr>
                  </a:outerShdw>
                </a:effectLst>
                <a:latin typeface="Monotype Corsiva" panose="03010101010201010101" pitchFamily="66" charset="0"/>
              </a:rPr>
              <a:t>ha</a:t>
            </a:r>
            <a:endParaRPr lang="uk-UA" sz="3600" b="1" dirty="0">
              <a:ln w="0"/>
              <a:solidFill>
                <a:srgbClr val="C00000"/>
              </a:solidFill>
              <a:effectLst>
                <a:outerShdw blurRad="38100" dist="25400" dir="5400000" algn="ctr" rotWithShape="0">
                  <a:srgbClr val="6E747A">
                    <a:alpha val="43000"/>
                  </a:srgbClr>
                </a:outerShdw>
              </a:effectLst>
              <a:latin typeface="Monotype Corsiva" panose="03010101010201010101" pitchFamily="66" charset="0"/>
            </a:endParaRPr>
          </a:p>
        </p:txBody>
      </p:sp>
      <p:pic>
        <p:nvPicPr>
          <p:cNvPr id="14338" name="Picture 2" descr="заметьте приоритет стоковое изображение. изображение насчитывающей тэкс -  4611">
            <a:extLst>
              <a:ext uri="{FF2B5EF4-FFF2-40B4-BE49-F238E27FC236}">
                <a16:creationId xmlns:a16="http://schemas.microsoft.com/office/drawing/2014/main" id="{C86C5420-5C4F-488D-BD52-C41B7018DCC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7689" y="-330849"/>
            <a:ext cx="1957388"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0000" mute="1">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Поблизу Львова буде &lt;strong&gt;індустріальний парк&lt;/strong&gt; із логістичним ..."/>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268" y="0"/>
            <a:ext cx="12200268" cy="6989736"/>
          </a:xfrm>
          <a:prstGeom prst="rect">
            <a:avLst/>
          </a:prstGeom>
          <a:noFill/>
          <a:effectLst>
            <a:glow rad="63500">
              <a:schemeClr val="accent1">
                <a:satMod val="175000"/>
                <a:alpha val="40000"/>
              </a:schemeClr>
            </a:glow>
          </a:effectLst>
        </p:spPr>
      </p:pic>
      <p:sp>
        <p:nvSpPr>
          <p:cNvPr id="2" name="Заголовок 1"/>
          <p:cNvSpPr>
            <a:spLocks noGrp="1"/>
          </p:cNvSpPr>
          <p:nvPr>
            <p:ph type="title"/>
          </p:nvPr>
        </p:nvSpPr>
        <p:spPr>
          <a:xfrm>
            <a:off x="2076774" y="365125"/>
            <a:ext cx="8095926" cy="1325563"/>
          </a:xfrm>
        </p:spPr>
        <p:txBody>
          <a:bodyPr>
            <a:normAutofit fontScale="90000"/>
          </a:bodyPr>
          <a:lstStyle/>
          <a:p>
            <a:pPr algn="ctr">
              <a:spcAft>
                <a:spcPts val="544"/>
              </a:spcAft>
            </a:pPr>
            <a:r>
              <a:rPr lang="en-US" b="1" dirty="0">
                <a:solidFill>
                  <a:srgbClr val="00B050"/>
                </a:solidFill>
                <a:effectLst>
                  <a:outerShdw blurRad="38100" dist="38100" dir="2700000" algn="tl">
                    <a:srgbClr val="000000">
                      <a:alpha val="43137"/>
                    </a:srgbClr>
                  </a:outerShdw>
                </a:effectLst>
              </a:rPr>
              <a:t>A new competition for the selection of a management company is being prepared</a:t>
            </a:r>
          </a:p>
        </p:txBody>
      </p:sp>
      <p:sp>
        <p:nvSpPr>
          <p:cNvPr id="14" name="Rectangle 9">
            <a:extLst>
              <a:ext uri="{FF2B5EF4-FFF2-40B4-BE49-F238E27FC236}">
                <a16:creationId xmlns:a16="http://schemas.microsoft.com/office/drawing/2014/main" id="{6F240FA8-5F71-4869-A257-DC427B858152}"/>
              </a:ext>
            </a:extLst>
          </p:cNvPr>
          <p:cNvSpPr/>
          <p:nvPr/>
        </p:nvSpPr>
        <p:spPr>
          <a:xfrm>
            <a:off x="330101" y="2055813"/>
            <a:ext cx="4861654" cy="3293209"/>
          </a:xfrm>
          <a:prstGeom prst="rect">
            <a:avLst/>
          </a:prstGeom>
          <a:solidFill>
            <a:srgbClr val="FAFAFA"/>
          </a:solidFill>
          <a:ln w="3175">
            <a:solidFill>
              <a:srgbClr val="78B2BE">
                <a:alpha val="60000"/>
              </a:srgbClr>
            </a:solidFill>
          </a:ln>
        </p:spPr>
        <p:txBody>
          <a:bodyPr wrap="square">
            <a:spAutoFit/>
          </a:bodyPr>
          <a:lstStyle/>
          <a:p>
            <a:pPr marL="155505" indent="-155505" algn="just" defTabSz="622036">
              <a:spcBef>
                <a:spcPts val="272"/>
              </a:spcBef>
              <a:buFont typeface="Arial" panose="020B0604020202020204" pitchFamily="34" charset="0"/>
              <a:buChar char="•"/>
            </a:pPr>
            <a:r>
              <a:rPr lang="en-US" b="1" dirty="0">
                <a:latin typeface="Arial" panose="020B0604020202020204" pitchFamily="34" charset="0"/>
                <a:cs typeface="Arial" panose="020B0604020202020204" pitchFamily="34" charset="0"/>
              </a:rPr>
              <a:t>Creation of new jobs.</a:t>
            </a:r>
          </a:p>
          <a:p>
            <a:pPr marL="155505" indent="-155505" algn="just" defTabSz="622036">
              <a:spcBef>
                <a:spcPts val="272"/>
              </a:spcBef>
              <a:buFont typeface="Arial" panose="020B0604020202020204" pitchFamily="34" charset="0"/>
              <a:buChar char="•"/>
            </a:pPr>
            <a:r>
              <a:rPr lang="en-US" dirty="0">
                <a:latin typeface="Arial" panose="020B0604020202020204" pitchFamily="34" charset="0"/>
                <a:cs typeface="Arial" panose="020B0604020202020204" pitchFamily="34" charset="0"/>
              </a:rPr>
              <a:t>Development of innovative, high-tech industries.</a:t>
            </a:r>
          </a:p>
          <a:p>
            <a:pPr marL="155505" indent="-155505" algn="just" defTabSz="622036">
              <a:spcBef>
                <a:spcPts val="272"/>
              </a:spcBef>
              <a:buFont typeface="Arial" panose="020B0604020202020204" pitchFamily="34" charset="0"/>
              <a:buChar char="•"/>
            </a:pPr>
            <a:r>
              <a:rPr lang="en-US" b="1" dirty="0">
                <a:latin typeface="Arial" panose="020B0604020202020204" pitchFamily="34" charset="0"/>
                <a:cs typeface="Arial" panose="020B0604020202020204" pitchFamily="34" charset="0"/>
              </a:rPr>
              <a:t>Development of small and medium-sized enterprises, increasing the level of business activity.</a:t>
            </a:r>
          </a:p>
          <a:p>
            <a:pPr marL="155505" indent="-155505" algn="just" defTabSz="622036">
              <a:spcBef>
                <a:spcPts val="272"/>
              </a:spcBef>
              <a:buFont typeface="Arial" panose="020B0604020202020204" pitchFamily="34" charset="0"/>
              <a:buChar char="•"/>
            </a:pPr>
            <a:r>
              <a:rPr lang="en-US" dirty="0">
                <a:latin typeface="Arial" panose="020B0604020202020204" pitchFamily="34" charset="0"/>
                <a:cs typeface="Arial" panose="020B0604020202020204" pitchFamily="34" charset="0"/>
              </a:rPr>
              <a:t>Establishment of new relationships and business cooperation between participants.</a:t>
            </a:r>
          </a:p>
          <a:p>
            <a:pPr marL="155505" indent="-155505" algn="just" defTabSz="622036">
              <a:spcBef>
                <a:spcPts val="272"/>
              </a:spcBef>
              <a:buFont typeface="Arial" panose="020B0604020202020204" pitchFamily="34" charset="0"/>
              <a:buChar char="•"/>
            </a:pPr>
            <a:r>
              <a:rPr lang="en-US" b="1" dirty="0">
                <a:latin typeface="Arial" panose="020B0604020202020204" pitchFamily="34" charset="0"/>
                <a:cs typeface="Arial" panose="020B0604020202020204" pitchFamily="34" charset="0"/>
              </a:rPr>
              <a:t>Increasing the production and export potential of enterprises and intensifying their foreign economic activity.</a:t>
            </a:r>
            <a:endParaRPr lang="ru-RU" b="1" dirty="0">
              <a:latin typeface="Arial" panose="020B0604020202020204" pitchFamily="34" charset="0"/>
              <a:cs typeface="Arial" panose="020B0604020202020204" pitchFamily="34" charset="0"/>
            </a:endParaRPr>
          </a:p>
        </p:txBody>
      </p:sp>
      <p:pic>
        <p:nvPicPr>
          <p:cNvPr id="4" name="Рисунок 3" descr="&lt;strong&gt;Соціально-економічний&lt;/strong&gt; розвиток України за 2015 рік: аналіз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638" y="1517606"/>
            <a:ext cx="6441123" cy="4836698"/>
          </a:xfrm>
          <a:prstGeom prst="roundRect">
            <a:avLst>
              <a:gd name="adj" fmla="val 16667"/>
            </a:avLst>
          </a:prstGeom>
          <a:ln>
            <a:noFill/>
          </a:ln>
          <a:effectLst>
            <a:outerShdw blurRad="152400" dist="12000" dir="900000" sy="98000" kx="110000" ky="200000" algn="tl" rotWithShape="0">
              <a:schemeClr val="accent6">
                <a:lumMod val="75000"/>
                <a:alpha val="30000"/>
              </a:schemeClr>
            </a:outerShdw>
          </a:effectLst>
          <a:scene3d>
            <a:camera prst="perspectiveRelaxed">
              <a:rot lat="19800000" lon="1200000" rev="20820000"/>
            </a:camera>
            <a:lightRig rig="threePt" dir="t"/>
          </a:scene3d>
          <a:sp3d contourW="6350" prstMaterial="matte">
            <a:bevelT w="101600" h="101600" prst="relaxedInset"/>
            <a:contourClr>
              <a:srgbClr val="969696"/>
            </a:contourClr>
          </a:sp3d>
        </p:spPr>
      </p:pic>
      <p:pic>
        <p:nvPicPr>
          <p:cNvPr id="20" name="Picture 51">
            <a:extLst>
              <a:ext uri="{FF2B5EF4-FFF2-40B4-BE49-F238E27FC236}">
                <a16:creationId xmlns:a16="http://schemas.microsoft.com/office/drawing/2014/main" id="{01DF7240-0BE5-4C4F-BEA1-CCA998660BA5}"/>
              </a:ext>
            </a:extLst>
          </p:cNvPr>
          <p:cNvPicPr>
            <a:picLocks noChangeAspect="1"/>
          </p:cNvPicPr>
          <p:nvPr/>
        </p:nvPicPr>
        <p:blipFill>
          <a:blip r:embed="rId6"/>
          <a:stretch>
            <a:fillRect/>
          </a:stretch>
        </p:blipFill>
        <p:spPr>
          <a:xfrm>
            <a:off x="588886" y="6054964"/>
            <a:ext cx="2670362" cy="934772"/>
          </a:xfrm>
          <a:prstGeom prst="rect">
            <a:avLst/>
          </a:prstGeom>
        </p:spPr>
      </p:pic>
      <p:pic>
        <p:nvPicPr>
          <p:cNvPr id="21" name="Рисунок 20">
            <a:extLst>
              <a:ext uri="{FF2B5EF4-FFF2-40B4-BE49-F238E27FC236}">
                <a16:creationId xmlns:a16="http://schemas.microsoft.com/office/drawing/2014/main" id="{135C92CF-CFBD-43AD-A649-B0C14CDCD9AF}"/>
              </a:ext>
            </a:extLst>
          </p:cNvPr>
          <p:cNvPicPr>
            <a:picLocks noChangeAspect="1"/>
          </p:cNvPicPr>
          <p:nvPr/>
        </p:nvPicPr>
        <p:blipFill>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0984006" y="82724"/>
            <a:ext cx="1027443" cy="1260000"/>
          </a:xfrm>
          <a:prstGeom prst="rect">
            <a:avLst/>
          </a:prstGeom>
          <a:ln>
            <a:noFill/>
          </a:ln>
          <a:effectLst>
            <a:outerShdw blurRad="184150" dist="241300" dir="11520000" sx="110000" sy="110000" algn="ctr">
              <a:srgbClr val="000000">
                <a:alpha val="18000"/>
              </a:srgbClr>
            </a:outerShdw>
          </a:effectLst>
        </p:spPr>
      </p:pic>
      <p:grpSp>
        <p:nvGrpSpPr>
          <p:cNvPr id="22" name="Групувати 21">
            <a:extLst>
              <a:ext uri="{FF2B5EF4-FFF2-40B4-BE49-F238E27FC236}">
                <a16:creationId xmlns:a16="http://schemas.microsoft.com/office/drawing/2014/main" id="{F1397AB5-2CD6-487E-905F-59632EBCB4FC}"/>
              </a:ext>
            </a:extLst>
          </p:cNvPr>
          <p:cNvGrpSpPr/>
          <p:nvPr/>
        </p:nvGrpSpPr>
        <p:grpSpPr>
          <a:xfrm>
            <a:off x="254285" y="79070"/>
            <a:ext cx="1910608" cy="1260000"/>
            <a:chOff x="564776" y="508120"/>
            <a:chExt cx="3278782" cy="2618575"/>
          </a:xfrm>
        </p:grpSpPr>
        <p:pic>
          <p:nvPicPr>
            <p:cNvPr id="23" name="Рисунок 22">
              <a:extLst>
                <a:ext uri="{FF2B5EF4-FFF2-40B4-BE49-F238E27FC236}">
                  <a16:creationId xmlns:a16="http://schemas.microsoft.com/office/drawing/2014/main" id="{4A9DEA0B-BFB0-4C1A-A0B8-C188F7210805}"/>
                </a:ext>
              </a:extLst>
            </p:cNvPr>
            <p:cNvPicPr>
              <a:picLocks noChangeAspect="1"/>
            </p:cNvPicPr>
            <p:nvPr/>
          </p:nvPicPr>
          <p:blipFill>
            <a:blip r:embed="rId8"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64776" y="508120"/>
              <a:ext cx="2135281" cy="2618575"/>
            </a:xfrm>
            <a:prstGeom prst="rect">
              <a:avLst/>
            </a:prstGeom>
            <a:ln>
              <a:noFill/>
            </a:ln>
            <a:effectLst>
              <a:outerShdw blurRad="225425" dist="50800" dir="5220000" algn="ctr">
                <a:srgbClr val="000000">
                  <a:alpha val="33000"/>
                </a:srgbClr>
              </a:outerShdw>
            </a:effectLst>
          </p:spPr>
        </p:pic>
        <p:pic>
          <p:nvPicPr>
            <p:cNvPr id="24" name="Рисунок 23">
              <a:extLst>
                <a:ext uri="{FF2B5EF4-FFF2-40B4-BE49-F238E27FC236}">
                  <a16:creationId xmlns:a16="http://schemas.microsoft.com/office/drawing/2014/main" id="{3AC89225-8110-4859-BC5F-240E34602C9F}"/>
                </a:ext>
              </a:extLst>
            </p:cNvPr>
            <p:cNvPicPr>
              <a:picLocks noChangeAspect="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39588" y="717990"/>
              <a:ext cx="3103970" cy="2065551"/>
            </a:xfrm>
            <a:prstGeom prst="rect">
              <a:avLst/>
            </a:prstGeom>
            <a:ln>
              <a:noFill/>
            </a:ln>
            <a:effectLst>
              <a:outerShdw blurRad="225425" dist="50800" dir="5220000" algn="ctr">
                <a:srgbClr val="000000">
                  <a:alpha val="33000"/>
                </a:srgbClr>
              </a:outerShdw>
            </a:effectLst>
          </p:spPr>
        </p:pic>
      </p:grpSp>
    </p:spTree>
    <p:extLst>
      <p:ext uri="{BB962C8B-B14F-4D97-AF65-F5344CB8AC3E}">
        <p14:creationId xmlns:p14="http://schemas.microsoft.com/office/powerpoint/2010/main" val="412451749"/>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1390</Words>
  <Application>Microsoft Office PowerPoint</Application>
  <PresentationFormat>Широкий екран</PresentationFormat>
  <Paragraphs>109</Paragraphs>
  <Slides>11</Slides>
  <Notes>11</Notes>
  <HiddenSlides>0</HiddenSlides>
  <MMClips>1</MMClips>
  <ScaleCrop>false</ScaleCrop>
  <HeadingPairs>
    <vt:vector size="4" baseType="variant">
      <vt:variant>
        <vt:lpstr>Тема</vt:lpstr>
      </vt:variant>
      <vt:variant>
        <vt:i4>1</vt:i4>
      </vt:variant>
      <vt:variant>
        <vt:lpstr>Заголовки слайдів</vt:lpstr>
      </vt:variant>
      <vt:variant>
        <vt:i4>11</vt:i4>
      </vt:variant>
    </vt:vector>
  </HeadingPairs>
  <TitlesOfParts>
    <vt:vector size="12" baseType="lpstr">
      <vt:lpstr>Тема Office</vt:lpstr>
      <vt:lpstr>Іndustrial park "Mensky" </vt:lpstr>
      <vt:lpstr>CITY OF MENA COMMUNITY DEVELOPMENT STRATEGY</vt:lpstr>
      <vt:lpstr>Industrial park "Mensky" in the Strategy for the development of the community of the city of Mena</vt:lpstr>
      <vt:lpstr>Advantages of the "Mensky"  industrial park</vt:lpstr>
      <vt:lpstr>Advantages of the industrial park «Mеnsky»</vt:lpstr>
      <vt:lpstr>Functional purpose</vt:lpstr>
      <vt:lpstr>PROJECT STATUS</vt:lpstr>
      <vt:lpstr>Презентація PowerPoint</vt:lpstr>
      <vt:lpstr>A new competition for the selection of a management company is being prepared</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Засідання робочої  групи зі створення  індустріального парку «Менський»</dc:title>
  <dc:creator>Iurii Stalnychenko</dc:creator>
  <cp:lastModifiedBy>КЕП</cp:lastModifiedBy>
  <cp:revision>83</cp:revision>
  <dcterms:created xsi:type="dcterms:W3CDTF">2019-05-13T13:05:21Z</dcterms:created>
  <dcterms:modified xsi:type="dcterms:W3CDTF">2023-11-27T17:18:37Z</dcterms:modified>
</cp:coreProperties>
</file>