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73" r:id="rId6"/>
    <p:sldId id="283" r:id="rId7"/>
    <p:sldId id="307" r:id="rId8"/>
    <p:sldId id="302" r:id="rId9"/>
    <p:sldId id="303" r:id="rId10"/>
    <p:sldId id="301" r:id="rId11"/>
    <p:sldId id="306" r:id="rId12"/>
    <p:sldId id="291" r:id="rId13"/>
    <p:sldId id="29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D44"/>
    <a:srgbClr val="EB5C62"/>
    <a:srgbClr val="95948B"/>
    <a:srgbClr val="DAD7D0"/>
    <a:srgbClr val="154194"/>
    <a:srgbClr val="009FE4"/>
    <a:srgbClr val="F39200"/>
    <a:srgbClr val="8DC63F"/>
    <a:srgbClr val="02A984"/>
    <a:srgbClr val="397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EB8172-9607-41DB-BDB5-B529F640AC02}" v="3" dt="2023-03-03T09:39:51.0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73"/>
    <p:restoredTop sz="97867"/>
  </p:normalViewPr>
  <p:slideViewPr>
    <p:cSldViewPr snapToGrid="0" snapToObjects="1">
      <p:cViewPr varScale="1">
        <p:scale>
          <a:sx n="82" d="100"/>
          <a:sy n="82" d="100"/>
        </p:scale>
        <p:origin x="979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70" d="100"/>
          <a:sy n="170" d="100"/>
        </p:scale>
        <p:origin x="73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a POLASKOVA" userId="57d152d9-85ff-4ab6-86ab-ca0abe216818" providerId="ADAL" clId="{CE14B30A-C1D8-4609-AF99-0667B1B9A70F}"/>
    <pc:docChg chg="custSel addSld modSld sldOrd">
      <pc:chgData name="Petra POLASKOVA" userId="57d152d9-85ff-4ab6-86ab-ca0abe216818" providerId="ADAL" clId="{CE14B30A-C1D8-4609-AF99-0667B1B9A70F}" dt="2023-03-01T13:54:22.331" v="175" actId="1076"/>
      <pc:docMkLst>
        <pc:docMk/>
      </pc:docMkLst>
      <pc:sldChg chg="addSp delSp modSp mod">
        <pc:chgData name="Petra POLASKOVA" userId="57d152d9-85ff-4ab6-86ab-ca0abe216818" providerId="ADAL" clId="{CE14B30A-C1D8-4609-AF99-0667B1B9A70F}" dt="2023-03-01T13:52:00.234" v="155" actId="1076"/>
        <pc:sldMkLst>
          <pc:docMk/>
          <pc:sldMk cId="2378688025" sldId="256"/>
        </pc:sldMkLst>
        <pc:spChg chg="del">
          <ac:chgData name="Petra POLASKOVA" userId="57d152d9-85ff-4ab6-86ab-ca0abe216818" providerId="ADAL" clId="{CE14B30A-C1D8-4609-AF99-0667B1B9A70F}" dt="2023-03-01T13:49:33.522" v="10" actId="478"/>
          <ac:spMkLst>
            <pc:docMk/>
            <pc:sldMk cId="2378688025" sldId="256"/>
            <ac:spMk id="3" creationId="{E11F9F7C-EB6C-B84C-9531-356B037FEA56}"/>
          </ac:spMkLst>
        </pc:spChg>
        <pc:spChg chg="add del mod">
          <ac:chgData name="Petra POLASKOVA" userId="57d152d9-85ff-4ab6-86ab-ca0abe216818" providerId="ADAL" clId="{CE14B30A-C1D8-4609-AF99-0667B1B9A70F}" dt="2023-03-01T13:49:36.130" v="11" actId="478"/>
          <ac:spMkLst>
            <pc:docMk/>
            <pc:sldMk cId="2378688025" sldId="256"/>
            <ac:spMk id="5" creationId="{37BDEBA4-4656-3F3D-D7E9-9645F6119368}"/>
          </ac:spMkLst>
        </pc:spChg>
        <pc:spChg chg="add mod">
          <ac:chgData name="Petra POLASKOVA" userId="57d152d9-85ff-4ab6-86ab-ca0abe216818" providerId="ADAL" clId="{CE14B30A-C1D8-4609-AF99-0667B1B9A70F}" dt="2023-03-01T13:50:00.713" v="72" actId="1036"/>
          <ac:spMkLst>
            <pc:docMk/>
            <pc:sldMk cId="2378688025" sldId="256"/>
            <ac:spMk id="6" creationId="{3A22B1F8-B9CB-C79F-346D-F7013C7EFEDC}"/>
          </ac:spMkLst>
        </pc:spChg>
        <pc:spChg chg="add mod">
          <ac:chgData name="Petra POLASKOVA" userId="57d152d9-85ff-4ab6-86ab-ca0abe216818" providerId="ADAL" clId="{CE14B30A-C1D8-4609-AF99-0667B1B9A70F}" dt="2023-03-01T13:50:00.713" v="72" actId="1036"/>
          <ac:spMkLst>
            <pc:docMk/>
            <pc:sldMk cId="2378688025" sldId="256"/>
            <ac:spMk id="7" creationId="{15DA8DAA-12BF-130E-BB5D-2E9D257A9866}"/>
          </ac:spMkLst>
        </pc:spChg>
        <pc:spChg chg="add mod">
          <ac:chgData name="Petra POLASKOVA" userId="57d152d9-85ff-4ab6-86ab-ca0abe216818" providerId="ADAL" clId="{CE14B30A-C1D8-4609-AF99-0667B1B9A70F}" dt="2023-03-01T13:50:00.713" v="72" actId="1036"/>
          <ac:spMkLst>
            <pc:docMk/>
            <pc:sldMk cId="2378688025" sldId="256"/>
            <ac:spMk id="8" creationId="{ED327B27-D4E4-8BD8-9FA4-B1F939E5547F}"/>
          </ac:spMkLst>
        </pc:spChg>
        <pc:spChg chg="del">
          <ac:chgData name="Petra POLASKOVA" userId="57d152d9-85ff-4ab6-86ab-ca0abe216818" providerId="ADAL" clId="{CE14B30A-C1D8-4609-AF99-0667B1B9A70F}" dt="2023-03-01T13:49:39.570" v="12" actId="478"/>
          <ac:spMkLst>
            <pc:docMk/>
            <pc:sldMk cId="2378688025" sldId="256"/>
            <ac:spMk id="18" creationId="{AE52B1DA-5F30-C048-83D3-C29E4D6A1C70}"/>
          </ac:spMkLst>
        </pc:spChg>
        <pc:picChg chg="mod">
          <ac:chgData name="Petra POLASKOVA" userId="57d152d9-85ff-4ab6-86ab-ca0abe216818" providerId="ADAL" clId="{CE14B30A-C1D8-4609-AF99-0667B1B9A70F}" dt="2023-03-01T13:52:00.234" v="155" actId="1076"/>
          <ac:picMkLst>
            <pc:docMk/>
            <pc:sldMk cId="2378688025" sldId="256"/>
            <ac:picMk id="4" creationId="{374545DC-7A01-8B48-A493-6C19089DA7EB}"/>
          </ac:picMkLst>
        </pc:picChg>
        <pc:picChg chg="del">
          <ac:chgData name="Petra POLASKOVA" userId="57d152d9-85ff-4ab6-86ab-ca0abe216818" providerId="ADAL" clId="{CE14B30A-C1D8-4609-AF99-0667B1B9A70F}" dt="2023-03-01T13:49:41.861" v="13" actId="478"/>
          <ac:picMkLst>
            <pc:docMk/>
            <pc:sldMk cId="2378688025" sldId="256"/>
            <ac:picMk id="13" creationId="{7B898AE7-FC76-2F49-9DCB-FF48430211D0}"/>
          </ac:picMkLst>
        </pc:picChg>
      </pc:sldChg>
      <pc:sldChg chg="modSp mod">
        <pc:chgData name="Petra POLASKOVA" userId="57d152d9-85ff-4ab6-86ab-ca0abe216818" providerId="ADAL" clId="{CE14B30A-C1D8-4609-AF99-0667B1B9A70F}" dt="2023-03-01T13:50:24.441" v="82" actId="20577"/>
        <pc:sldMkLst>
          <pc:docMk/>
          <pc:sldMk cId="1525459426" sldId="273"/>
        </pc:sldMkLst>
        <pc:spChg chg="mod">
          <ac:chgData name="Petra POLASKOVA" userId="57d152d9-85ff-4ab6-86ab-ca0abe216818" providerId="ADAL" clId="{CE14B30A-C1D8-4609-AF99-0667B1B9A70F}" dt="2023-03-01T13:50:24.441" v="82" actId="20577"/>
          <ac:spMkLst>
            <pc:docMk/>
            <pc:sldMk cId="1525459426" sldId="273"/>
            <ac:spMk id="14" creationId="{C357000B-A83F-1F40-A542-4A9D18B7EA3C}"/>
          </ac:spMkLst>
        </pc:spChg>
        <pc:picChg chg="ord">
          <ac:chgData name="Petra POLASKOVA" userId="57d152d9-85ff-4ab6-86ab-ca0abe216818" providerId="ADAL" clId="{CE14B30A-C1D8-4609-AF99-0667B1B9A70F}" dt="2023-03-01T13:50:19.406" v="76" actId="167"/>
          <ac:picMkLst>
            <pc:docMk/>
            <pc:sldMk cId="1525459426" sldId="273"/>
            <ac:picMk id="17" creationId="{87EDE2B2-C92F-A74B-8032-AA79A0716B3D}"/>
          </ac:picMkLst>
        </pc:picChg>
      </pc:sldChg>
      <pc:sldChg chg="modSp mod">
        <pc:chgData name="Petra POLASKOVA" userId="57d152d9-85ff-4ab6-86ab-ca0abe216818" providerId="ADAL" clId="{CE14B30A-C1D8-4609-AF99-0667B1B9A70F}" dt="2023-02-27T08:53:08.948" v="8" actId="404"/>
        <pc:sldMkLst>
          <pc:docMk/>
          <pc:sldMk cId="3673704800" sldId="283"/>
        </pc:sldMkLst>
        <pc:spChg chg="mod">
          <ac:chgData name="Petra POLASKOVA" userId="57d152d9-85ff-4ab6-86ab-ca0abe216818" providerId="ADAL" clId="{CE14B30A-C1D8-4609-AF99-0667B1B9A70F}" dt="2023-02-27T08:53:08.948" v="8" actId="404"/>
          <ac:spMkLst>
            <pc:docMk/>
            <pc:sldMk cId="3673704800" sldId="283"/>
            <ac:spMk id="25" creationId="{B71113C4-08DA-974E-B499-20B5278C4F31}"/>
          </ac:spMkLst>
        </pc:spChg>
      </pc:sldChg>
      <pc:sldChg chg="addSp delSp modSp mod">
        <pc:chgData name="Petra POLASKOVA" userId="57d152d9-85ff-4ab6-86ab-ca0abe216818" providerId="ADAL" clId="{CE14B30A-C1D8-4609-AF99-0667B1B9A70F}" dt="2023-03-01T13:51:41.068" v="150" actId="1036"/>
        <pc:sldMkLst>
          <pc:docMk/>
          <pc:sldMk cId="1251181761" sldId="297"/>
        </pc:sldMkLst>
        <pc:spChg chg="add mod">
          <ac:chgData name="Petra POLASKOVA" userId="57d152d9-85ff-4ab6-86ab-ca0abe216818" providerId="ADAL" clId="{CE14B30A-C1D8-4609-AF99-0667B1B9A70F}" dt="2023-03-01T13:51:41.068" v="150" actId="1036"/>
          <ac:spMkLst>
            <pc:docMk/>
            <pc:sldMk cId="1251181761" sldId="297"/>
            <ac:spMk id="3" creationId="{4636748A-7209-9A73-F96C-1AC4E344B023}"/>
          </ac:spMkLst>
        </pc:spChg>
        <pc:spChg chg="del">
          <ac:chgData name="Petra POLASKOVA" userId="57d152d9-85ff-4ab6-86ab-ca0abe216818" providerId="ADAL" clId="{CE14B30A-C1D8-4609-AF99-0667B1B9A70F}" dt="2023-03-01T13:50:56.823" v="91" actId="478"/>
          <ac:spMkLst>
            <pc:docMk/>
            <pc:sldMk cId="1251181761" sldId="297"/>
            <ac:spMk id="11" creationId="{F897CE6B-5B76-B04D-AE33-F52CCAB7CEEC}"/>
          </ac:spMkLst>
        </pc:spChg>
        <pc:spChg chg="del">
          <ac:chgData name="Petra POLASKOVA" userId="57d152d9-85ff-4ab6-86ab-ca0abe216818" providerId="ADAL" clId="{CE14B30A-C1D8-4609-AF99-0667B1B9A70F}" dt="2023-03-01T13:50:50.472" v="89" actId="478"/>
          <ac:spMkLst>
            <pc:docMk/>
            <pc:sldMk cId="1251181761" sldId="297"/>
            <ac:spMk id="18" creationId="{AE52B1DA-5F30-C048-83D3-C29E4D6A1C70}"/>
          </ac:spMkLst>
        </pc:spChg>
        <pc:picChg chg="del mod">
          <ac:chgData name="Petra POLASKOVA" userId="57d152d9-85ff-4ab6-86ab-ca0abe216818" providerId="ADAL" clId="{CE14B30A-C1D8-4609-AF99-0667B1B9A70F}" dt="2023-03-01T13:50:41.907" v="85" actId="478"/>
          <ac:picMkLst>
            <pc:docMk/>
            <pc:sldMk cId="1251181761" sldId="297"/>
            <ac:picMk id="9" creationId="{D4187597-90F5-DF4E-8892-C7FBEE396974}"/>
          </ac:picMkLst>
        </pc:picChg>
        <pc:picChg chg="del">
          <ac:chgData name="Petra POLASKOVA" userId="57d152d9-85ff-4ab6-86ab-ca0abe216818" providerId="ADAL" clId="{CE14B30A-C1D8-4609-AF99-0667B1B9A70F}" dt="2023-03-01T13:50:54.997" v="90" actId="478"/>
          <ac:picMkLst>
            <pc:docMk/>
            <pc:sldMk cId="1251181761" sldId="297"/>
            <ac:picMk id="13" creationId="{7B898AE7-FC76-2F49-9DCB-FF48430211D0}"/>
          </ac:picMkLst>
        </pc:picChg>
        <pc:picChg chg="del">
          <ac:chgData name="Petra POLASKOVA" userId="57d152d9-85ff-4ab6-86ab-ca0abe216818" providerId="ADAL" clId="{CE14B30A-C1D8-4609-AF99-0667B1B9A70F}" dt="2023-03-01T13:50:45.258" v="86" actId="478"/>
          <ac:picMkLst>
            <pc:docMk/>
            <pc:sldMk cId="1251181761" sldId="297"/>
            <ac:picMk id="14" creationId="{FFD3C4F1-07FF-1444-ABE0-B212B1ACC1A6}"/>
          </ac:picMkLst>
        </pc:picChg>
        <pc:picChg chg="del mod">
          <ac:chgData name="Petra POLASKOVA" userId="57d152d9-85ff-4ab6-86ab-ca0abe216818" providerId="ADAL" clId="{CE14B30A-C1D8-4609-AF99-0667B1B9A70F}" dt="2023-03-01T13:50:47.188" v="88" actId="478"/>
          <ac:picMkLst>
            <pc:docMk/>
            <pc:sldMk cId="1251181761" sldId="297"/>
            <ac:picMk id="19" creationId="{6D201CFB-A74A-224D-BA3A-C25330922E7B}"/>
          </ac:picMkLst>
        </pc:picChg>
      </pc:sldChg>
      <pc:sldChg chg="addSp delSp modSp mod ord modClrScheme chgLayout">
        <pc:chgData name="Petra POLASKOVA" userId="57d152d9-85ff-4ab6-86ab-ca0abe216818" providerId="ADAL" clId="{CE14B30A-C1D8-4609-AF99-0667B1B9A70F}" dt="2023-03-01T13:54:22.331" v="175" actId="1076"/>
        <pc:sldMkLst>
          <pc:docMk/>
          <pc:sldMk cId="3501469446" sldId="298"/>
        </pc:sldMkLst>
        <pc:spChg chg="del">
          <ac:chgData name="Petra POLASKOVA" userId="57d152d9-85ff-4ab6-86ab-ca0abe216818" providerId="ADAL" clId="{CE14B30A-C1D8-4609-AF99-0667B1B9A70F}" dt="2023-03-01T13:49:47.078" v="14" actId="21"/>
          <ac:spMkLst>
            <pc:docMk/>
            <pc:sldMk cId="3501469446" sldId="298"/>
            <ac:spMk id="4" creationId="{092E6416-1BDB-C845-91B5-557B09D357F2}"/>
          </ac:spMkLst>
        </pc:spChg>
        <pc:spChg chg="del">
          <ac:chgData name="Petra POLASKOVA" userId="57d152d9-85ff-4ab6-86ab-ca0abe216818" providerId="ADAL" clId="{CE14B30A-C1D8-4609-AF99-0667B1B9A70F}" dt="2023-03-01T13:49:47.078" v="14" actId="21"/>
          <ac:spMkLst>
            <pc:docMk/>
            <pc:sldMk cId="3501469446" sldId="298"/>
            <ac:spMk id="5" creationId="{F4F8FA5C-3D99-C141-AA42-ED52C2CEE3DC}"/>
          </ac:spMkLst>
        </pc:spChg>
        <pc:spChg chg="del">
          <ac:chgData name="Petra POLASKOVA" userId="57d152d9-85ff-4ab6-86ab-ca0abe216818" providerId="ADAL" clId="{CE14B30A-C1D8-4609-AF99-0667B1B9A70F}" dt="2023-03-01T13:49:47.078" v="14" actId="21"/>
          <ac:spMkLst>
            <pc:docMk/>
            <pc:sldMk cId="3501469446" sldId="298"/>
            <ac:spMk id="12" creationId="{7AF2826C-5FE9-A84E-A668-912D88D699DB}"/>
          </ac:spMkLst>
        </pc:spChg>
        <pc:picChg chg="add mod">
          <ac:chgData name="Petra POLASKOVA" userId="57d152d9-85ff-4ab6-86ab-ca0abe216818" providerId="ADAL" clId="{CE14B30A-C1D8-4609-AF99-0667B1B9A70F}" dt="2023-03-01T13:52:34.823" v="158" actId="1076"/>
          <ac:picMkLst>
            <pc:docMk/>
            <pc:sldMk cId="3501469446" sldId="298"/>
            <ac:picMk id="3" creationId="{8EF76ED1-AB57-07C5-E315-713D29F4C29B}"/>
          </ac:picMkLst>
        </pc:picChg>
        <pc:picChg chg="add mod">
          <ac:chgData name="Petra POLASKOVA" userId="57d152d9-85ff-4ab6-86ab-ca0abe216818" providerId="ADAL" clId="{CE14B30A-C1D8-4609-AF99-0667B1B9A70F}" dt="2023-03-01T13:52:39.952" v="159" actId="1076"/>
          <ac:picMkLst>
            <pc:docMk/>
            <pc:sldMk cId="3501469446" sldId="298"/>
            <ac:picMk id="7" creationId="{0558728E-BC73-4590-61C9-BBEA1BAD3B15}"/>
          </ac:picMkLst>
        </pc:picChg>
        <pc:picChg chg="add mod">
          <ac:chgData name="Petra POLASKOVA" userId="57d152d9-85ff-4ab6-86ab-ca0abe216818" providerId="ADAL" clId="{CE14B30A-C1D8-4609-AF99-0667B1B9A70F}" dt="2023-03-01T13:54:22.331" v="175" actId="1076"/>
          <ac:picMkLst>
            <pc:docMk/>
            <pc:sldMk cId="3501469446" sldId="298"/>
            <ac:picMk id="9" creationId="{104C11AA-9E7D-C06E-11EB-DBF1D5031E40}"/>
          </ac:picMkLst>
        </pc:picChg>
        <pc:picChg chg="add mod">
          <ac:chgData name="Petra POLASKOVA" userId="57d152d9-85ff-4ab6-86ab-ca0abe216818" providerId="ADAL" clId="{CE14B30A-C1D8-4609-AF99-0667B1B9A70F}" dt="2023-03-01T13:54:19.502" v="174" actId="1076"/>
          <ac:picMkLst>
            <pc:docMk/>
            <pc:sldMk cId="3501469446" sldId="298"/>
            <ac:picMk id="11" creationId="{C61AC692-8649-FDB1-F482-16BCC66CC180}"/>
          </ac:picMkLst>
        </pc:picChg>
        <pc:picChg chg="add mod">
          <ac:chgData name="Petra POLASKOVA" userId="57d152d9-85ff-4ab6-86ab-ca0abe216818" providerId="ADAL" clId="{CE14B30A-C1D8-4609-AF99-0667B1B9A70F}" dt="2023-03-01T13:54:15.255" v="173" actId="1076"/>
          <ac:picMkLst>
            <pc:docMk/>
            <pc:sldMk cId="3501469446" sldId="298"/>
            <ac:picMk id="14" creationId="{4139E916-988D-BC42-AD96-9D702F835008}"/>
          </ac:picMkLst>
        </pc:picChg>
        <pc:picChg chg="add mod">
          <ac:chgData name="Petra POLASKOVA" userId="57d152d9-85ff-4ab6-86ab-ca0abe216818" providerId="ADAL" clId="{CE14B30A-C1D8-4609-AF99-0667B1B9A70F}" dt="2023-03-01T13:54:11.266" v="172" actId="1076"/>
          <ac:picMkLst>
            <pc:docMk/>
            <pc:sldMk cId="3501469446" sldId="298"/>
            <ac:picMk id="16" creationId="{AC116885-1B4A-9F2A-D5B3-B729377180B2}"/>
          </ac:picMkLst>
        </pc:picChg>
        <pc:picChg chg="add mod">
          <ac:chgData name="Petra POLASKOVA" userId="57d152d9-85ff-4ab6-86ab-ca0abe216818" providerId="ADAL" clId="{CE14B30A-C1D8-4609-AF99-0667B1B9A70F}" dt="2023-03-01T13:54:07.286" v="171" actId="1076"/>
          <ac:picMkLst>
            <pc:docMk/>
            <pc:sldMk cId="3501469446" sldId="298"/>
            <ac:picMk id="18" creationId="{B10B1A3C-8231-C055-9E76-ED98710CBABF}"/>
          </ac:picMkLst>
        </pc:picChg>
        <pc:picChg chg="add mod">
          <ac:chgData name="Petra POLASKOVA" userId="57d152d9-85ff-4ab6-86ab-ca0abe216818" providerId="ADAL" clId="{CE14B30A-C1D8-4609-AF99-0667B1B9A70F}" dt="2023-03-01T13:54:01.925" v="170" actId="1076"/>
          <ac:picMkLst>
            <pc:docMk/>
            <pc:sldMk cId="3501469446" sldId="298"/>
            <ac:picMk id="20" creationId="{2ECC6E16-960F-E64A-078B-AAA948242D41}"/>
          </ac:picMkLst>
        </pc:picChg>
        <pc:picChg chg="add mod">
          <ac:chgData name="Petra POLASKOVA" userId="57d152d9-85ff-4ab6-86ab-ca0abe216818" providerId="ADAL" clId="{CE14B30A-C1D8-4609-AF99-0667B1B9A70F}" dt="2023-03-01T13:53:57.277" v="169" actId="1076"/>
          <ac:picMkLst>
            <pc:docMk/>
            <pc:sldMk cId="3501469446" sldId="298"/>
            <ac:picMk id="22" creationId="{C7A2E306-F47C-E838-6D93-25FD12EEE302}"/>
          </ac:picMkLst>
        </pc:picChg>
        <pc:picChg chg="add mod">
          <ac:chgData name="Petra POLASKOVA" userId="57d152d9-85ff-4ab6-86ab-ca0abe216818" providerId="ADAL" clId="{CE14B30A-C1D8-4609-AF99-0667B1B9A70F}" dt="2023-03-01T13:53:53.202" v="167" actId="1076"/>
          <ac:picMkLst>
            <pc:docMk/>
            <pc:sldMk cId="3501469446" sldId="298"/>
            <ac:picMk id="24" creationId="{0A69F706-83B9-4E85-6500-4BF189D444FD}"/>
          </ac:picMkLst>
        </pc:picChg>
        <pc:picChg chg="add mod">
          <ac:chgData name="Petra POLASKOVA" userId="57d152d9-85ff-4ab6-86ab-ca0abe216818" providerId="ADAL" clId="{CE14B30A-C1D8-4609-AF99-0667B1B9A70F}" dt="2023-03-01T13:53:49.728" v="166" actId="1076"/>
          <ac:picMkLst>
            <pc:docMk/>
            <pc:sldMk cId="3501469446" sldId="298"/>
            <ac:picMk id="26" creationId="{8AC400C5-A342-68C9-BD65-81F52E4629AA}"/>
          </ac:picMkLst>
        </pc:picChg>
        <pc:picChg chg="add mod">
          <ac:chgData name="Petra POLASKOVA" userId="57d152d9-85ff-4ab6-86ab-ca0abe216818" providerId="ADAL" clId="{CE14B30A-C1D8-4609-AF99-0667B1B9A70F}" dt="2023-03-01T13:53:45.431" v="165" actId="1076"/>
          <ac:picMkLst>
            <pc:docMk/>
            <pc:sldMk cId="3501469446" sldId="298"/>
            <ac:picMk id="28" creationId="{9DCCD9A3-C135-B46F-2213-773B0BC9605C}"/>
          </ac:picMkLst>
        </pc:picChg>
        <pc:picChg chg="add mod">
          <ac:chgData name="Petra POLASKOVA" userId="57d152d9-85ff-4ab6-86ab-ca0abe216818" providerId="ADAL" clId="{CE14B30A-C1D8-4609-AF99-0667B1B9A70F}" dt="2023-03-01T13:53:38.049" v="164" actId="1076"/>
          <ac:picMkLst>
            <pc:docMk/>
            <pc:sldMk cId="3501469446" sldId="298"/>
            <ac:picMk id="30" creationId="{21672619-6081-BA35-90D9-6C112DD7956D}"/>
          </ac:picMkLst>
        </pc:picChg>
        <pc:picChg chg="add mod">
          <ac:chgData name="Petra POLASKOVA" userId="57d152d9-85ff-4ab6-86ab-ca0abe216818" providerId="ADAL" clId="{CE14B30A-C1D8-4609-AF99-0667B1B9A70F}" dt="2023-03-01T13:53:31.763" v="163" actId="1076"/>
          <ac:picMkLst>
            <pc:docMk/>
            <pc:sldMk cId="3501469446" sldId="298"/>
            <ac:picMk id="32" creationId="{C355BD25-BABD-9667-078B-6AF8EE3D9FE0}"/>
          </ac:picMkLst>
        </pc:picChg>
        <pc:picChg chg="add mod">
          <ac:chgData name="Petra POLASKOVA" userId="57d152d9-85ff-4ab6-86ab-ca0abe216818" providerId="ADAL" clId="{CE14B30A-C1D8-4609-AF99-0667B1B9A70F}" dt="2023-03-01T13:53:26.224" v="162" actId="1076"/>
          <ac:picMkLst>
            <pc:docMk/>
            <pc:sldMk cId="3501469446" sldId="298"/>
            <ac:picMk id="34" creationId="{5CA2FB4E-025E-4A7C-B700-CCA0048446ED}"/>
          </ac:picMkLst>
        </pc:picChg>
      </pc:sldChg>
      <pc:sldChg chg="addSp delSp modSp add mod">
        <pc:chgData name="Petra POLASKOVA" userId="57d152d9-85ff-4ab6-86ab-ca0abe216818" providerId="ADAL" clId="{CE14B30A-C1D8-4609-AF99-0667B1B9A70F}" dt="2023-03-01T13:52:03.559" v="156"/>
        <pc:sldMkLst>
          <pc:docMk/>
          <pc:sldMk cId="1526655247" sldId="299"/>
        </pc:sldMkLst>
        <pc:spChg chg="add del mod">
          <ac:chgData name="Petra POLASKOVA" userId="57d152d9-85ff-4ab6-86ab-ca0abe216818" providerId="ADAL" clId="{CE14B30A-C1D8-4609-AF99-0667B1B9A70F}" dt="2023-03-01T13:51:52.559" v="152" actId="478"/>
          <ac:spMkLst>
            <pc:docMk/>
            <pc:sldMk cId="1526655247" sldId="299"/>
            <ac:spMk id="4" creationId="{761F07E1-13D1-4A88-D1D3-A4DBB006980C}"/>
          </ac:spMkLst>
        </pc:spChg>
        <pc:spChg chg="del">
          <ac:chgData name="Petra POLASKOVA" userId="57d152d9-85ff-4ab6-86ab-ca0abe216818" providerId="ADAL" clId="{CE14B30A-C1D8-4609-AF99-0667B1B9A70F}" dt="2023-03-01T13:51:50.099" v="151" actId="478"/>
          <ac:spMkLst>
            <pc:docMk/>
            <pc:sldMk cId="1526655247" sldId="299"/>
            <ac:spMk id="12" creationId="{2ED370D8-3A69-8A4A-9F45-5FC49EBF4045}"/>
          </ac:spMkLst>
        </pc:spChg>
        <pc:picChg chg="add mod">
          <ac:chgData name="Petra POLASKOVA" userId="57d152d9-85ff-4ab6-86ab-ca0abe216818" providerId="ADAL" clId="{CE14B30A-C1D8-4609-AF99-0667B1B9A70F}" dt="2023-03-01T13:52:03.559" v="156"/>
          <ac:picMkLst>
            <pc:docMk/>
            <pc:sldMk cId="1526655247" sldId="299"/>
            <ac:picMk id="5" creationId="{BB265C0E-C2C8-02D0-E6CA-BC83B4F272D3}"/>
          </ac:picMkLst>
        </pc:picChg>
        <pc:picChg chg="del">
          <ac:chgData name="Petra POLASKOVA" userId="57d152d9-85ff-4ab6-86ab-ca0abe216818" providerId="ADAL" clId="{CE14B30A-C1D8-4609-AF99-0667B1B9A70F}" dt="2023-03-01T13:51:55.091" v="153" actId="478"/>
          <ac:picMkLst>
            <pc:docMk/>
            <pc:sldMk cId="1526655247" sldId="299"/>
            <ac:picMk id="13" creationId="{7B898AE7-FC76-2F49-9DCB-FF48430211D0}"/>
          </ac:picMkLst>
        </pc:picChg>
        <pc:picChg chg="del">
          <ac:chgData name="Petra POLASKOVA" userId="57d152d9-85ff-4ab6-86ab-ca0abe216818" providerId="ADAL" clId="{CE14B30A-C1D8-4609-AF99-0667B1B9A70F}" dt="2023-03-01T13:51:57.563" v="154" actId="478"/>
          <ac:picMkLst>
            <pc:docMk/>
            <pc:sldMk cId="1526655247" sldId="299"/>
            <ac:picMk id="14" creationId="{FFD3C4F1-07FF-1444-ABE0-B212B1ACC1A6}"/>
          </ac:picMkLst>
        </pc:picChg>
      </pc:sldChg>
      <pc:sldMasterChg chg="delSldLayout">
        <pc:chgData name="Petra POLASKOVA" userId="57d152d9-85ff-4ab6-86ab-ca0abe216818" providerId="ADAL" clId="{CE14B30A-C1D8-4609-AF99-0667B1B9A70F}" dt="2023-03-01T13:48:52.335" v="9" actId="2696"/>
        <pc:sldMasterMkLst>
          <pc:docMk/>
          <pc:sldMasterMk cId="1913419296" sldId="2147483648"/>
        </pc:sldMasterMkLst>
        <pc:sldLayoutChg chg="del">
          <pc:chgData name="Petra POLASKOVA" userId="57d152d9-85ff-4ab6-86ab-ca0abe216818" providerId="ADAL" clId="{CE14B30A-C1D8-4609-AF99-0667B1B9A70F}" dt="2023-03-01T13:48:52.335" v="9" actId="2696"/>
          <pc:sldLayoutMkLst>
            <pc:docMk/>
            <pc:sldMasterMk cId="1913419296" sldId="2147483648"/>
            <pc:sldLayoutMk cId="2101699384" sldId="2147483659"/>
          </pc:sldLayoutMkLst>
        </pc:sldLayoutChg>
      </pc:sldMasterChg>
    </pc:docChg>
  </pc:docChgLst>
  <pc:docChgLst>
    <pc:chgData name="Irma ASTRAUSKAITE" userId="408cb615-23cb-4da0-bb21-9415df319d2e" providerId="ADAL" clId="{3FEB8172-9607-41DB-BDB5-B529F640AC02}"/>
    <pc:docChg chg="custSel addSld delSld modSld">
      <pc:chgData name="Irma ASTRAUSKAITE" userId="408cb615-23cb-4da0-bb21-9415df319d2e" providerId="ADAL" clId="{3FEB8172-9607-41DB-BDB5-B529F640AC02}" dt="2023-03-03T09:39:54.372" v="22" actId="47"/>
      <pc:docMkLst>
        <pc:docMk/>
      </pc:docMkLst>
      <pc:sldChg chg="modSp mod">
        <pc:chgData name="Irma ASTRAUSKAITE" userId="408cb615-23cb-4da0-bb21-9415df319d2e" providerId="ADAL" clId="{3FEB8172-9607-41DB-BDB5-B529F640AC02}" dt="2023-03-03T09:39:05.075" v="12" actId="20577"/>
        <pc:sldMkLst>
          <pc:docMk/>
          <pc:sldMk cId="2378688025" sldId="256"/>
        </pc:sldMkLst>
        <pc:spChg chg="mod">
          <ac:chgData name="Irma ASTRAUSKAITE" userId="408cb615-23cb-4da0-bb21-9415df319d2e" providerId="ADAL" clId="{3FEB8172-9607-41DB-BDB5-B529F640AC02}" dt="2023-03-03T09:39:05.075" v="12" actId="20577"/>
          <ac:spMkLst>
            <pc:docMk/>
            <pc:sldMk cId="2378688025" sldId="256"/>
            <ac:spMk id="6" creationId="{3A22B1F8-B9CB-C79F-346D-F7013C7EFEDC}"/>
          </ac:spMkLst>
        </pc:spChg>
      </pc:sldChg>
      <pc:sldChg chg="addSp modSp mod">
        <pc:chgData name="Irma ASTRAUSKAITE" userId="408cb615-23cb-4da0-bb21-9415df319d2e" providerId="ADAL" clId="{3FEB8172-9607-41DB-BDB5-B529F640AC02}" dt="2023-03-03T09:39:31.852" v="18" actId="207"/>
        <pc:sldMkLst>
          <pc:docMk/>
          <pc:sldMk cId="3501469446" sldId="298"/>
        </pc:sldMkLst>
        <pc:picChg chg="add mod">
          <ac:chgData name="Irma ASTRAUSKAITE" userId="408cb615-23cb-4da0-bb21-9415df319d2e" providerId="ADAL" clId="{3FEB8172-9607-41DB-BDB5-B529F640AC02}" dt="2023-03-03T09:39:31.852" v="18" actId="207"/>
          <ac:picMkLst>
            <pc:docMk/>
            <pc:sldMk cId="3501469446" sldId="298"/>
            <ac:picMk id="2" creationId="{2D32E59E-61DD-2C6D-3095-8F7E4C57C799}"/>
          </ac:picMkLst>
        </pc:picChg>
        <pc:picChg chg="add mod">
          <ac:chgData name="Irma ASTRAUSKAITE" userId="408cb615-23cb-4da0-bb21-9415df319d2e" providerId="ADAL" clId="{3FEB8172-9607-41DB-BDB5-B529F640AC02}" dt="2023-03-03T09:39:22.563" v="15" actId="207"/>
          <ac:picMkLst>
            <pc:docMk/>
            <pc:sldMk cId="3501469446" sldId="298"/>
            <ac:picMk id="4" creationId="{60B1A1CD-545C-BD84-E2FF-4EC23F2705CB}"/>
          </ac:picMkLst>
        </pc:picChg>
        <pc:picChg chg="add mod">
          <ac:chgData name="Irma ASTRAUSKAITE" userId="408cb615-23cb-4da0-bb21-9415df319d2e" providerId="ADAL" clId="{3FEB8172-9607-41DB-BDB5-B529F640AC02}" dt="2023-03-03T09:39:28.864" v="17" actId="207"/>
          <ac:picMkLst>
            <pc:docMk/>
            <pc:sldMk cId="3501469446" sldId="298"/>
            <ac:picMk id="5" creationId="{59098AB7-3B80-DD90-99C0-193D54C8E7D1}"/>
          </ac:picMkLst>
        </pc:picChg>
        <pc:picChg chg="add mod">
          <ac:chgData name="Irma ASTRAUSKAITE" userId="408cb615-23cb-4da0-bb21-9415df319d2e" providerId="ADAL" clId="{3FEB8172-9607-41DB-BDB5-B529F640AC02}" dt="2023-03-03T09:39:25.659" v="16" actId="207"/>
          <ac:picMkLst>
            <pc:docMk/>
            <pc:sldMk cId="3501469446" sldId="298"/>
            <ac:picMk id="6" creationId="{D962E955-CC4A-AEDC-CCC7-FEA99297ED06}"/>
          </ac:picMkLst>
        </pc:picChg>
        <pc:picChg chg="add mod">
          <ac:chgData name="Irma ASTRAUSKAITE" userId="408cb615-23cb-4da0-bb21-9415df319d2e" providerId="ADAL" clId="{3FEB8172-9607-41DB-BDB5-B529F640AC02}" dt="2023-03-03T09:39:18.409" v="14" actId="1076"/>
          <ac:picMkLst>
            <pc:docMk/>
            <pc:sldMk cId="3501469446" sldId="298"/>
            <ac:picMk id="8" creationId="{14423A71-83B6-898E-264C-61AAECC60F3B}"/>
          </ac:picMkLst>
        </pc:picChg>
        <pc:picChg chg="add mod">
          <ac:chgData name="Irma ASTRAUSKAITE" userId="408cb615-23cb-4da0-bb21-9415df319d2e" providerId="ADAL" clId="{3FEB8172-9607-41DB-BDB5-B529F640AC02}" dt="2023-03-03T09:39:18.409" v="14" actId="1076"/>
          <ac:picMkLst>
            <pc:docMk/>
            <pc:sldMk cId="3501469446" sldId="298"/>
            <ac:picMk id="10" creationId="{D084C5B1-A6F2-DBAC-B6C6-274F497E7040}"/>
          </ac:picMkLst>
        </pc:picChg>
        <pc:picChg chg="add mod">
          <ac:chgData name="Irma ASTRAUSKAITE" userId="408cb615-23cb-4da0-bb21-9415df319d2e" providerId="ADAL" clId="{3FEB8172-9607-41DB-BDB5-B529F640AC02}" dt="2023-03-03T09:39:18.409" v="14" actId="1076"/>
          <ac:picMkLst>
            <pc:docMk/>
            <pc:sldMk cId="3501469446" sldId="298"/>
            <ac:picMk id="12" creationId="{77149F0E-771E-725C-B856-3F7A425F4870}"/>
          </ac:picMkLst>
        </pc:picChg>
        <pc:picChg chg="add mod">
          <ac:chgData name="Irma ASTRAUSKAITE" userId="408cb615-23cb-4da0-bb21-9415df319d2e" providerId="ADAL" clId="{3FEB8172-9607-41DB-BDB5-B529F640AC02}" dt="2023-03-03T09:39:18.409" v="14" actId="1076"/>
          <ac:picMkLst>
            <pc:docMk/>
            <pc:sldMk cId="3501469446" sldId="298"/>
            <ac:picMk id="13" creationId="{24D5485A-145B-452B-3AED-F339E698B8C9}"/>
          </ac:picMkLst>
        </pc:picChg>
      </pc:sldChg>
      <pc:sldChg chg="del">
        <pc:chgData name="Irma ASTRAUSKAITE" userId="408cb615-23cb-4da0-bb21-9415df319d2e" providerId="ADAL" clId="{3FEB8172-9607-41DB-BDB5-B529F640AC02}" dt="2023-03-03T09:39:54.372" v="22" actId="47"/>
        <pc:sldMkLst>
          <pc:docMk/>
          <pc:sldMk cId="1526655247" sldId="299"/>
        </pc:sldMkLst>
      </pc:sldChg>
      <pc:sldChg chg="addSp delSp modSp add mod">
        <pc:chgData name="Irma ASTRAUSKAITE" userId="408cb615-23cb-4da0-bb21-9415df319d2e" providerId="ADAL" clId="{3FEB8172-9607-41DB-BDB5-B529F640AC02}" dt="2023-03-03T09:39:51.054" v="21"/>
        <pc:sldMkLst>
          <pc:docMk/>
          <pc:sldMk cId="943264621" sldId="300"/>
        </pc:sldMkLst>
        <pc:picChg chg="add mod">
          <ac:chgData name="Irma ASTRAUSKAITE" userId="408cb615-23cb-4da0-bb21-9415df319d2e" providerId="ADAL" clId="{3FEB8172-9607-41DB-BDB5-B529F640AC02}" dt="2023-03-03T09:39:51.054" v="21"/>
          <ac:picMkLst>
            <pc:docMk/>
            <pc:sldMk cId="943264621" sldId="300"/>
            <ac:picMk id="3" creationId="{AF35DA8D-B0A8-6694-8038-17D07FFA3C73}"/>
          </ac:picMkLst>
        </pc:picChg>
        <pc:picChg chg="del">
          <ac:chgData name="Irma ASTRAUSKAITE" userId="408cb615-23cb-4da0-bb21-9415df319d2e" providerId="ADAL" clId="{3FEB8172-9607-41DB-BDB5-B529F640AC02}" dt="2023-03-03T09:39:50.632" v="20" actId="478"/>
          <ac:picMkLst>
            <pc:docMk/>
            <pc:sldMk cId="943264621" sldId="300"/>
            <ac:picMk id="4" creationId="{BF160453-5758-986E-A6C3-18D3C3DA1292}"/>
          </ac:picMkLst>
        </pc:picChg>
      </pc:sldChg>
    </pc:docChg>
  </pc:docChgLst>
  <pc:docChgLst>
    <pc:chgData name="Irma ASTRAUSKAITE" userId="408cb615-23cb-4da0-bb21-9415df319d2e" providerId="ADAL" clId="{C150E6C7-57E5-43E5-8B66-A20B34CB2D34}"/>
    <pc:docChg chg="addSld delSld">
      <pc:chgData name="Irma ASTRAUSKAITE" userId="408cb615-23cb-4da0-bb21-9415df319d2e" providerId="ADAL" clId="{C150E6C7-57E5-43E5-8B66-A20B34CB2D34}" dt="2023-02-28T11:11:30.650" v="1" actId="47"/>
      <pc:docMkLst>
        <pc:docMk/>
      </pc:docMkLst>
      <pc:sldChg chg="new del">
        <pc:chgData name="Irma ASTRAUSKAITE" userId="408cb615-23cb-4da0-bb21-9415df319d2e" providerId="ADAL" clId="{C150E6C7-57E5-43E5-8B66-A20B34CB2D34}" dt="2023-02-28T11:11:30.650" v="1" actId="47"/>
        <pc:sldMkLst>
          <pc:docMk/>
          <pc:sldMk cId="4274103165" sldId="29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234C5E-F7D7-2046-B4D3-FEAAD11E33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5943C7-AFFB-0A44-B14A-71AD8E924E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BFFEE-02C1-D34F-B368-531E7AF6C298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366BF-BC85-4647-9A27-F5DBBF483D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A96A0-2516-2641-8F36-69962D37D7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5213F-2B90-9B46-AA6B-5C3A9C17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21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8AFC2-B9AD-9D45-A312-C31134993081}" type="datetimeFigureOut">
              <a:rPr lang="en-LU" smtClean="0"/>
              <a:t>07/19/2023</a:t>
            </a:fld>
            <a:endParaRPr lang="en-L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78849-6A58-5242-AAB8-69E086EC2380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51828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1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399395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3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740642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8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941232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9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216814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H nr">
            <a:extLst>
              <a:ext uri="{FF2B5EF4-FFF2-40B4-BE49-F238E27FC236}">
                <a16:creationId xmlns:a16="http://schemas.microsoft.com/office/drawing/2014/main" id="{39562968-8106-F841-9635-7E9E4D159A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6" y="1787131"/>
            <a:ext cx="3960000" cy="2880000"/>
          </a:xfrm>
        </p:spPr>
        <p:txBody>
          <a:bodyPr>
            <a:noAutofit/>
          </a:bodyPr>
          <a:lstStyle>
            <a:lvl1pPr marL="0" indent="0" algn="r">
              <a:buNone/>
              <a:defRPr sz="1960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LU" dirty="0"/>
              <a:t>1.</a:t>
            </a:r>
          </a:p>
        </p:txBody>
      </p:sp>
      <p:sp>
        <p:nvSpPr>
          <p:cNvPr id="9" name="PH Title">
            <a:extLst>
              <a:ext uri="{FF2B5EF4-FFF2-40B4-BE49-F238E27FC236}">
                <a16:creationId xmlns:a16="http://schemas.microsoft.com/office/drawing/2014/main" id="{12814867-7861-A94F-A615-7F86553830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6172" y="1871011"/>
            <a:ext cx="7200000" cy="28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CH" dirty="0" err="1"/>
              <a:t>Chapter</a:t>
            </a:r>
            <a:r>
              <a:rPr lang="fr-CH" dirty="0"/>
              <a:t> </a:t>
            </a:r>
          </a:p>
          <a:p>
            <a:pPr lvl="0"/>
            <a:r>
              <a:rPr lang="en-LU"/>
              <a:t>Title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39955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563E3-5589-7A4D-913F-2C0DB99C2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 baseline="0">
                <a:latin typeface="Open Sans" panose="020B0606030504020204" pitchFamily="34" charset="0"/>
              </a:defRPr>
            </a:lvl1pPr>
            <a:lvl2pPr>
              <a:defRPr baseline="0">
                <a:latin typeface="Open Sans" panose="020B0606030504020204" pitchFamily="34" charset="0"/>
              </a:defRPr>
            </a:lvl2pPr>
            <a:lvl3pPr>
              <a:defRPr baseline="0">
                <a:latin typeface="Open Sans" panose="020B0606030504020204" pitchFamily="34" charset="0"/>
              </a:defRPr>
            </a:lvl3pPr>
            <a:lvl4pPr>
              <a:defRPr baseline="0">
                <a:latin typeface="Open Sans" panose="020B0606030504020204" pitchFamily="34" charset="0"/>
              </a:defRPr>
            </a:lvl4pPr>
            <a:lvl5pPr>
              <a:defRPr baseline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441D523-8FB1-0741-9A90-3EB7DA5E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6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919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B240D-F525-4C4B-9C01-A04F31900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FB876-C58C-724F-AB30-DDB121D8C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9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00A14-D314-0F4D-87E0-282918077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6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BE1E204-95BD-C64E-9AF8-3484D6D8E776}"/>
              </a:ext>
            </a:extLst>
          </p:cNvPr>
          <p:cNvSpPr/>
          <p:nvPr userDrawn="1"/>
        </p:nvSpPr>
        <p:spPr>
          <a:xfrm>
            <a:off x="0" y="6655202"/>
            <a:ext cx="12192000" cy="216319"/>
          </a:xfrm>
          <a:prstGeom prst="rect">
            <a:avLst/>
          </a:prstGeom>
          <a:solidFill>
            <a:srgbClr val="EB5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790542-D4A0-4449-9B95-7C3D8BCFA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4ABBD-A6F1-6647-B544-59258C2B0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CBB389-1FC5-9241-8F0E-5EFE45C6A136}"/>
              </a:ext>
            </a:extLst>
          </p:cNvPr>
          <p:cNvSpPr txBox="1"/>
          <p:nvPr userDrawn="1"/>
        </p:nvSpPr>
        <p:spPr>
          <a:xfrm>
            <a:off x="11043090" y="-5631"/>
            <a:ext cx="115222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4835AFB5-5EA9-C74E-A07C-DC34F95845EC}" type="slidenum">
              <a:rPr lang="en-US" sz="12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5A039BC-8FD7-7749-A038-07FB45CF9C9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83788" y="6655202"/>
            <a:ext cx="1308212" cy="21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1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5" r:id="rId3"/>
    <p:sldLayoutId id="2147483649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jp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ED327B27-D4E4-8BD8-9FA4-B1F939E5547F}"/>
              </a:ext>
            </a:extLst>
          </p:cNvPr>
          <p:cNvSpPr txBox="1">
            <a:spLocks/>
          </p:cNvSpPr>
          <p:nvPr/>
        </p:nvSpPr>
        <p:spPr>
          <a:xfrm>
            <a:off x="844116" y="2796988"/>
            <a:ext cx="9680450" cy="15526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>
                <a:ea typeface="Open Sans" panose="020B0606030504020204" pitchFamily="34" charset="0"/>
                <a:cs typeface="Open Sans" panose="020B0606030504020204" pitchFamily="34" charset="0"/>
              </a:rPr>
              <a:t>Improving the role of </a:t>
            </a:r>
            <a:r>
              <a:rPr lang="en-US" sz="4800" b="1" dirty="0">
                <a:ea typeface="Open Sans" panose="020B0606030504020204" pitchFamily="34" charset="0"/>
                <a:cs typeface="Open Sans" panose="020B0606030504020204" pitchFamily="34" charset="0"/>
              </a:rPr>
              <a:t>youth policies </a:t>
            </a:r>
            <a:r>
              <a:rPr lang="en-US" sz="4800" dirty="0">
                <a:ea typeface="Open Sans" panose="020B0606030504020204" pitchFamily="34" charset="0"/>
                <a:cs typeface="Open Sans" panose="020B0606030504020204" pitchFamily="34" charset="0"/>
              </a:rPr>
              <a:t>for </a:t>
            </a:r>
            <a:r>
              <a:rPr lang="en-US" sz="4800" b="1" dirty="0">
                <a:ea typeface="Open Sans" panose="020B0606030504020204" pitchFamily="34" charset="0"/>
                <a:cs typeface="Open Sans" panose="020B0606030504020204" pitchFamily="34" charset="0"/>
              </a:rPr>
              <a:t>rural sustainable development</a:t>
            </a:r>
            <a:endParaRPr lang="en-US" sz="4800" b="1" dirty="0">
              <a:solidFill>
                <a:srgbClr val="95948B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A9D39B-E3B7-8218-6854-4A26EF6CD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73" y="305780"/>
            <a:ext cx="6300216" cy="226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88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C963A-82BA-F849-A4DE-92829DE2A0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ED370D8-3A69-8A4A-9F45-5FC49EBF40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771" y="1515127"/>
            <a:ext cx="5383651" cy="1071072"/>
          </a:xfrm>
        </p:spPr>
        <p:txBody>
          <a:bodyPr>
            <a:noAutofit/>
          </a:bodyPr>
          <a:lstStyle/>
          <a:p>
            <a:pPr algn="l"/>
            <a:r>
              <a:rPr lang="en-US" sz="7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36748A-7209-9A73-F96C-1AC4E344B023}"/>
              </a:ext>
            </a:extLst>
          </p:cNvPr>
          <p:cNvSpPr txBox="1"/>
          <p:nvPr/>
        </p:nvSpPr>
        <p:spPr>
          <a:xfrm>
            <a:off x="1810616" y="3933960"/>
            <a:ext cx="4430806" cy="338554"/>
          </a:xfrm>
          <a:prstGeom prst="rect">
            <a:avLst/>
          </a:prstGeom>
          <a:solidFill>
            <a:srgbClr val="E31D44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www.interregeurope.eu/ruralyouthfuture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05851A-9AE5-4F42-6742-B40E39B302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039514" y="5481628"/>
            <a:ext cx="788565" cy="7885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9D9CFF-0230-C120-D65F-7255809C27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957645" y="5481628"/>
            <a:ext cx="788565" cy="7885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C55443-8B46-8CF3-D536-9686C5E411C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875775" y="5481628"/>
            <a:ext cx="788565" cy="78856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9834EC14-215E-4F94-6DD1-EFED68F426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77964" y="5046883"/>
            <a:ext cx="384187" cy="384187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731F2134-1841-5640-C684-0AAEA40704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41702" y="5034075"/>
            <a:ext cx="384188" cy="38418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9FA9973F-9FAE-B395-AC5E-FB25BDA276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59833" y="5046883"/>
            <a:ext cx="384188" cy="3841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5D7B433-1F77-3B34-AB74-4F494E5665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2994" y="3700566"/>
            <a:ext cx="805342" cy="80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81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11F9F7C-EB6C-B84C-9531-356B037FE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97" y="758365"/>
            <a:ext cx="8149273" cy="838866"/>
          </a:xfrm>
        </p:spPr>
        <p:txBody>
          <a:bodyPr>
            <a:noAutofit/>
          </a:bodyPr>
          <a:lstStyle/>
          <a:p>
            <a:pPr algn="l"/>
            <a:r>
              <a:rPr lang="en-GB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project </a:t>
            </a:r>
            <a:r>
              <a:rPr lang="en-US" sz="3600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a glance</a:t>
            </a:r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73E3DC-917C-7545-A4AA-C429D5514447}"/>
              </a:ext>
            </a:extLst>
          </p:cNvPr>
          <p:cNvSpPr/>
          <p:nvPr/>
        </p:nvSpPr>
        <p:spPr>
          <a:xfrm>
            <a:off x="910059" y="2022959"/>
            <a:ext cx="740022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RuralYouthFuture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focuses on </a:t>
            </a:r>
            <a:r>
              <a:rPr lang="en-US" sz="1600" b="1" dirty="0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enhancing youth employment policies for sustainable rural development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algn="just"/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Aims to </a:t>
            </a:r>
            <a:r>
              <a:rPr lang="en-US" sz="1600" b="1" dirty="0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address the challenges faced by young individuals in rural areas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particularly in light of the COVID-19 crisis, which has exacerbated unemployment rates and created a demand for new digital skills.</a:t>
            </a:r>
          </a:p>
          <a:p>
            <a:pPr algn="just"/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Implemented through a collaboration of municipal, regional, and national entities from 7 countries: </a:t>
            </a:r>
            <a:r>
              <a:rPr lang="en-US" sz="1600" b="1" dirty="0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Spain, Bulgaria, Slovenia, Latvia, Portugal, Estonia, and Belgium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/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Funded by </a:t>
            </a:r>
            <a:r>
              <a:rPr lang="en-US" sz="1600" b="1" dirty="0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INTERREG Europe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/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57000B-A83F-1F40-A542-4A9D18B7EA3C}"/>
              </a:ext>
            </a:extLst>
          </p:cNvPr>
          <p:cNvSpPr/>
          <p:nvPr/>
        </p:nvSpPr>
        <p:spPr>
          <a:xfrm>
            <a:off x="9709404" y="2453483"/>
            <a:ext cx="684803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partners</a:t>
            </a:r>
            <a:endParaRPr lang="en-US" sz="9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259C0EF-340B-3682-B066-0BB4BCFF1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3879" y="2151529"/>
            <a:ext cx="200218" cy="20712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80172E3-DFCD-F8B8-7AC6-925D16FE2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3879" y="2802635"/>
            <a:ext cx="200218" cy="20712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B456580-8235-AC40-9150-BB9011F5E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3879" y="3792674"/>
            <a:ext cx="200218" cy="20712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98C3E90-C93F-2E65-C880-02782FE6D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3879" y="4726783"/>
            <a:ext cx="200218" cy="20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59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45000200-37B2-714F-A803-8E0E7A7E9EED}"/>
              </a:ext>
            </a:extLst>
          </p:cNvPr>
          <p:cNvSpPr>
            <a:spLocks noChangeAspect="1"/>
          </p:cNvSpPr>
          <p:nvPr/>
        </p:nvSpPr>
        <p:spPr>
          <a:xfrm>
            <a:off x="5688505" y="920437"/>
            <a:ext cx="5793946" cy="5081106"/>
          </a:xfrm>
          <a:custGeom>
            <a:avLst/>
            <a:gdLst>
              <a:gd name="connsiteX0" fmla="*/ 256493 w 942905"/>
              <a:gd name="connsiteY0" fmla="*/ 826898 h 826898"/>
              <a:gd name="connsiteX1" fmla="*/ 220656 w 942905"/>
              <a:gd name="connsiteY1" fmla="*/ 806273 h 826898"/>
              <a:gd name="connsiteX2" fmla="*/ 5448 w 942905"/>
              <a:gd name="connsiteY2" fmla="*/ 434075 h 826898"/>
              <a:gd name="connsiteX3" fmla="*/ 5448 w 942905"/>
              <a:gd name="connsiteY3" fmla="*/ 392824 h 826898"/>
              <a:gd name="connsiteX4" fmla="*/ 220656 w 942905"/>
              <a:gd name="connsiteY4" fmla="*/ 20625 h 826898"/>
              <a:gd name="connsiteX5" fmla="*/ 256493 w 942905"/>
              <a:gd name="connsiteY5" fmla="*/ 0 h 826898"/>
              <a:gd name="connsiteX6" fmla="*/ 686816 w 942905"/>
              <a:gd name="connsiteY6" fmla="*/ 0 h 826898"/>
              <a:gd name="connsiteX7" fmla="*/ 722558 w 942905"/>
              <a:gd name="connsiteY7" fmla="*/ 20625 h 826898"/>
              <a:gd name="connsiteX8" fmla="*/ 937389 w 942905"/>
              <a:gd name="connsiteY8" fmla="*/ 392824 h 826898"/>
              <a:gd name="connsiteX9" fmla="*/ 937389 w 942905"/>
              <a:gd name="connsiteY9" fmla="*/ 434075 h 826898"/>
              <a:gd name="connsiteX10" fmla="*/ 722558 w 942905"/>
              <a:gd name="connsiteY10" fmla="*/ 806273 h 826898"/>
              <a:gd name="connsiteX11" fmla="*/ 686816 w 942905"/>
              <a:gd name="connsiteY11" fmla="*/ 826898 h 82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05" h="826898">
                <a:moveTo>
                  <a:pt x="256493" y="826898"/>
                </a:moveTo>
                <a:cubicBezTo>
                  <a:pt x="241723" y="826882"/>
                  <a:pt x="228075" y="819028"/>
                  <a:pt x="220656" y="806273"/>
                </a:cubicBezTo>
                <a:lnTo>
                  <a:pt x="5448" y="434075"/>
                </a:lnTo>
                <a:cubicBezTo>
                  <a:pt x="-1816" y="421281"/>
                  <a:pt x="-1816" y="405617"/>
                  <a:pt x="5448" y="392824"/>
                </a:cubicBezTo>
                <a:lnTo>
                  <a:pt x="220656" y="20625"/>
                </a:lnTo>
                <a:cubicBezTo>
                  <a:pt x="228075" y="7871"/>
                  <a:pt x="241723" y="16"/>
                  <a:pt x="256493" y="0"/>
                </a:cubicBezTo>
                <a:lnTo>
                  <a:pt x="686816" y="0"/>
                </a:lnTo>
                <a:cubicBezTo>
                  <a:pt x="701557" y="30"/>
                  <a:pt x="715171" y="7886"/>
                  <a:pt x="722558" y="20625"/>
                </a:cubicBezTo>
                <a:lnTo>
                  <a:pt x="937389" y="392824"/>
                </a:lnTo>
                <a:cubicBezTo>
                  <a:pt x="944745" y="405592"/>
                  <a:pt x="944745" y="421307"/>
                  <a:pt x="937389" y="434075"/>
                </a:cubicBezTo>
                <a:lnTo>
                  <a:pt x="722558" y="806273"/>
                </a:lnTo>
                <a:cubicBezTo>
                  <a:pt x="715171" y="819013"/>
                  <a:pt x="701557" y="826868"/>
                  <a:pt x="686816" y="826898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LU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864097" y="758365"/>
            <a:ext cx="8149273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few numbers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99448AE-4B4A-4D4D-A214-5B1A91C8687D}"/>
              </a:ext>
            </a:extLst>
          </p:cNvPr>
          <p:cNvSpPr txBox="1"/>
          <p:nvPr/>
        </p:nvSpPr>
        <p:spPr>
          <a:xfrm>
            <a:off x="864097" y="4331190"/>
            <a:ext cx="3652975" cy="276999"/>
          </a:xfrm>
          <a:prstGeom prst="rect">
            <a:avLst/>
          </a:prstGeom>
          <a:solidFill>
            <a:srgbClr val="E31D4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www.interregeurope.eu/ruralyouthfuture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6F6887-8E7F-E649-9141-82A3C283C130}"/>
              </a:ext>
            </a:extLst>
          </p:cNvPr>
          <p:cNvSpPr/>
          <p:nvPr/>
        </p:nvSpPr>
        <p:spPr>
          <a:xfrm>
            <a:off x="841539" y="1691275"/>
            <a:ext cx="412945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Duration</a:t>
            </a:r>
          </a:p>
          <a:p>
            <a:r>
              <a:rPr lang="en-US" sz="2000" b="1" dirty="0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 Mar 2023 - 31 May 2027</a:t>
            </a:r>
          </a:p>
          <a:p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800" b="1" dirty="0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 partners </a:t>
            </a:r>
          </a:p>
          <a:p>
            <a:endParaRPr lang="en-US" sz="2000" b="1" dirty="0">
              <a:solidFill>
                <a:srgbClr val="E31D4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800" b="1" dirty="0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 countries</a:t>
            </a:r>
          </a:p>
          <a:p>
            <a:endParaRPr lang="en-US" sz="2800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3FCFF2F8-F2CA-5A43-8E7B-2376637332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29192" y="3894676"/>
            <a:ext cx="2412825" cy="212328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71113C4-08DA-974E-B499-20B5278C4F31}"/>
              </a:ext>
            </a:extLst>
          </p:cNvPr>
          <p:cNvSpPr/>
          <p:nvPr/>
        </p:nvSpPr>
        <p:spPr>
          <a:xfrm>
            <a:off x="4970993" y="4613530"/>
            <a:ext cx="19775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1,681,884 EUR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990A23-FF50-6542-820C-2ED71BDA1C93}"/>
              </a:ext>
            </a:extLst>
          </p:cNvPr>
          <p:cNvSpPr txBox="1"/>
          <p:nvPr/>
        </p:nvSpPr>
        <p:spPr>
          <a:xfrm>
            <a:off x="5440627" y="4245924"/>
            <a:ext cx="972598" cy="27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D20C80B9-106B-4747-9DC8-589F00FF63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70993" y="5168030"/>
            <a:ext cx="1224800" cy="973559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717256CF-7BAE-344A-B5FD-E6DA938CFB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0712" y="4882599"/>
            <a:ext cx="1252899" cy="113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04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678A0A-F9FC-72F9-430B-2C07D0EC8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team</a:t>
            </a:r>
            <a:endParaRPr lang="el-GR" dirty="0"/>
          </a:p>
        </p:txBody>
      </p:sp>
      <p:pic>
        <p:nvPicPr>
          <p:cNvPr id="4" name="image9.jpg">
            <a:extLst>
              <a:ext uri="{FF2B5EF4-FFF2-40B4-BE49-F238E27FC236}">
                <a16:creationId xmlns:a16="http://schemas.microsoft.com/office/drawing/2014/main" id="{4108FBDE-D951-366C-0CB1-9E812962DFDC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49653" y="2124302"/>
            <a:ext cx="2609850" cy="1130300"/>
          </a:xfrm>
          <a:prstGeom prst="rect">
            <a:avLst/>
          </a:prstGeom>
          <a:ln/>
        </p:spPr>
      </p:pic>
      <p:pic>
        <p:nvPicPr>
          <p:cNvPr id="6" name="image11.jpg">
            <a:extLst>
              <a:ext uri="{FF2B5EF4-FFF2-40B4-BE49-F238E27FC236}">
                <a16:creationId xmlns:a16="http://schemas.microsoft.com/office/drawing/2014/main" id="{242AE984-3965-5CFF-C65C-7CB958326277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845743" y="2026689"/>
            <a:ext cx="1312196" cy="1325527"/>
          </a:xfrm>
          <a:prstGeom prst="rect">
            <a:avLst/>
          </a:prstGeom>
          <a:ln/>
        </p:spPr>
      </p:pic>
      <p:pic>
        <p:nvPicPr>
          <p:cNvPr id="7" name="image4.png">
            <a:extLst>
              <a:ext uri="{FF2B5EF4-FFF2-40B4-BE49-F238E27FC236}">
                <a16:creationId xmlns:a16="http://schemas.microsoft.com/office/drawing/2014/main" id="{7BBB6602-04DF-53D6-94C1-D6C4F6982942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616080" y="2421200"/>
            <a:ext cx="1751202" cy="536504"/>
          </a:xfrm>
          <a:prstGeom prst="rect">
            <a:avLst/>
          </a:prstGeom>
          <a:ln w="25400">
            <a:solidFill>
              <a:srgbClr val="FFFFFF"/>
            </a:solidFill>
            <a:prstDash val="solid"/>
          </a:ln>
        </p:spPr>
      </p:pic>
      <p:pic>
        <p:nvPicPr>
          <p:cNvPr id="8" name="image6.png">
            <a:extLst>
              <a:ext uri="{FF2B5EF4-FFF2-40B4-BE49-F238E27FC236}">
                <a16:creationId xmlns:a16="http://schemas.microsoft.com/office/drawing/2014/main" id="{0B454FCC-F68A-B874-1E9D-80422CE36D3A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7825423" y="2030764"/>
            <a:ext cx="902684" cy="1325563"/>
          </a:xfrm>
          <a:prstGeom prst="rect">
            <a:avLst/>
          </a:prstGeom>
          <a:ln w="25400">
            <a:solidFill>
              <a:srgbClr val="FFFFFF"/>
            </a:solidFill>
            <a:prstDash val="solid"/>
          </a:ln>
        </p:spPr>
      </p:pic>
      <p:pic>
        <p:nvPicPr>
          <p:cNvPr id="9" name="image5.png">
            <a:extLst>
              <a:ext uri="{FF2B5EF4-FFF2-40B4-BE49-F238E27FC236}">
                <a16:creationId xmlns:a16="http://schemas.microsoft.com/office/drawing/2014/main" id="{285B840D-59AE-807E-B15F-F660E9280521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9186248" y="2218971"/>
            <a:ext cx="1957070" cy="778510"/>
          </a:xfrm>
          <a:prstGeom prst="rect">
            <a:avLst/>
          </a:prstGeom>
          <a:ln/>
        </p:spPr>
      </p:pic>
      <p:pic>
        <p:nvPicPr>
          <p:cNvPr id="10" name="image7.png">
            <a:extLst>
              <a:ext uri="{FF2B5EF4-FFF2-40B4-BE49-F238E27FC236}">
                <a16:creationId xmlns:a16="http://schemas.microsoft.com/office/drawing/2014/main" id="{7F54EA98-D16F-CABE-7B5D-CDF231A277CC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1007075" y="4322514"/>
            <a:ext cx="2352428" cy="881445"/>
          </a:xfrm>
          <a:prstGeom prst="rect">
            <a:avLst/>
          </a:prstGeom>
          <a:ln w="25400">
            <a:solidFill>
              <a:srgbClr val="FFFFFF"/>
            </a:solidFill>
            <a:prstDash val="solid"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93C606-F09B-7D2D-B1EB-DE9773120B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755" y="3878950"/>
            <a:ext cx="1312196" cy="1768572"/>
          </a:xfrm>
          <a:prstGeom prst="rect">
            <a:avLst/>
          </a:prstGeom>
        </p:spPr>
      </p:pic>
      <p:pic>
        <p:nvPicPr>
          <p:cNvPr id="12" name="image3.png">
            <a:extLst>
              <a:ext uri="{FF2B5EF4-FFF2-40B4-BE49-F238E27FC236}">
                <a16:creationId xmlns:a16="http://schemas.microsoft.com/office/drawing/2014/main" id="{15A0164A-7293-3B43-F216-7FEFBC64AFD2}"/>
              </a:ext>
            </a:extLst>
          </p:cNvPr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5274203" y="4169872"/>
            <a:ext cx="3208850" cy="1186728"/>
          </a:xfrm>
          <a:prstGeom prst="rect">
            <a:avLst/>
          </a:prstGeom>
          <a:ln/>
        </p:spPr>
      </p:pic>
      <p:pic>
        <p:nvPicPr>
          <p:cNvPr id="13" name="image10.jpg">
            <a:extLst>
              <a:ext uri="{FF2B5EF4-FFF2-40B4-BE49-F238E27FC236}">
                <a16:creationId xmlns:a16="http://schemas.microsoft.com/office/drawing/2014/main" id="{E8CFA55F-8CD7-4DE9-03B7-2F3B3FABBD3E}"/>
              </a:ext>
            </a:extLst>
          </p:cNvPr>
          <p:cNvPicPr/>
          <p:nvPr/>
        </p:nvPicPr>
        <p:blipFill>
          <a:blip r:embed="rId10"/>
          <a:srcRect/>
          <a:stretch>
            <a:fillRect/>
          </a:stretch>
        </p:blipFill>
        <p:spPr>
          <a:xfrm>
            <a:off x="8784306" y="4287401"/>
            <a:ext cx="2172980" cy="95167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032436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11F9F7C-EB6C-B84C-9531-356B037FE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97" y="758365"/>
            <a:ext cx="8149273" cy="838866"/>
          </a:xfrm>
        </p:spPr>
        <p:txBody>
          <a:bodyPr>
            <a:noAutofit/>
          </a:bodyPr>
          <a:lstStyle/>
          <a:p>
            <a:pPr algn="l"/>
            <a:r>
              <a:rPr lang="en-GB" sz="3600" b="1" dirty="0">
                <a:ea typeface="Open Sans" panose="020B0606030504020204" pitchFamily="34" charset="0"/>
                <a:cs typeface="Open Sans" panose="020B0606030504020204" pitchFamily="34" charset="0"/>
              </a:rPr>
              <a:t>What i</a:t>
            </a:r>
            <a:r>
              <a:rPr lang="en-GB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ssue will the project address?</a:t>
            </a:r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73E3DC-917C-7545-A4AA-C429D5514447}"/>
              </a:ext>
            </a:extLst>
          </p:cNvPr>
          <p:cNvSpPr/>
          <p:nvPr/>
        </p:nvSpPr>
        <p:spPr>
          <a:xfrm>
            <a:off x="910059" y="2022959"/>
            <a:ext cx="102599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l-G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COVID-19 crisis has resulted in a surge in unemployment rates, disproportionately affecting young individuals. </a:t>
            </a:r>
          </a:p>
          <a:p>
            <a:pPr algn="just"/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US" sz="1600" b="1" dirty="0" err="1">
                <a:solidFill>
                  <a:srgbClr val="EB5C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RuralYouthFuture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project specifically addresses the challenges faced by young people in rural areas who lack vocational training, digital skills, and viable employment prospects.</a:t>
            </a:r>
          </a:p>
          <a:p>
            <a:pPr algn="just"/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57000B-A83F-1F40-A542-4A9D18B7EA3C}"/>
              </a:ext>
            </a:extLst>
          </p:cNvPr>
          <p:cNvSpPr/>
          <p:nvPr/>
        </p:nvSpPr>
        <p:spPr>
          <a:xfrm>
            <a:off x="9709404" y="2453483"/>
            <a:ext cx="684803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partners</a:t>
            </a:r>
            <a:endParaRPr lang="en-US" sz="9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376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11F9F7C-EB6C-B84C-9531-356B037FE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97" y="758365"/>
            <a:ext cx="8149273" cy="838866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ea typeface="Open Sans" panose="020B0606030504020204" pitchFamily="34" charset="0"/>
                <a:cs typeface="Open Sans" panose="020B0606030504020204" pitchFamily="34" charset="0"/>
              </a:rPr>
              <a:t>Project Objectives</a:t>
            </a:r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73E3DC-917C-7545-A4AA-C429D5514447}"/>
              </a:ext>
            </a:extLst>
          </p:cNvPr>
          <p:cNvSpPr/>
          <p:nvPr/>
        </p:nvSpPr>
        <p:spPr>
          <a:xfrm>
            <a:off x="910059" y="2022959"/>
            <a:ext cx="1025996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EB5C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Reduce inequalities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between rural and urban areas in terms of youth employment opportunities.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EB5C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Combat depopulation and ageing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rural regions by attracting and retaining a talented and youthful workforce.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EB5C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Empower young individuals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rural territories by providing them with abundant job opportunities and improved working conditions.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EB5C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Foster sustainable rural development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through the promotion of digital skills and emerging work models.</a:t>
            </a:r>
          </a:p>
          <a:p>
            <a:pPr algn="just"/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57000B-A83F-1F40-A542-4A9D18B7EA3C}"/>
              </a:ext>
            </a:extLst>
          </p:cNvPr>
          <p:cNvSpPr/>
          <p:nvPr/>
        </p:nvSpPr>
        <p:spPr>
          <a:xfrm>
            <a:off x="9709404" y="2453483"/>
            <a:ext cx="684803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partners</a:t>
            </a:r>
            <a:endParaRPr lang="en-US" sz="9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129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11F9F7C-EB6C-B84C-9531-356B037FE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97" y="758365"/>
            <a:ext cx="8149273" cy="838866"/>
          </a:xfrm>
        </p:spPr>
        <p:txBody>
          <a:bodyPr>
            <a:noAutofit/>
          </a:bodyPr>
          <a:lstStyle/>
          <a:p>
            <a:pPr algn="l"/>
            <a:r>
              <a:rPr lang="en-GB" sz="3600" b="1" dirty="0">
                <a:ea typeface="Open Sans" panose="020B0606030504020204" pitchFamily="34" charset="0"/>
                <a:cs typeface="Open Sans" panose="020B0606030504020204" pitchFamily="34" charset="0"/>
              </a:rPr>
              <a:t>Policy Instruments</a:t>
            </a:r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73E3DC-917C-7545-A4AA-C429D5514447}"/>
              </a:ext>
            </a:extLst>
          </p:cNvPr>
          <p:cNvSpPr/>
          <p:nvPr/>
        </p:nvSpPr>
        <p:spPr>
          <a:xfrm>
            <a:off x="910059" y="2022959"/>
            <a:ext cx="1010756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Six policy instruments will be addressed, at municipal, regional and national level, to face a common challenge: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responding to the needs of young people in rural territories, by reducing the inequalities with urban peers and fighting ageing and growing depopulation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b="1" dirty="0">
              <a:solidFill>
                <a:srgbClr val="E31D4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1600" b="1" dirty="0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ESF+ Galicia 2021-2027 Operational Programme (Spain) </a:t>
            </a:r>
            <a:endParaRPr lang="en-US" sz="1600" b="1" dirty="0">
              <a:solidFill>
                <a:srgbClr val="E31D4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600" b="1" dirty="0">
              <a:solidFill>
                <a:srgbClr val="E31D4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Integrated Development Plan 2021-2027 of </a:t>
            </a:r>
            <a:r>
              <a:rPr lang="en-US" sz="1600" b="1" dirty="0" err="1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Peshtera</a:t>
            </a:r>
            <a:r>
              <a:rPr lang="en-US" sz="1600" b="1" dirty="0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Municipality (IDP) (Bulgaria)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600" b="1" dirty="0">
              <a:solidFill>
                <a:srgbClr val="E31D4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 development strategy of Local action group </a:t>
            </a:r>
            <a:r>
              <a:rPr lang="en-US" sz="1600" b="1" dirty="0" err="1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Goričko</a:t>
            </a:r>
            <a:r>
              <a:rPr lang="en-US" sz="1600" b="1" dirty="0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2020 for the programming period 2021-2027 (Slovenia)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600" b="1" dirty="0">
              <a:solidFill>
                <a:srgbClr val="E31D4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Children, Youth, and Families Guidelines for 2021-2027 (Latvia)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600" b="1" dirty="0">
              <a:solidFill>
                <a:srgbClr val="E31D4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National Youth Plan (Portugal)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600" b="1" dirty="0">
              <a:solidFill>
                <a:srgbClr val="E31D4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Tartu County Development Strategy 2040 (Estonia)</a:t>
            </a:r>
            <a:endParaRPr lang="it-IT" sz="1600" b="1" dirty="0">
              <a:solidFill>
                <a:srgbClr val="E31D4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57000B-A83F-1F40-A542-4A9D18B7EA3C}"/>
              </a:ext>
            </a:extLst>
          </p:cNvPr>
          <p:cNvSpPr/>
          <p:nvPr/>
        </p:nvSpPr>
        <p:spPr>
          <a:xfrm>
            <a:off x="9709404" y="2453483"/>
            <a:ext cx="684803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partners</a:t>
            </a:r>
            <a:endParaRPr lang="en-US" sz="9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895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864097" y="758365"/>
            <a:ext cx="8149273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 Activities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6F6887-8E7F-E649-9141-82A3C283C130}"/>
              </a:ext>
            </a:extLst>
          </p:cNvPr>
          <p:cNvSpPr/>
          <p:nvPr/>
        </p:nvSpPr>
        <p:spPr>
          <a:xfrm>
            <a:off x="910060" y="1930493"/>
            <a:ext cx="412945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Core Phase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Technical seminars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Study visits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Partner-2-Partner exchanges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Road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Exchange of good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Communication</a:t>
            </a:r>
          </a:p>
          <a:p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1600" b="1" dirty="0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Follow-up Phase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 exchanges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Assessment of the improvements achieved at different levels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Follow-up surveys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High-level dissemination event</a:t>
            </a:r>
          </a:p>
          <a:p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Imagem 2" descr="Uma imagem com ar livre, céu, relva, pessoa&#10;&#10;Descrição gerada automaticamente">
            <a:extLst>
              <a:ext uri="{FF2B5EF4-FFF2-40B4-BE49-F238E27FC236}">
                <a16:creationId xmlns:a16="http://schemas.microsoft.com/office/drawing/2014/main" id="{CA861D5B-E8E2-5733-1900-EE1D92ACDA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37"/>
          <a:stretch/>
        </p:blipFill>
        <p:spPr>
          <a:xfrm>
            <a:off x="5229545" y="1371151"/>
            <a:ext cx="6424919" cy="5181600"/>
          </a:xfrm>
          <a:prstGeom prst="hexagon">
            <a:avLst/>
          </a:prstGeom>
        </p:spPr>
      </p:pic>
    </p:spTree>
    <p:extLst>
      <p:ext uri="{BB962C8B-B14F-4D97-AF65-F5344CB8AC3E}">
        <p14:creationId xmlns:p14="http://schemas.microsoft.com/office/powerpoint/2010/main" val="2771397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0CE58F-7340-024C-A918-1CD58D840FE3}"/>
              </a:ext>
            </a:extLst>
          </p:cNvPr>
          <p:cNvSpPr/>
          <p:nvPr/>
        </p:nvSpPr>
        <p:spPr>
          <a:xfrm>
            <a:off x="1137998" y="1921592"/>
            <a:ext cx="10045195" cy="2256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4000" i="1" dirty="0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project’s most important activities are the exchanges that lead to a fruitful interregional learning process.</a:t>
            </a:r>
          </a:p>
        </p:txBody>
      </p:sp>
    </p:spTree>
    <p:extLst>
      <p:ext uri="{BB962C8B-B14F-4D97-AF65-F5344CB8AC3E}">
        <p14:creationId xmlns:p14="http://schemas.microsoft.com/office/powerpoint/2010/main" val="1534542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5948A"/>
      </a:lt2>
      <a:accent1>
        <a:srgbClr val="01A884"/>
      </a:accent1>
      <a:accent2>
        <a:srgbClr val="95C11E"/>
      </a:accent2>
      <a:accent3>
        <a:srgbClr val="F39200"/>
      </a:accent3>
      <a:accent4>
        <a:srgbClr val="E21D44"/>
      </a:accent4>
      <a:accent5>
        <a:srgbClr val="009FE3"/>
      </a:accent5>
      <a:accent6>
        <a:srgbClr val="154193"/>
      </a:accent6>
      <a:hlink>
        <a:srgbClr val="FEFFFE"/>
      </a:hlink>
      <a:folHlink>
        <a:srgbClr val="D9D7C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200" b="1" dirty="0">
            <a:solidFill>
              <a:srgbClr val="95948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06E3B9CB-D344-C147-9C3E-36C884CF0AED}" vid="{737523F6-8BB6-244C-9D2D-8DA98AD551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1D2DF3EBC7804E8A2B82BBCDA4442D" ma:contentTypeVersion="16" ma:contentTypeDescription="Create a new document." ma:contentTypeScope="" ma:versionID="3c4b638baae15a5b444997fa80192f43">
  <xsd:schema xmlns:xsd="http://www.w3.org/2001/XMLSchema" xmlns:xs="http://www.w3.org/2001/XMLSchema" xmlns:p="http://schemas.microsoft.com/office/2006/metadata/properties" xmlns:ns2="ae1c26e0-bdd1-4ce2-bc5c-b06756f3bce7" xmlns:ns3="75680805-e956-4cde-b5e2-b05f91aa9d1d" targetNamespace="http://schemas.microsoft.com/office/2006/metadata/properties" ma:root="true" ma:fieldsID="50a472baa19f27197de283f39dd7ba95" ns2:_="" ns3:_="">
    <xsd:import namespace="ae1c26e0-bdd1-4ce2-bc5c-b06756f3bce7"/>
    <xsd:import namespace="75680805-e956-4cde-b5e2-b05f91aa9d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c26e0-bdd1-4ce2-bc5c-b06756f3bc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2d59d95-237c-434b-8cac-eab795e7eb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80805-e956-4cde-b5e2-b05f91aa9d1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9f4ece0-f1e1-4b02-af4b-fb89e0005709}" ma:internalName="TaxCatchAll" ma:showField="CatchAllData" ma:web="75680805-e956-4cde-b5e2-b05f91aa9d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680805-e956-4cde-b5e2-b05f91aa9d1d" xsi:nil="true"/>
    <lcf76f155ced4ddcb4097134ff3c332f xmlns="ae1c26e0-bdd1-4ce2-bc5c-b06756f3bce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ADCADD-F611-4F5C-BD5A-F3C3BD3F86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18F123-7066-41AA-A8AE-84CC5F837B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1c26e0-bdd1-4ce2-bc5c-b06756f3bce7"/>
    <ds:schemaRef ds:uri="75680805-e956-4cde-b5e2-b05f91aa9d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3FC793-0237-4EB2-9E54-581B2D1B3CF6}">
  <ds:schemaRefs>
    <ds:schemaRef ds:uri="http://schemas.microsoft.com/office/2006/documentManagement/types"/>
    <ds:schemaRef ds:uri="http://purl.org/dc/terms/"/>
    <ds:schemaRef ds:uri="ae1c26e0-bdd1-4ce2-bc5c-b06756f3bce7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75680805-e956-4cde-b5e2-b05f91aa9d1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</TotalTime>
  <Words>429</Words>
  <Application>Microsoft Office PowerPoint</Application>
  <PresentationFormat>Widescreen</PresentationFormat>
  <Paragraphs>79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Open Sans</vt:lpstr>
      <vt:lpstr>Wingdings</vt:lpstr>
      <vt:lpstr>Office Theme</vt:lpstr>
      <vt:lpstr>PowerPoint Presentation</vt:lpstr>
      <vt:lpstr>PowerPoint Presentation</vt:lpstr>
      <vt:lpstr>PowerPoint Presentation</vt:lpstr>
      <vt:lpstr>Our team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Kurth</dc:creator>
  <cp:lastModifiedBy>George Koulouris</cp:lastModifiedBy>
  <cp:revision>33</cp:revision>
  <dcterms:created xsi:type="dcterms:W3CDTF">2021-10-28T12:22:03Z</dcterms:created>
  <dcterms:modified xsi:type="dcterms:W3CDTF">2023-07-19T15:48:55Z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0x010100311D2DF3EBC7804E8A2B82BBCDA4442D</vt:lpwstr>
  </property>
  <property fmtid="{D5CDD505-2E9C-101B-9397-08002B2CF9AE}" pid="3" name="MediaServiceImageTags">
    <vt:lpwstr/>
  </property>
</Properties>
</file>