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56" r:id="rId5"/>
    <p:sldId id="273" r:id="rId6"/>
    <p:sldId id="283" r:id="rId7"/>
    <p:sldId id="301" r:id="rId8"/>
    <p:sldId id="291" r:id="rId9"/>
    <p:sldId id="302" r:id="rId10"/>
    <p:sldId id="303" r:id="rId11"/>
    <p:sldId id="296" r:id="rId12"/>
    <p:sldId id="297" r:id="rId13"/>
    <p:sldId id="30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A984"/>
    <a:srgbClr val="4AB698"/>
    <a:srgbClr val="95948B"/>
    <a:srgbClr val="E31D44"/>
    <a:srgbClr val="EB5C62"/>
    <a:srgbClr val="DAD7D0"/>
    <a:srgbClr val="154194"/>
    <a:srgbClr val="009FE4"/>
    <a:srgbClr val="F39200"/>
    <a:srgbClr val="8DC6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AF137A-AD37-44A1-B466-E63CF4DB629C}" v="24" dt="2024-08-14T08:25:15.2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73"/>
    <p:restoredTop sz="97867"/>
  </p:normalViewPr>
  <p:slideViewPr>
    <p:cSldViewPr snapToGrid="0" snapToObjects="1">
      <p:cViewPr varScale="1">
        <p:scale>
          <a:sx n="111" d="100"/>
          <a:sy n="111" d="100"/>
        </p:scale>
        <p:origin x="918"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70" d="100"/>
          <a:sy n="170" d="100"/>
        </p:scale>
        <p:origin x="735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 Rojas" userId="S::gabriel.rojas@ernact.eu::09946c03-00c1-4e21-9197-d941ce2d2ba1" providerId="AD" clId="Web-{26AA00CC-703E-6434-0028-3519FD8DE185}"/>
    <pc:docChg chg="modSld">
      <pc:chgData name="Gabriel Rojas" userId="S::gabriel.rojas@ernact.eu::09946c03-00c1-4e21-9197-d941ce2d2ba1" providerId="AD" clId="Web-{26AA00CC-703E-6434-0028-3519FD8DE185}" dt="2023-03-14T19:03:09.983" v="37"/>
      <pc:docMkLst>
        <pc:docMk/>
      </pc:docMkLst>
      <pc:sldChg chg="addSp delSp modSp">
        <pc:chgData name="Gabriel Rojas" userId="S::gabriel.rojas@ernact.eu::09946c03-00c1-4e21-9197-d941ce2d2ba1" providerId="AD" clId="Web-{26AA00CC-703E-6434-0028-3519FD8DE185}" dt="2023-03-14T19:03:09.983" v="37"/>
        <pc:sldMkLst>
          <pc:docMk/>
          <pc:sldMk cId="3673704800" sldId="283"/>
        </pc:sldMkLst>
        <pc:picChg chg="add del mod ord">
          <ac:chgData name="Gabriel Rojas" userId="S::gabriel.rojas@ernact.eu::09946c03-00c1-4e21-9197-d941ce2d2ba1" providerId="AD" clId="Web-{26AA00CC-703E-6434-0028-3519FD8DE185}" dt="2023-03-14T19:03:09.983" v="37"/>
          <ac:picMkLst>
            <pc:docMk/>
            <pc:sldMk cId="3673704800" sldId="283"/>
            <ac:picMk id="2" creationId="{F00BA870-E447-8900-317D-FE0661BE55ED}"/>
          </ac:picMkLst>
        </pc:picChg>
        <pc:picChg chg="ord">
          <ac:chgData name="Gabriel Rojas" userId="S::gabriel.rojas@ernact.eu::09946c03-00c1-4e21-9197-d941ce2d2ba1" providerId="AD" clId="Web-{26AA00CC-703E-6434-0028-3519FD8DE185}" dt="2023-03-14T19:02:52.170" v="28"/>
          <ac:picMkLst>
            <pc:docMk/>
            <pc:sldMk cId="3673704800" sldId="283"/>
            <ac:picMk id="21" creationId="{BE1E2123-53E5-9387-9DE9-93BB2BD7BA0A}"/>
          </ac:picMkLst>
        </pc:picChg>
        <pc:picChg chg="mod">
          <ac:chgData name="Gabriel Rojas" userId="S::gabriel.rojas@ernact.eu::09946c03-00c1-4e21-9197-d941ce2d2ba1" providerId="AD" clId="Web-{26AA00CC-703E-6434-0028-3519FD8DE185}" dt="2023-03-14T18:59:55.462" v="10" actId="1076"/>
          <ac:picMkLst>
            <pc:docMk/>
            <pc:sldMk cId="3673704800" sldId="283"/>
            <ac:picMk id="24" creationId="{3FCFF2F8-F2CA-5A43-8E7B-2376637332D1}"/>
          </ac:picMkLst>
        </pc:picChg>
      </pc:sldChg>
    </pc:docChg>
  </pc:docChgLst>
  <pc:docChgLst>
    <pc:chgData name="Maixa" userId="a930a975-0f1d-4fe0-8294-cdda87494fc4" providerId="ADAL" clId="{C9151BF0-E602-469A-A7BF-4A63129A867F}"/>
    <pc:docChg chg="undo redo custSel addSld delSld modSld">
      <pc:chgData name="Maixa" userId="a930a975-0f1d-4fe0-8294-cdda87494fc4" providerId="ADAL" clId="{C9151BF0-E602-469A-A7BF-4A63129A867F}" dt="2023-04-03T15:01:10.290" v="573" actId="207"/>
      <pc:docMkLst>
        <pc:docMk/>
      </pc:docMkLst>
      <pc:sldChg chg="addSp delSp modSp mod">
        <pc:chgData name="Maixa" userId="a930a975-0f1d-4fe0-8294-cdda87494fc4" providerId="ADAL" clId="{C9151BF0-E602-469A-A7BF-4A63129A867F}" dt="2023-04-03T15:01:10.290" v="573" actId="207"/>
        <pc:sldMkLst>
          <pc:docMk/>
          <pc:sldMk cId="2378688025" sldId="256"/>
        </pc:sldMkLst>
        <pc:spChg chg="mod">
          <ac:chgData name="Maixa" userId="a930a975-0f1d-4fe0-8294-cdda87494fc4" providerId="ADAL" clId="{C9151BF0-E602-469A-A7BF-4A63129A867F}" dt="2023-03-20T12:05:26.897" v="567" actId="20577"/>
          <ac:spMkLst>
            <pc:docMk/>
            <pc:sldMk cId="2378688025" sldId="256"/>
            <ac:spMk id="7" creationId="{ECD2199A-8B28-F1CF-2AF1-3BB3B1DA66FF}"/>
          </ac:spMkLst>
        </pc:spChg>
        <pc:spChg chg="mod">
          <ac:chgData name="Maixa" userId="a930a975-0f1d-4fe0-8294-cdda87494fc4" providerId="ADAL" clId="{C9151BF0-E602-469A-A7BF-4A63129A867F}" dt="2023-04-03T15:01:10.290" v="573" actId="207"/>
          <ac:spMkLst>
            <pc:docMk/>
            <pc:sldMk cId="2378688025" sldId="256"/>
            <ac:spMk id="8" creationId="{88D373C9-12A2-19F9-4F9B-2831555AE29C}"/>
          </ac:spMkLst>
        </pc:spChg>
        <pc:picChg chg="add del mod">
          <ac:chgData name="Maixa" userId="a930a975-0f1d-4fe0-8294-cdda87494fc4" providerId="ADAL" clId="{C9151BF0-E602-469A-A7BF-4A63129A867F}" dt="2023-03-20T10:27:27.518" v="5"/>
          <ac:picMkLst>
            <pc:docMk/>
            <pc:sldMk cId="2378688025" sldId="256"/>
            <ac:picMk id="3" creationId="{3F96F89E-1A25-39F4-6AEB-E1391CDDB77C}"/>
          </ac:picMkLst>
        </pc:picChg>
        <pc:picChg chg="del">
          <ac:chgData name="Maixa" userId="a930a975-0f1d-4fe0-8294-cdda87494fc4" providerId="ADAL" clId="{C9151BF0-E602-469A-A7BF-4A63129A867F}" dt="2023-03-20T10:28:45.435" v="6" actId="478"/>
          <ac:picMkLst>
            <pc:docMk/>
            <pc:sldMk cId="2378688025" sldId="256"/>
            <ac:picMk id="4" creationId="{374545DC-7A01-8B48-A493-6C19089DA7EB}"/>
          </ac:picMkLst>
        </pc:picChg>
        <pc:picChg chg="add mod">
          <ac:chgData name="Maixa" userId="a930a975-0f1d-4fe0-8294-cdda87494fc4" providerId="ADAL" clId="{C9151BF0-E602-469A-A7BF-4A63129A867F}" dt="2023-03-20T10:30:15.858" v="19" actId="34135"/>
          <ac:picMkLst>
            <pc:docMk/>
            <pc:sldMk cId="2378688025" sldId="256"/>
            <ac:picMk id="9" creationId="{4B1C985E-5813-BDA1-67EA-40682C7B52E4}"/>
          </ac:picMkLst>
        </pc:picChg>
      </pc:sldChg>
      <pc:sldChg chg="addSp modSp mod">
        <pc:chgData name="Maixa" userId="a930a975-0f1d-4fe0-8294-cdda87494fc4" providerId="ADAL" clId="{C9151BF0-E602-469A-A7BF-4A63129A867F}" dt="2023-03-20T12:01:37.108" v="382" actId="1076"/>
        <pc:sldMkLst>
          <pc:docMk/>
          <pc:sldMk cId="1525459426" sldId="273"/>
        </pc:sldMkLst>
        <pc:spChg chg="add mod">
          <ac:chgData name="Maixa" userId="a930a975-0f1d-4fe0-8294-cdda87494fc4" providerId="ADAL" clId="{C9151BF0-E602-469A-A7BF-4A63129A867F}" dt="2023-03-20T11:59:28.897" v="353" actId="207"/>
          <ac:spMkLst>
            <pc:docMk/>
            <pc:sldMk cId="1525459426" sldId="273"/>
            <ac:spMk id="2" creationId="{CC15741E-4EBC-DD80-53B4-F1DE8B4A0039}"/>
          </ac:spMkLst>
        </pc:spChg>
        <pc:spChg chg="mod">
          <ac:chgData name="Maixa" userId="a930a975-0f1d-4fe0-8294-cdda87494fc4" providerId="ADAL" clId="{C9151BF0-E602-469A-A7BF-4A63129A867F}" dt="2023-03-20T10:36:48.609" v="124" actId="113"/>
          <ac:spMkLst>
            <pc:docMk/>
            <pc:sldMk cId="1525459426" sldId="273"/>
            <ac:spMk id="3" creationId="{E11F9F7C-EB6C-B84C-9531-356B037FEA56}"/>
          </ac:spMkLst>
        </pc:spChg>
        <pc:spChg chg="add mod">
          <ac:chgData name="Maixa" userId="a930a975-0f1d-4fe0-8294-cdda87494fc4" providerId="ADAL" clId="{C9151BF0-E602-469A-A7BF-4A63129A867F}" dt="2023-03-20T11:59:28.897" v="353" actId="207"/>
          <ac:spMkLst>
            <pc:docMk/>
            <pc:sldMk cId="1525459426" sldId="273"/>
            <ac:spMk id="4" creationId="{6627F8AE-AA50-DF59-471C-F161E5FD7FFA}"/>
          </ac:spMkLst>
        </pc:spChg>
        <pc:spChg chg="add mod">
          <ac:chgData name="Maixa" userId="a930a975-0f1d-4fe0-8294-cdda87494fc4" providerId="ADAL" clId="{C9151BF0-E602-469A-A7BF-4A63129A867F}" dt="2023-03-20T11:59:28.897" v="353" actId="207"/>
          <ac:spMkLst>
            <pc:docMk/>
            <pc:sldMk cId="1525459426" sldId="273"/>
            <ac:spMk id="5" creationId="{1BF658A5-F7D2-6D5D-E4B3-A0C80D1E719A}"/>
          </ac:spMkLst>
        </pc:spChg>
        <pc:spChg chg="add mod">
          <ac:chgData name="Maixa" userId="a930a975-0f1d-4fe0-8294-cdda87494fc4" providerId="ADAL" clId="{C9151BF0-E602-469A-A7BF-4A63129A867F}" dt="2023-03-20T11:59:28.897" v="353" actId="207"/>
          <ac:spMkLst>
            <pc:docMk/>
            <pc:sldMk cId="1525459426" sldId="273"/>
            <ac:spMk id="6" creationId="{053CAE8F-FDB3-367A-9DF1-5306FEE61AE5}"/>
          </ac:spMkLst>
        </pc:spChg>
        <pc:spChg chg="add mod">
          <ac:chgData name="Maixa" userId="a930a975-0f1d-4fe0-8294-cdda87494fc4" providerId="ADAL" clId="{C9151BF0-E602-469A-A7BF-4A63129A867F}" dt="2023-03-20T11:59:56.505" v="356" actId="1076"/>
          <ac:spMkLst>
            <pc:docMk/>
            <pc:sldMk cId="1525459426" sldId="273"/>
            <ac:spMk id="10" creationId="{BB8DB3E9-905D-5BE1-52EF-EE1D43CA85C0}"/>
          </ac:spMkLst>
        </pc:spChg>
        <pc:spChg chg="mod">
          <ac:chgData name="Maixa" userId="a930a975-0f1d-4fe0-8294-cdda87494fc4" providerId="ADAL" clId="{C9151BF0-E602-469A-A7BF-4A63129A867F}" dt="2023-03-20T10:39:58.483" v="147" actId="20577"/>
          <ac:spMkLst>
            <pc:docMk/>
            <pc:sldMk cId="1525459426" sldId="273"/>
            <ac:spMk id="11" creationId="{3092756D-D8E6-0F48-8409-920F3B1C42BE}"/>
          </ac:spMkLst>
        </pc:spChg>
        <pc:spChg chg="mod">
          <ac:chgData name="Maixa" userId="a930a975-0f1d-4fe0-8294-cdda87494fc4" providerId="ADAL" clId="{C9151BF0-E602-469A-A7BF-4A63129A867F}" dt="2023-03-20T10:33:47.869" v="75" actId="20577"/>
          <ac:spMkLst>
            <pc:docMk/>
            <pc:sldMk cId="1525459426" sldId="273"/>
            <ac:spMk id="14" creationId="{C357000B-A83F-1F40-A542-4A9D18B7EA3C}"/>
          </ac:spMkLst>
        </pc:spChg>
        <pc:spChg chg="add mod">
          <ac:chgData name="Maixa" userId="a930a975-0f1d-4fe0-8294-cdda87494fc4" providerId="ADAL" clId="{C9151BF0-E602-469A-A7BF-4A63129A867F}" dt="2023-03-20T12:01:14.477" v="380" actId="1037"/>
          <ac:spMkLst>
            <pc:docMk/>
            <pc:sldMk cId="1525459426" sldId="273"/>
            <ac:spMk id="15" creationId="{2584315A-7EB2-4F04-28E1-DECEA623FA39}"/>
          </ac:spMkLst>
        </pc:spChg>
        <pc:spChg chg="mod">
          <ac:chgData name="Maixa" userId="a930a975-0f1d-4fe0-8294-cdda87494fc4" providerId="ADAL" clId="{C9151BF0-E602-469A-A7BF-4A63129A867F}" dt="2023-03-20T11:59:52.353" v="355" actId="1076"/>
          <ac:spMkLst>
            <pc:docMk/>
            <pc:sldMk cId="1525459426" sldId="273"/>
            <ac:spMk id="18" creationId="{AB4D2EE3-5032-1245-AEE8-014CF64BA1C7}"/>
          </ac:spMkLst>
        </pc:spChg>
        <pc:spChg chg="mod">
          <ac:chgData name="Maixa" userId="a930a975-0f1d-4fe0-8294-cdda87494fc4" providerId="ADAL" clId="{C9151BF0-E602-469A-A7BF-4A63129A867F}" dt="2023-03-20T10:51:02.659" v="225" actId="113"/>
          <ac:spMkLst>
            <pc:docMk/>
            <pc:sldMk cId="1525459426" sldId="273"/>
            <ac:spMk id="19" creationId="{0573E3DC-917C-7545-A4AA-C429D5514447}"/>
          </ac:spMkLst>
        </pc:spChg>
        <pc:spChg chg="mod">
          <ac:chgData name="Maixa" userId="a930a975-0f1d-4fe0-8294-cdda87494fc4" providerId="ADAL" clId="{C9151BF0-E602-469A-A7BF-4A63129A867F}" dt="2023-03-20T12:01:37.108" v="382" actId="1076"/>
          <ac:spMkLst>
            <pc:docMk/>
            <pc:sldMk cId="1525459426" sldId="273"/>
            <ac:spMk id="23" creationId="{C2811249-69B2-FE46-B48E-8F59B7879724}"/>
          </ac:spMkLst>
        </pc:spChg>
        <pc:picChg chg="add mod">
          <ac:chgData name="Maixa" userId="a930a975-0f1d-4fe0-8294-cdda87494fc4" providerId="ADAL" clId="{C9151BF0-E602-469A-A7BF-4A63129A867F}" dt="2023-03-20T11:56:04.772" v="341" actId="1076"/>
          <ac:picMkLst>
            <pc:docMk/>
            <pc:sldMk cId="1525459426" sldId="273"/>
            <ac:picMk id="7" creationId="{F5C723F4-D2D0-B8AA-3F4A-5FE5C1C08689}"/>
          </ac:picMkLst>
        </pc:picChg>
        <pc:picChg chg="add mod">
          <ac:chgData name="Maixa" userId="a930a975-0f1d-4fe0-8294-cdda87494fc4" providerId="ADAL" clId="{C9151BF0-E602-469A-A7BF-4A63129A867F}" dt="2023-03-20T12:01:08.581" v="370" actId="1037"/>
          <ac:picMkLst>
            <pc:docMk/>
            <pc:sldMk cId="1525459426" sldId="273"/>
            <ac:picMk id="12" creationId="{248EBF57-D10C-3F8F-557A-4BBE94881DD7}"/>
          </ac:picMkLst>
        </pc:picChg>
        <pc:picChg chg="mod">
          <ac:chgData name="Maixa" userId="a930a975-0f1d-4fe0-8294-cdda87494fc4" providerId="ADAL" clId="{C9151BF0-E602-469A-A7BF-4A63129A867F}" dt="2023-03-20T10:52:13.426" v="256" actId="1076"/>
          <ac:picMkLst>
            <pc:docMk/>
            <pc:sldMk cId="1525459426" sldId="273"/>
            <ac:picMk id="22" creationId="{53859C2A-3B6B-B549-BDE2-50EFC979E49B}"/>
          </ac:picMkLst>
        </pc:picChg>
        <pc:picChg chg="mod">
          <ac:chgData name="Maixa" userId="a930a975-0f1d-4fe0-8294-cdda87494fc4" providerId="ADAL" clId="{C9151BF0-E602-469A-A7BF-4A63129A867F}" dt="2023-03-20T10:54:25.391" v="307" actId="1076"/>
          <ac:picMkLst>
            <pc:docMk/>
            <pc:sldMk cId="1525459426" sldId="273"/>
            <ac:picMk id="24" creationId="{D16DC17E-6319-9C44-954D-433FE0EC4E12}"/>
          </ac:picMkLst>
        </pc:picChg>
      </pc:sldChg>
      <pc:sldChg chg="addSp delSp modSp mod">
        <pc:chgData name="Maixa" userId="a930a975-0f1d-4fe0-8294-cdda87494fc4" providerId="ADAL" clId="{C9151BF0-E602-469A-A7BF-4A63129A867F}" dt="2023-03-28T09:13:29.072" v="571" actId="478"/>
        <pc:sldMkLst>
          <pc:docMk/>
          <pc:sldMk cId="3673704800" sldId="283"/>
        </pc:sldMkLst>
        <pc:spChg chg="add del">
          <ac:chgData name="Maixa" userId="a930a975-0f1d-4fe0-8294-cdda87494fc4" providerId="ADAL" clId="{C9151BF0-E602-469A-A7BF-4A63129A867F}" dt="2023-03-28T09:13:29.072" v="571" actId="478"/>
          <ac:spMkLst>
            <pc:docMk/>
            <pc:sldMk cId="3673704800" sldId="283"/>
            <ac:spMk id="27" creationId="{45000200-37B2-714F-A803-8E0E7A7E9EED}"/>
          </ac:spMkLst>
        </pc:spChg>
        <pc:spChg chg="mod">
          <ac:chgData name="Maixa" userId="a930a975-0f1d-4fe0-8294-cdda87494fc4" providerId="ADAL" clId="{C9151BF0-E602-469A-A7BF-4A63129A867F}" dt="2023-03-20T10:34:08.189" v="90" actId="20577"/>
          <ac:spMkLst>
            <pc:docMk/>
            <pc:sldMk cId="3673704800" sldId="283"/>
            <ac:spMk id="57" creationId="{799448AE-4B4A-4D4D-A214-5B1A91C8687D}"/>
          </ac:spMkLst>
        </pc:spChg>
        <pc:picChg chg="add del">
          <ac:chgData name="Maixa" userId="a930a975-0f1d-4fe0-8294-cdda87494fc4" providerId="ADAL" clId="{C9151BF0-E602-469A-A7BF-4A63129A867F}" dt="2023-03-28T09:13:28.860" v="570" actId="478"/>
          <ac:picMkLst>
            <pc:docMk/>
            <pc:sldMk cId="3673704800" sldId="283"/>
            <ac:picMk id="24" creationId="{3FCFF2F8-F2CA-5A43-8E7B-2376637332D1}"/>
          </ac:picMkLst>
        </pc:picChg>
      </pc:sldChg>
      <pc:sldChg chg="modSp mod">
        <pc:chgData name="Maixa" userId="a930a975-0f1d-4fe0-8294-cdda87494fc4" providerId="ADAL" clId="{C9151BF0-E602-469A-A7BF-4A63129A867F}" dt="2023-03-20T10:50:38.354" v="224" actId="34135"/>
        <pc:sldMkLst>
          <pc:docMk/>
          <pc:sldMk cId="1251181761" sldId="297"/>
        </pc:sldMkLst>
        <pc:spChg chg="mod">
          <ac:chgData name="Maixa" userId="a930a975-0f1d-4fe0-8294-cdda87494fc4" providerId="ADAL" clId="{C9151BF0-E602-469A-A7BF-4A63129A867F}" dt="2023-03-20T10:50:38.354" v="224" actId="34135"/>
          <ac:spMkLst>
            <pc:docMk/>
            <pc:sldMk cId="1251181761" sldId="297"/>
            <ac:spMk id="3" creationId="{A8F356D7-271B-1E14-A513-672EE4B681B2}"/>
          </ac:spMkLst>
        </pc:spChg>
      </pc:sldChg>
      <pc:sldChg chg="addSp delSp modSp mod">
        <pc:chgData name="Maixa" userId="a930a975-0f1d-4fe0-8294-cdda87494fc4" providerId="ADAL" clId="{C9151BF0-E602-469A-A7BF-4A63129A867F}" dt="2023-03-20T12:03:35.661" v="543" actId="1038"/>
        <pc:sldMkLst>
          <pc:docMk/>
          <pc:sldMk cId="943264621" sldId="300"/>
        </pc:sldMkLst>
        <pc:spChg chg="mod">
          <ac:chgData name="Maixa" userId="a930a975-0f1d-4fe0-8294-cdda87494fc4" providerId="ADAL" clId="{C9151BF0-E602-469A-A7BF-4A63129A867F}" dt="2023-03-20T10:50:30.774" v="223" actId="113"/>
          <ac:spMkLst>
            <pc:docMk/>
            <pc:sldMk cId="943264621" sldId="300"/>
            <ac:spMk id="11" creationId="{F897CE6B-5B76-B04D-AE33-F52CCAB7CEEC}"/>
          </ac:spMkLst>
        </pc:spChg>
        <pc:spChg chg="mod">
          <ac:chgData name="Maixa" userId="a930a975-0f1d-4fe0-8294-cdda87494fc4" providerId="ADAL" clId="{C9151BF0-E602-469A-A7BF-4A63129A867F}" dt="2023-03-20T10:36:04.539" v="110" actId="20577"/>
          <ac:spMkLst>
            <pc:docMk/>
            <pc:sldMk cId="943264621" sldId="300"/>
            <ac:spMk id="18" creationId="{AE52B1DA-5F30-C048-83D3-C29E4D6A1C70}"/>
          </ac:spMkLst>
        </pc:spChg>
        <pc:picChg chg="del">
          <ac:chgData name="Maixa" userId="a930a975-0f1d-4fe0-8294-cdda87494fc4" providerId="ADAL" clId="{C9151BF0-E602-469A-A7BF-4A63129A867F}" dt="2023-03-20T10:31:21.723" v="20" actId="478"/>
          <ac:picMkLst>
            <pc:docMk/>
            <pc:sldMk cId="943264621" sldId="300"/>
            <ac:picMk id="3" creationId="{FD07788B-009C-E223-23A3-476EDD7DC126}"/>
          </ac:picMkLst>
        </pc:picChg>
        <pc:picChg chg="add mod">
          <ac:chgData name="Maixa" userId="a930a975-0f1d-4fe0-8294-cdda87494fc4" providerId="ADAL" clId="{C9151BF0-E602-469A-A7BF-4A63129A867F}" dt="2023-03-20T10:49:40.337" v="207" actId="34135"/>
          <ac:picMkLst>
            <pc:docMk/>
            <pc:sldMk cId="943264621" sldId="300"/>
            <ac:picMk id="4" creationId="{2EB08DC3-9254-D34F-ECB4-875F04048E7B}"/>
          </ac:picMkLst>
        </pc:picChg>
        <pc:picChg chg="add del mod">
          <ac:chgData name="Maixa" userId="a930a975-0f1d-4fe0-8294-cdda87494fc4" providerId="ADAL" clId="{C9151BF0-E602-469A-A7BF-4A63129A867F}" dt="2023-03-20T10:41:43.953" v="165" actId="478"/>
          <ac:picMkLst>
            <pc:docMk/>
            <pc:sldMk cId="943264621" sldId="300"/>
            <ac:picMk id="5" creationId="{70B91B02-B4BD-61D6-801D-CD6C4BEF23E6}"/>
          </ac:picMkLst>
        </pc:picChg>
        <pc:picChg chg="add mod">
          <ac:chgData name="Maixa" userId="a930a975-0f1d-4fe0-8294-cdda87494fc4" providerId="ADAL" clId="{C9151BF0-E602-469A-A7BF-4A63129A867F}" dt="2023-03-20T12:03:26.170" v="519" actId="1036"/>
          <ac:picMkLst>
            <pc:docMk/>
            <pc:sldMk cId="943264621" sldId="300"/>
            <ac:picMk id="6" creationId="{0FB93AA3-2D04-C143-0BCC-62848F5812B7}"/>
          </ac:picMkLst>
        </pc:picChg>
        <pc:picChg chg="add mod">
          <ac:chgData name="Maixa" userId="a930a975-0f1d-4fe0-8294-cdda87494fc4" providerId="ADAL" clId="{C9151BF0-E602-469A-A7BF-4A63129A867F}" dt="2023-03-20T12:03:12.593" v="484" actId="1038"/>
          <ac:picMkLst>
            <pc:docMk/>
            <pc:sldMk cId="943264621" sldId="300"/>
            <ac:picMk id="7" creationId="{06851C0A-09ED-0EAF-B5C7-583EF0E5AB06}"/>
          </ac:picMkLst>
        </pc:picChg>
        <pc:picChg chg="add mod">
          <ac:chgData name="Maixa" userId="a930a975-0f1d-4fe0-8294-cdda87494fc4" providerId="ADAL" clId="{C9151BF0-E602-469A-A7BF-4A63129A867F}" dt="2023-03-20T12:03:17.497" v="500" actId="1037"/>
          <ac:picMkLst>
            <pc:docMk/>
            <pc:sldMk cId="943264621" sldId="300"/>
            <ac:picMk id="8" creationId="{3602690B-637A-4C11-A51B-79B9C6E4E0DB}"/>
          </ac:picMkLst>
        </pc:picChg>
        <pc:picChg chg="add mod">
          <ac:chgData name="Maixa" userId="a930a975-0f1d-4fe0-8294-cdda87494fc4" providerId="ADAL" clId="{C9151BF0-E602-469A-A7BF-4A63129A867F}" dt="2023-03-20T12:02:45.090" v="409" actId="1037"/>
          <ac:picMkLst>
            <pc:docMk/>
            <pc:sldMk cId="943264621" sldId="300"/>
            <ac:picMk id="10" creationId="{7E564BA6-6D9F-5B52-FF69-C93F1E262AF7}"/>
          </ac:picMkLst>
        </pc:picChg>
        <pc:picChg chg="add mod">
          <ac:chgData name="Maixa" userId="a930a975-0f1d-4fe0-8294-cdda87494fc4" providerId="ADAL" clId="{C9151BF0-E602-469A-A7BF-4A63129A867F}" dt="2023-03-20T12:02:42.380" v="403" actId="1037"/>
          <ac:picMkLst>
            <pc:docMk/>
            <pc:sldMk cId="943264621" sldId="300"/>
            <ac:picMk id="12" creationId="{40FC0494-4B46-36EA-96EF-294B627995EB}"/>
          </ac:picMkLst>
        </pc:picChg>
        <pc:picChg chg="add mod">
          <ac:chgData name="Maixa" userId="a930a975-0f1d-4fe0-8294-cdda87494fc4" providerId="ADAL" clId="{C9151BF0-E602-469A-A7BF-4A63129A867F}" dt="2023-03-20T12:02:49.837" v="424" actId="1037"/>
          <ac:picMkLst>
            <pc:docMk/>
            <pc:sldMk cId="943264621" sldId="300"/>
            <ac:picMk id="13" creationId="{8D93F5FC-E65D-F43A-CB48-C9395E683C40}"/>
          </ac:picMkLst>
        </pc:picChg>
        <pc:picChg chg="add mod">
          <ac:chgData name="Maixa" userId="a930a975-0f1d-4fe0-8294-cdda87494fc4" providerId="ADAL" clId="{C9151BF0-E602-469A-A7BF-4A63129A867F}" dt="2023-03-20T12:03:35.661" v="543" actId="1038"/>
          <ac:picMkLst>
            <pc:docMk/>
            <pc:sldMk cId="943264621" sldId="300"/>
            <ac:picMk id="14" creationId="{9C564BEF-8D16-747E-DB9C-742FFEE5A97F}"/>
          </ac:picMkLst>
        </pc:picChg>
        <pc:picChg chg="add mod">
          <ac:chgData name="Maixa" userId="a930a975-0f1d-4fe0-8294-cdda87494fc4" providerId="ADAL" clId="{C9151BF0-E602-469A-A7BF-4A63129A867F}" dt="2023-03-20T12:03:32.378" v="535" actId="1035"/>
          <ac:picMkLst>
            <pc:docMk/>
            <pc:sldMk cId="943264621" sldId="300"/>
            <ac:picMk id="15" creationId="{2E907E30-2FB6-2AD4-7211-FCF73DC24001}"/>
          </ac:picMkLst>
        </pc:picChg>
        <pc:picChg chg="mod">
          <ac:chgData name="Maixa" userId="a930a975-0f1d-4fe0-8294-cdda87494fc4" providerId="ADAL" clId="{C9151BF0-E602-469A-A7BF-4A63129A867F}" dt="2023-03-20T10:49:25.091" v="202" actId="34135"/>
          <ac:picMkLst>
            <pc:docMk/>
            <pc:sldMk cId="943264621" sldId="300"/>
            <ac:picMk id="19" creationId="{6D201CFB-A74A-224D-BA3A-C25330922E7B}"/>
          </ac:picMkLst>
        </pc:picChg>
      </pc:sldChg>
      <pc:sldChg chg="new del">
        <pc:chgData name="Maixa" userId="a930a975-0f1d-4fe0-8294-cdda87494fc4" providerId="ADAL" clId="{C9151BF0-E602-469A-A7BF-4A63129A867F}" dt="2023-03-20T12:04:25.301" v="545" actId="47"/>
        <pc:sldMkLst>
          <pc:docMk/>
          <pc:sldMk cId="2872368586" sldId="301"/>
        </pc:sldMkLst>
      </pc:sldChg>
      <pc:sldChg chg="new del">
        <pc:chgData name="Maixa" userId="a930a975-0f1d-4fe0-8294-cdda87494fc4" providerId="ADAL" clId="{C9151BF0-E602-469A-A7BF-4A63129A867F}" dt="2023-03-20T12:04:39.020" v="547" actId="47"/>
        <pc:sldMkLst>
          <pc:docMk/>
          <pc:sldMk cId="3773718236" sldId="301"/>
        </pc:sldMkLst>
      </pc:sldChg>
    </pc:docChg>
  </pc:docChgLst>
  <pc:docChgLst>
    <pc:chgData name="Petra POLASKOVA" userId="57d152d9-85ff-4ab6-86ab-ca0abe216818" providerId="ADAL" clId="{D0A19EDD-D102-4659-BBB3-F39DB493057A}"/>
    <pc:docChg chg="undo custSel modSld modMainMaster">
      <pc:chgData name="Petra POLASKOVA" userId="57d152d9-85ff-4ab6-86ab-ca0abe216818" providerId="ADAL" clId="{D0A19EDD-D102-4659-BBB3-F39DB493057A}" dt="2023-02-26T14:50:39.339" v="99" actId="478"/>
      <pc:docMkLst>
        <pc:docMk/>
      </pc:docMkLst>
      <pc:sldChg chg="modSp mod">
        <pc:chgData name="Petra POLASKOVA" userId="57d152d9-85ff-4ab6-86ab-ca0abe216818" providerId="ADAL" clId="{D0A19EDD-D102-4659-BBB3-F39DB493057A}" dt="2023-02-26T14:41:13.952" v="5" actId="207"/>
        <pc:sldMkLst>
          <pc:docMk/>
          <pc:sldMk cId="2378688025" sldId="256"/>
        </pc:sldMkLst>
        <pc:spChg chg="mod">
          <ac:chgData name="Petra POLASKOVA" userId="57d152d9-85ff-4ab6-86ab-ca0abe216818" providerId="ADAL" clId="{D0A19EDD-D102-4659-BBB3-F39DB493057A}" dt="2023-02-26T14:41:13.952" v="5" actId="207"/>
          <ac:spMkLst>
            <pc:docMk/>
            <pc:sldMk cId="2378688025" sldId="256"/>
            <ac:spMk id="3" creationId="{E11F9F7C-EB6C-B84C-9531-356B037FEA56}"/>
          </ac:spMkLst>
        </pc:spChg>
      </pc:sldChg>
      <pc:sldChg chg="addSp delSp modSp mod">
        <pc:chgData name="Petra POLASKOVA" userId="57d152d9-85ff-4ab6-86ab-ca0abe216818" providerId="ADAL" clId="{D0A19EDD-D102-4659-BBB3-F39DB493057A}" dt="2023-02-26T14:50:39.339" v="99" actId="478"/>
        <pc:sldMkLst>
          <pc:docMk/>
          <pc:sldMk cId="1525459426" sldId="273"/>
        </pc:sldMkLst>
        <pc:spChg chg="mod">
          <ac:chgData name="Petra POLASKOVA" userId="57d152d9-85ff-4ab6-86ab-ca0abe216818" providerId="ADAL" clId="{D0A19EDD-D102-4659-BBB3-F39DB493057A}" dt="2023-02-26T14:42:25.690" v="14" actId="207"/>
          <ac:spMkLst>
            <pc:docMk/>
            <pc:sldMk cId="1525459426" sldId="273"/>
            <ac:spMk id="18" creationId="{AB4D2EE3-5032-1245-AEE8-014CF64BA1C7}"/>
          </ac:spMkLst>
        </pc:spChg>
        <pc:spChg chg="mod">
          <ac:chgData name="Petra POLASKOVA" userId="57d152d9-85ff-4ab6-86ab-ca0abe216818" providerId="ADAL" clId="{D0A19EDD-D102-4659-BBB3-F39DB493057A}" dt="2023-02-26T14:41:48.263" v="9" actId="207"/>
          <ac:spMkLst>
            <pc:docMk/>
            <pc:sldMk cId="1525459426" sldId="273"/>
            <ac:spMk id="19" creationId="{0573E3DC-917C-7545-A4AA-C429D5514447}"/>
          </ac:spMkLst>
        </pc:spChg>
        <pc:spChg chg="mod">
          <ac:chgData name="Petra POLASKOVA" userId="57d152d9-85ff-4ab6-86ab-ca0abe216818" providerId="ADAL" clId="{D0A19EDD-D102-4659-BBB3-F39DB493057A}" dt="2023-02-26T14:42:31.881" v="15" actId="207"/>
          <ac:spMkLst>
            <pc:docMk/>
            <pc:sldMk cId="1525459426" sldId="273"/>
            <ac:spMk id="23" creationId="{C2811249-69B2-FE46-B48E-8F59B7879724}"/>
          </ac:spMkLst>
        </pc:spChg>
        <pc:picChg chg="add del mod">
          <ac:chgData name="Petra POLASKOVA" userId="57d152d9-85ff-4ab6-86ab-ca0abe216818" providerId="ADAL" clId="{D0A19EDD-D102-4659-BBB3-F39DB493057A}" dt="2023-02-26T14:49:26.119" v="90" actId="478"/>
          <ac:picMkLst>
            <pc:docMk/>
            <pc:sldMk cId="1525459426" sldId="273"/>
            <ac:picMk id="4" creationId="{94ACE33E-D4FA-1960-5172-C284E0535085}"/>
          </ac:picMkLst>
        </pc:picChg>
        <pc:picChg chg="add del mod">
          <ac:chgData name="Petra POLASKOVA" userId="57d152d9-85ff-4ab6-86ab-ca0abe216818" providerId="ADAL" clId="{D0A19EDD-D102-4659-BBB3-F39DB493057A}" dt="2023-02-26T14:50:39.339" v="99" actId="478"/>
          <ac:picMkLst>
            <pc:docMk/>
            <pc:sldMk cId="1525459426" sldId="273"/>
            <ac:picMk id="6" creationId="{E96DA6BD-5235-6559-E623-F9151F5FFB55}"/>
          </ac:picMkLst>
        </pc:picChg>
        <pc:picChg chg="add mod">
          <ac:chgData name="Petra POLASKOVA" userId="57d152d9-85ff-4ab6-86ab-ca0abe216818" providerId="ADAL" clId="{D0A19EDD-D102-4659-BBB3-F39DB493057A}" dt="2023-02-26T14:50:31.407" v="98" actId="1035"/>
          <ac:picMkLst>
            <pc:docMk/>
            <pc:sldMk cId="1525459426" sldId="273"/>
            <ac:picMk id="8" creationId="{CF0167EF-0426-93B8-76CA-1C8F250A48E2}"/>
          </ac:picMkLst>
        </pc:picChg>
        <pc:picChg chg="mod">
          <ac:chgData name="Petra POLASKOVA" userId="57d152d9-85ff-4ab6-86ab-ca0abe216818" providerId="ADAL" clId="{D0A19EDD-D102-4659-BBB3-F39DB493057A}" dt="2023-02-26T14:50:11.157" v="94" actId="207"/>
          <ac:picMkLst>
            <pc:docMk/>
            <pc:sldMk cId="1525459426" sldId="273"/>
            <ac:picMk id="9" creationId="{5AEA0B49-CE3E-8242-A31B-5C2B8EF6BE9F}"/>
          </ac:picMkLst>
        </pc:picChg>
        <pc:picChg chg="mod">
          <ac:chgData name="Petra POLASKOVA" userId="57d152d9-85ff-4ab6-86ab-ca0abe216818" providerId="ADAL" clId="{D0A19EDD-D102-4659-BBB3-F39DB493057A}" dt="2023-02-26T14:50:17.946" v="95" actId="207"/>
          <ac:picMkLst>
            <pc:docMk/>
            <pc:sldMk cId="1525459426" sldId="273"/>
            <ac:picMk id="13" creationId="{C5A9181C-BDBC-A141-A699-12F03078DFFC}"/>
          </ac:picMkLst>
        </pc:picChg>
        <pc:picChg chg="del">
          <ac:chgData name="Petra POLASKOVA" userId="57d152d9-85ff-4ab6-86ab-ca0abe216818" providerId="ADAL" clId="{D0A19EDD-D102-4659-BBB3-F39DB493057A}" dt="2023-02-26T14:50:21.050" v="96" actId="478"/>
          <ac:picMkLst>
            <pc:docMk/>
            <pc:sldMk cId="1525459426" sldId="273"/>
            <ac:picMk id="16" creationId="{5D946EE6-A8F6-AB41-B596-639B252A0931}"/>
          </ac:picMkLst>
        </pc:picChg>
        <pc:picChg chg="ord">
          <ac:chgData name="Petra POLASKOVA" userId="57d152d9-85ff-4ab6-86ab-ca0abe216818" providerId="ADAL" clId="{D0A19EDD-D102-4659-BBB3-F39DB493057A}" dt="2023-02-26T14:43:02.819" v="17" actId="167"/>
          <ac:picMkLst>
            <pc:docMk/>
            <pc:sldMk cId="1525459426" sldId="273"/>
            <ac:picMk id="17" creationId="{87EDE2B2-C92F-A74B-8032-AA79A0716B3D}"/>
          </ac:picMkLst>
        </pc:picChg>
        <pc:picChg chg="mod">
          <ac:chgData name="Petra POLASKOVA" userId="57d152d9-85ff-4ab6-86ab-ca0abe216818" providerId="ADAL" clId="{D0A19EDD-D102-4659-BBB3-F39DB493057A}" dt="2023-02-26T14:41:53.820" v="10" actId="207"/>
          <ac:picMkLst>
            <pc:docMk/>
            <pc:sldMk cId="1525459426" sldId="273"/>
            <ac:picMk id="22" creationId="{53859C2A-3B6B-B549-BDE2-50EFC979E49B}"/>
          </ac:picMkLst>
        </pc:picChg>
        <pc:picChg chg="mod">
          <ac:chgData name="Petra POLASKOVA" userId="57d152d9-85ff-4ab6-86ab-ca0abe216818" providerId="ADAL" clId="{D0A19EDD-D102-4659-BBB3-F39DB493057A}" dt="2023-02-26T14:41:57.888" v="11" actId="207"/>
          <ac:picMkLst>
            <pc:docMk/>
            <pc:sldMk cId="1525459426" sldId="273"/>
            <ac:picMk id="24" creationId="{D16DC17E-6319-9C44-954D-433FE0EC4E12}"/>
          </ac:picMkLst>
        </pc:picChg>
        <pc:picChg chg="mod">
          <ac:chgData name="Petra POLASKOVA" userId="57d152d9-85ff-4ab6-86ab-ca0abe216818" providerId="ADAL" clId="{D0A19EDD-D102-4659-BBB3-F39DB493057A}" dt="2023-02-26T14:42:01.370" v="12" actId="207"/>
          <ac:picMkLst>
            <pc:docMk/>
            <pc:sldMk cId="1525459426" sldId="273"/>
            <ac:picMk id="25" creationId="{24F05A27-4B6D-3A4B-8CAF-FA89B23C1EF4}"/>
          </ac:picMkLst>
        </pc:picChg>
      </pc:sldChg>
      <pc:sldChg chg="addSp delSp modSp mod">
        <pc:chgData name="Petra POLASKOVA" userId="57d152d9-85ff-4ab6-86ab-ca0abe216818" providerId="ADAL" clId="{D0A19EDD-D102-4659-BBB3-F39DB493057A}" dt="2023-02-26T14:48:35.032" v="86" actId="20577"/>
        <pc:sldMkLst>
          <pc:docMk/>
          <pc:sldMk cId="3673704800" sldId="283"/>
        </pc:sldMkLst>
        <pc:spChg chg="mod">
          <ac:chgData name="Petra POLASKOVA" userId="57d152d9-85ff-4ab6-86ab-ca0abe216818" providerId="ADAL" clId="{D0A19EDD-D102-4659-BBB3-F39DB493057A}" dt="2023-02-26T14:43:26.214" v="19" actId="207"/>
          <ac:spMkLst>
            <pc:docMk/>
            <pc:sldMk cId="3673704800" sldId="283"/>
            <ac:spMk id="23" creationId="{B56F6887-8E7F-E649-9141-82A3C283C130}"/>
          </ac:spMkLst>
        </pc:spChg>
        <pc:spChg chg="mod">
          <ac:chgData name="Petra POLASKOVA" userId="57d152d9-85ff-4ab6-86ab-ca0abe216818" providerId="ADAL" clId="{D0A19EDD-D102-4659-BBB3-F39DB493057A}" dt="2023-02-26T14:48:11.650" v="58" actId="404"/>
          <ac:spMkLst>
            <pc:docMk/>
            <pc:sldMk cId="3673704800" sldId="283"/>
            <ac:spMk id="25" creationId="{B71113C4-08DA-974E-B499-20B5278C4F31}"/>
          </ac:spMkLst>
        </pc:spChg>
        <pc:spChg chg="mod">
          <ac:chgData name="Petra POLASKOVA" userId="57d152d9-85ff-4ab6-86ab-ca0abe216818" providerId="ADAL" clId="{D0A19EDD-D102-4659-BBB3-F39DB493057A}" dt="2023-02-26T14:48:35.032" v="86" actId="20577"/>
          <ac:spMkLst>
            <pc:docMk/>
            <pc:sldMk cId="3673704800" sldId="283"/>
            <ac:spMk id="57" creationId="{799448AE-4B4A-4D4D-A214-5B1A91C8687D}"/>
          </ac:spMkLst>
        </pc:spChg>
        <pc:picChg chg="add del mod">
          <ac:chgData name="Petra POLASKOVA" userId="57d152d9-85ff-4ab6-86ab-ca0abe216818" providerId="ADAL" clId="{D0A19EDD-D102-4659-BBB3-F39DB493057A}" dt="2023-02-26T14:45:27.158" v="25" actId="478"/>
          <ac:picMkLst>
            <pc:docMk/>
            <pc:sldMk cId="3673704800" sldId="283"/>
            <ac:picMk id="3" creationId="{947A7BFB-5002-C09E-07A6-74D5B03E8E26}"/>
          </ac:picMkLst>
        </pc:picChg>
        <pc:picChg chg="add del mod">
          <ac:chgData name="Petra POLASKOVA" userId="57d152d9-85ff-4ab6-86ab-ca0abe216818" providerId="ADAL" clId="{D0A19EDD-D102-4659-BBB3-F39DB493057A}" dt="2023-02-26T14:45:44.614" v="27" actId="478"/>
          <ac:picMkLst>
            <pc:docMk/>
            <pc:sldMk cId="3673704800" sldId="283"/>
            <ac:picMk id="5" creationId="{F385BE72-B30E-98AC-729D-3CECA955A433}"/>
          </ac:picMkLst>
        </pc:picChg>
        <pc:picChg chg="add del mod">
          <ac:chgData name="Petra POLASKOVA" userId="57d152d9-85ff-4ab6-86ab-ca0abe216818" providerId="ADAL" clId="{D0A19EDD-D102-4659-BBB3-F39DB493057A}" dt="2023-02-26T14:47:43.424" v="46" actId="1076"/>
          <ac:picMkLst>
            <pc:docMk/>
            <pc:sldMk cId="3673704800" sldId="283"/>
            <ac:picMk id="7" creationId="{1224EFAC-FCD7-0C44-CB52-F00617373F9B}"/>
          </ac:picMkLst>
        </pc:picChg>
        <pc:picChg chg="add del mod">
          <ac:chgData name="Petra POLASKOVA" userId="57d152d9-85ff-4ab6-86ab-ca0abe216818" providerId="ADAL" clId="{D0A19EDD-D102-4659-BBB3-F39DB493057A}" dt="2023-02-26T14:46:54.082" v="38" actId="478"/>
          <ac:picMkLst>
            <pc:docMk/>
            <pc:sldMk cId="3673704800" sldId="283"/>
            <ac:picMk id="9" creationId="{32D9E38B-659B-7825-5487-F3DED7A38097}"/>
          </ac:picMkLst>
        </pc:picChg>
        <pc:picChg chg="add del mod">
          <ac:chgData name="Petra POLASKOVA" userId="57d152d9-85ff-4ab6-86ab-ca0abe216818" providerId="ADAL" clId="{D0A19EDD-D102-4659-BBB3-F39DB493057A}" dt="2023-02-26T14:46:52.938" v="37" actId="478"/>
          <ac:picMkLst>
            <pc:docMk/>
            <pc:sldMk cId="3673704800" sldId="283"/>
            <ac:picMk id="11" creationId="{E1267742-474F-F793-1B58-F60FD7F2CE16}"/>
          </ac:picMkLst>
        </pc:picChg>
        <pc:picChg chg="add del mod">
          <ac:chgData name="Petra POLASKOVA" userId="57d152d9-85ff-4ab6-86ab-ca0abe216818" providerId="ADAL" clId="{D0A19EDD-D102-4659-BBB3-F39DB493057A}" dt="2023-02-26T14:46:51.755" v="36" actId="478"/>
          <ac:picMkLst>
            <pc:docMk/>
            <pc:sldMk cId="3673704800" sldId="283"/>
            <ac:picMk id="13" creationId="{C52D652C-BB66-DAE6-1C17-BDB8ED6F07B0}"/>
          </ac:picMkLst>
        </pc:picChg>
        <pc:picChg chg="add del mod">
          <ac:chgData name="Petra POLASKOVA" userId="57d152d9-85ff-4ab6-86ab-ca0abe216818" providerId="ADAL" clId="{D0A19EDD-D102-4659-BBB3-F39DB493057A}" dt="2023-02-26T14:46:50.203" v="35" actId="478"/>
          <ac:picMkLst>
            <pc:docMk/>
            <pc:sldMk cId="3673704800" sldId="283"/>
            <ac:picMk id="15" creationId="{67EA2C8D-9FC6-52C9-1455-EA0AF91BCD9D}"/>
          </ac:picMkLst>
        </pc:picChg>
        <pc:picChg chg="add del mod">
          <ac:chgData name="Petra POLASKOVA" userId="57d152d9-85ff-4ab6-86ab-ca0abe216818" providerId="ADAL" clId="{D0A19EDD-D102-4659-BBB3-F39DB493057A}" dt="2023-02-26T14:46:48.665" v="34" actId="478"/>
          <ac:picMkLst>
            <pc:docMk/>
            <pc:sldMk cId="3673704800" sldId="283"/>
            <ac:picMk id="17" creationId="{A6EA1166-8440-DD08-14E1-78DD882CFBCA}"/>
          </ac:picMkLst>
        </pc:picChg>
        <pc:picChg chg="add del mod">
          <ac:chgData name="Petra POLASKOVA" userId="57d152d9-85ff-4ab6-86ab-ca0abe216818" providerId="ADAL" clId="{D0A19EDD-D102-4659-BBB3-F39DB493057A}" dt="2023-02-26T14:46:47.461" v="33" actId="478"/>
          <ac:picMkLst>
            <pc:docMk/>
            <pc:sldMk cId="3673704800" sldId="283"/>
            <ac:picMk id="19" creationId="{486A17AE-5208-401F-A7D4-D8705ED86AF4}"/>
          </ac:picMkLst>
        </pc:picChg>
        <pc:picChg chg="add mod">
          <ac:chgData name="Petra POLASKOVA" userId="57d152d9-85ff-4ab6-86ab-ca0abe216818" providerId="ADAL" clId="{D0A19EDD-D102-4659-BBB3-F39DB493057A}" dt="2023-02-26T14:46:44.677" v="32" actId="1076"/>
          <ac:picMkLst>
            <pc:docMk/>
            <pc:sldMk cId="3673704800" sldId="283"/>
            <ac:picMk id="21" creationId="{BE1E2123-53E5-9387-9DE9-93BB2BD7BA0A}"/>
          </ac:picMkLst>
        </pc:picChg>
        <pc:picChg chg="mod">
          <ac:chgData name="Petra POLASKOVA" userId="57d152d9-85ff-4ab6-86ab-ca0abe216818" providerId="ADAL" clId="{D0A19EDD-D102-4659-BBB3-F39DB493057A}" dt="2023-02-26T14:43:32.383" v="20" actId="207"/>
          <ac:picMkLst>
            <pc:docMk/>
            <pc:sldMk cId="3673704800" sldId="283"/>
            <ac:picMk id="24" creationId="{3FCFF2F8-F2CA-5A43-8E7B-2376637332D1}"/>
          </ac:picMkLst>
        </pc:picChg>
        <pc:picChg chg="del">
          <ac:chgData name="Petra POLASKOVA" userId="57d152d9-85ff-4ab6-86ab-ca0abe216818" providerId="ADAL" clId="{D0A19EDD-D102-4659-BBB3-F39DB493057A}" dt="2023-02-26T14:47:04.788" v="41" actId="478"/>
          <ac:picMkLst>
            <pc:docMk/>
            <pc:sldMk cId="3673704800" sldId="283"/>
            <ac:picMk id="29" creationId="{D20C80B9-106B-4747-9DC8-589F00FF63E3}"/>
          </ac:picMkLst>
        </pc:picChg>
        <pc:picChg chg="del">
          <ac:chgData name="Petra POLASKOVA" userId="57d152d9-85ff-4ab6-86ab-ca0abe216818" providerId="ADAL" clId="{D0A19EDD-D102-4659-BBB3-F39DB493057A}" dt="2023-02-26T14:46:38.441" v="31" actId="478"/>
          <ac:picMkLst>
            <pc:docMk/>
            <pc:sldMk cId="3673704800" sldId="283"/>
            <ac:picMk id="30" creationId="{717256CF-7BAE-344A-B5FD-E6DA938CFB6D}"/>
          </ac:picMkLst>
        </pc:picChg>
      </pc:sldChg>
      <pc:sldChg chg="modSp mod">
        <pc:chgData name="Petra POLASKOVA" userId="57d152d9-85ff-4ab6-86ab-ca0abe216818" providerId="ADAL" clId="{D0A19EDD-D102-4659-BBB3-F39DB493057A}" dt="2023-02-26T14:43:47.847" v="22" actId="207"/>
        <pc:sldMkLst>
          <pc:docMk/>
          <pc:sldMk cId="1534542875" sldId="291"/>
        </pc:sldMkLst>
        <pc:spChg chg="mod">
          <ac:chgData name="Petra POLASKOVA" userId="57d152d9-85ff-4ab6-86ab-ca0abe216818" providerId="ADAL" clId="{D0A19EDD-D102-4659-BBB3-F39DB493057A}" dt="2023-02-26T14:43:47.847" v="22" actId="207"/>
          <ac:spMkLst>
            <pc:docMk/>
            <pc:sldMk cId="1534542875" sldId="291"/>
            <ac:spMk id="2" creationId="{110CE58F-7340-024C-A918-1CD58D840FE3}"/>
          </ac:spMkLst>
        </pc:spChg>
      </pc:sldChg>
      <pc:sldChg chg="modSp mod">
        <pc:chgData name="Petra POLASKOVA" userId="57d152d9-85ff-4ab6-86ab-ca0abe216818" providerId="ADAL" clId="{D0A19EDD-D102-4659-BBB3-F39DB493057A}" dt="2023-02-26T14:43:55.136" v="23" actId="207"/>
        <pc:sldMkLst>
          <pc:docMk/>
          <pc:sldMk cId="4153997548" sldId="296"/>
        </pc:sldMkLst>
        <pc:spChg chg="mod">
          <ac:chgData name="Petra POLASKOVA" userId="57d152d9-85ff-4ab6-86ab-ca0abe216818" providerId="ADAL" clId="{D0A19EDD-D102-4659-BBB3-F39DB493057A}" dt="2023-02-26T14:43:55.136" v="23" actId="207"/>
          <ac:spMkLst>
            <pc:docMk/>
            <pc:sldMk cId="4153997548" sldId="296"/>
            <ac:spMk id="11" creationId="{3311B920-B94F-5744-8313-EEC35A83ADD4}"/>
          </ac:spMkLst>
        </pc:spChg>
      </pc:sldChg>
      <pc:sldChg chg="modSp mod">
        <pc:chgData name="Petra POLASKOVA" userId="57d152d9-85ff-4ab6-86ab-ca0abe216818" providerId="ADAL" clId="{D0A19EDD-D102-4659-BBB3-F39DB493057A}" dt="2023-02-26T14:41:40.928" v="8" actId="207"/>
        <pc:sldMkLst>
          <pc:docMk/>
          <pc:sldMk cId="3501469446" sldId="298"/>
        </pc:sldMkLst>
        <pc:spChg chg="mod">
          <ac:chgData name="Petra POLASKOVA" userId="57d152d9-85ff-4ab6-86ab-ca0abe216818" providerId="ADAL" clId="{D0A19EDD-D102-4659-BBB3-F39DB493057A}" dt="2023-02-26T14:41:28.059" v="6" actId="207"/>
          <ac:spMkLst>
            <pc:docMk/>
            <pc:sldMk cId="3501469446" sldId="298"/>
            <ac:spMk id="4" creationId="{092E6416-1BDB-C845-91B5-557B09D357F2}"/>
          </ac:spMkLst>
        </pc:spChg>
        <pc:spChg chg="mod">
          <ac:chgData name="Petra POLASKOVA" userId="57d152d9-85ff-4ab6-86ab-ca0abe216818" providerId="ADAL" clId="{D0A19EDD-D102-4659-BBB3-F39DB493057A}" dt="2023-02-26T14:41:36.936" v="7" actId="207"/>
          <ac:spMkLst>
            <pc:docMk/>
            <pc:sldMk cId="3501469446" sldId="298"/>
            <ac:spMk id="5" creationId="{F4F8FA5C-3D99-C141-AA42-ED52C2CEE3DC}"/>
          </ac:spMkLst>
        </pc:spChg>
        <pc:spChg chg="mod">
          <ac:chgData name="Petra POLASKOVA" userId="57d152d9-85ff-4ab6-86ab-ca0abe216818" providerId="ADAL" clId="{D0A19EDD-D102-4659-BBB3-F39DB493057A}" dt="2023-02-26T14:41:40.928" v="8" actId="207"/>
          <ac:spMkLst>
            <pc:docMk/>
            <pc:sldMk cId="3501469446" sldId="298"/>
            <ac:spMk id="12" creationId="{7AF2826C-5FE9-A84E-A668-912D88D699DB}"/>
          </ac:spMkLst>
        </pc:spChg>
      </pc:sldChg>
      <pc:sldMasterChg chg="modSp mod">
        <pc:chgData name="Petra POLASKOVA" userId="57d152d9-85ff-4ab6-86ab-ca0abe216818" providerId="ADAL" clId="{D0A19EDD-D102-4659-BBB3-F39DB493057A}" dt="2023-02-26T14:40:49.930" v="4" actId="207"/>
        <pc:sldMasterMkLst>
          <pc:docMk/>
          <pc:sldMasterMk cId="1913419296" sldId="2147483648"/>
        </pc:sldMasterMkLst>
        <pc:spChg chg="mod">
          <ac:chgData name="Petra POLASKOVA" userId="57d152d9-85ff-4ab6-86ab-ca0abe216818" providerId="ADAL" clId="{D0A19EDD-D102-4659-BBB3-F39DB493057A}" dt="2023-02-26T14:40:49.930" v="4" actId="207"/>
          <ac:spMkLst>
            <pc:docMk/>
            <pc:sldMasterMk cId="1913419296" sldId="2147483648"/>
            <ac:spMk id="13" creationId="{0BE1E204-95BD-C64E-9AF8-3484D6D8E776}"/>
          </ac:spMkLst>
        </pc:spChg>
        <pc:picChg chg="mod">
          <ac:chgData name="Petra POLASKOVA" userId="57d152d9-85ff-4ab6-86ab-ca0abe216818" providerId="ADAL" clId="{D0A19EDD-D102-4659-BBB3-F39DB493057A}" dt="2023-02-26T14:40:18.950" v="3" actId="207"/>
          <ac:picMkLst>
            <pc:docMk/>
            <pc:sldMasterMk cId="1913419296" sldId="2147483648"/>
            <ac:picMk id="12" creationId="{75A039BC-8FD7-7749-A038-07FB45CF9C9B}"/>
          </ac:picMkLst>
        </pc:picChg>
      </pc:sldMasterChg>
    </pc:docChg>
  </pc:docChgLst>
  <pc:docChgLst>
    <pc:chgData name="Irma ASTRAUSKAITE" userId="408cb615-23cb-4da0-bb21-9415df319d2e" providerId="ADAL" clId="{6B7FCE28-119E-4333-BFD5-C1090824935F}"/>
    <pc:docChg chg="custSel addSld delSld modSld">
      <pc:chgData name="Irma ASTRAUSKAITE" userId="408cb615-23cb-4da0-bb21-9415df319d2e" providerId="ADAL" clId="{6B7FCE28-119E-4333-BFD5-C1090824935F}" dt="2023-03-03T12:34:53.262" v="12" actId="1076"/>
      <pc:docMkLst>
        <pc:docMk/>
      </pc:docMkLst>
      <pc:sldChg chg="modSp mod">
        <pc:chgData name="Irma ASTRAUSKAITE" userId="408cb615-23cb-4da0-bb21-9415df319d2e" providerId="ADAL" clId="{6B7FCE28-119E-4333-BFD5-C1090824935F}" dt="2023-03-03T09:43:22.003" v="10" actId="6549"/>
        <pc:sldMkLst>
          <pc:docMk/>
          <pc:sldMk cId="2378688025" sldId="256"/>
        </pc:sldMkLst>
        <pc:spChg chg="mod">
          <ac:chgData name="Irma ASTRAUSKAITE" userId="408cb615-23cb-4da0-bb21-9415df319d2e" providerId="ADAL" clId="{6B7FCE28-119E-4333-BFD5-C1090824935F}" dt="2023-03-03T09:43:22.003" v="10" actId="6549"/>
          <ac:spMkLst>
            <pc:docMk/>
            <pc:sldMk cId="2378688025" sldId="256"/>
            <ac:spMk id="6" creationId="{C9552C76-550D-E659-4E2A-F796B9DA7659}"/>
          </ac:spMkLst>
        </pc:spChg>
      </pc:sldChg>
      <pc:sldChg chg="addSp modSp mod">
        <pc:chgData name="Irma ASTRAUSKAITE" userId="408cb615-23cb-4da0-bb21-9415df319d2e" providerId="ADAL" clId="{6B7FCE28-119E-4333-BFD5-C1090824935F}" dt="2023-03-03T12:34:53.262" v="12" actId="1076"/>
        <pc:sldMkLst>
          <pc:docMk/>
          <pc:sldMk cId="3501469446" sldId="298"/>
        </pc:sldMkLst>
        <pc:picChg chg="add mod">
          <ac:chgData name="Irma ASTRAUSKAITE" userId="408cb615-23cb-4da0-bb21-9415df319d2e" providerId="ADAL" clId="{6B7FCE28-119E-4333-BFD5-C1090824935F}" dt="2023-03-03T09:42:33.982" v="5" actId="207"/>
          <ac:picMkLst>
            <pc:docMk/>
            <pc:sldMk cId="3501469446" sldId="298"/>
            <ac:picMk id="2" creationId="{AAB05F9B-4A5D-D56D-5B3B-27389573AA58}"/>
          </ac:picMkLst>
        </pc:picChg>
        <pc:picChg chg="add mod">
          <ac:chgData name="Irma ASTRAUSKAITE" userId="408cb615-23cb-4da0-bb21-9415df319d2e" providerId="ADAL" clId="{6B7FCE28-119E-4333-BFD5-C1090824935F}" dt="2023-03-03T09:42:24.197" v="2" actId="207"/>
          <ac:picMkLst>
            <pc:docMk/>
            <pc:sldMk cId="3501469446" sldId="298"/>
            <ac:picMk id="4" creationId="{49452BFA-9F51-56FF-F91B-5982E68C688C}"/>
          </ac:picMkLst>
        </pc:picChg>
        <pc:picChg chg="add mod">
          <ac:chgData name="Irma ASTRAUSKAITE" userId="408cb615-23cb-4da0-bb21-9415df319d2e" providerId="ADAL" clId="{6B7FCE28-119E-4333-BFD5-C1090824935F}" dt="2023-03-03T09:42:30.780" v="4" actId="207"/>
          <ac:picMkLst>
            <pc:docMk/>
            <pc:sldMk cId="3501469446" sldId="298"/>
            <ac:picMk id="5" creationId="{5A45A853-8FF1-8BDF-5999-AF4096C5A709}"/>
          </ac:picMkLst>
        </pc:picChg>
        <pc:picChg chg="add mod">
          <ac:chgData name="Irma ASTRAUSKAITE" userId="408cb615-23cb-4da0-bb21-9415df319d2e" providerId="ADAL" clId="{6B7FCE28-119E-4333-BFD5-C1090824935F}" dt="2023-03-03T09:42:27.390" v="3" actId="207"/>
          <ac:picMkLst>
            <pc:docMk/>
            <pc:sldMk cId="3501469446" sldId="298"/>
            <ac:picMk id="6" creationId="{9E15AF82-E2F4-13A6-DF22-55B38B46852E}"/>
          </ac:picMkLst>
        </pc:picChg>
        <pc:picChg chg="add mod">
          <ac:chgData name="Irma ASTRAUSKAITE" userId="408cb615-23cb-4da0-bb21-9415df319d2e" providerId="ADAL" clId="{6B7FCE28-119E-4333-BFD5-C1090824935F}" dt="2023-03-03T09:42:20.053" v="1" actId="1076"/>
          <ac:picMkLst>
            <pc:docMk/>
            <pc:sldMk cId="3501469446" sldId="298"/>
            <ac:picMk id="8" creationId="{F69ADB90-4D33-DF6E-5E2D-B29EB220B45A}"/>
          </ac:picMkLst>
        </pc:picChg>
        <pc:picChg chg="add mod">
          <ac:chgData name="Irma ASTRAUSKAITE" userId="408cb615-23cb-4da0-bb21-9415df319d2e" providerId="ADAL" clId="{6B7FCE28-119E-4333-BFD5-C1090824935F}" dt="2023-03-03T09:42:20.053" v="1" actId="1076"/>
          <ac:picMkLst>
            <pc:docMk/>
            <pc:sldMk cId="3501469446" sldId="298"/>
            <ac:picMk id="10" creationId="{44956A00-6D68-F0AE-A5B4-BD67F417E2AE}"/>
          </ac:picMkLst>
        </pc:picChg>
        <pc:picChg chg="add mod">
          <ac:chgData name="Irma ASTRAUSKAITE" userId="408cb615-23cb-4da0-bb21-9415df319d2e" providerId="ADAL" clId="{6B7FCE28-119E-4333-BFD5-C1090824935F}" dt="2023-03-03T09:42:20.053" v="1" actId="1076"/>
          <ac:picMkLst>
            <pc:docMk/>
            <pc:sldMk cId="3501469446" sldId="298"/>
            <ac:picMk id="12" creationId="{7F47D2B5-F9A8-C93F-F0F7-BC2901938398}"/>
          </ac:picMkLst>
        </pc:picChg>
        <pc:picChg chg="add mod">
          <ac:chgData name="Irma ASTRAUSKAITE" userId="408cb615-23cb-4da0-bb21-9415df319d2e" providerId="ADAL" clId="{6B7FCE28-119E-4333-BFD5-C1090824935F}" dt="2023-03-03T09:42:20.053" v="1" actId="1076"/>
          <ac:picMkLst>
            <pc:docMk/>
            <pc:sldMk cId="3501469446" sldId="298"/>
            <ac:picMk id="13" creationId="{1F36E0EE-1176-6259-4D95-643D76D34766}"/>
          </ac:picMkLst>
        </pc:picChg>
        <pc:picChg chg="add mod">
          <ac:chgData name="Irma ASTRAUSKAITE" userId="408cb615-23cb-4da0-bb21-9415df319d2e" providerId="ADAL" clId="{6B7FCE28-119E-4333-BFD5-C1090824935F}" dt="2023-03-03T12:34:53.262" v="12" actId="1076"/>
          <ac:picMkLst>
            <pc:docMk/>
            <pc:sldMk cId="3501469446" sldId="298"/>
            <ac:picMk id="15" creationId="{3E1DFCC1-8D3E-FB5C-578F-EF9E99330582}"/>
          </ac:picMkLst>
        </pc:picChg>
        <pc:picChg chg="add mod">
          <ac:chgData name="Irma ASTRAUSKAITE" userId="408cb615-23cb-4da0-bb21-9415df319d2e" providerId="ADAL" clId="{6B7FCE28-119E-4333-BFD5-C1090824935F}" dt="2023-03-03T12:34:53.262" v="12" actId="1076"/>
          <ac:picMkLst>
            <pc:docMk/>
            <pc:sldMk cId="3501469446" sldId="298"/>
            <ac:picMk id="17" creationId="{CE5CB6E2-751B-01AA-0D35-01A8DC24854E}"/>
          </ac:picMkLst>
        </pc:picChg>
        <pc:picChg chg="add mod">
          <ac:chgData name="Irma ASTRAUSKAITE" userId="408cb615-23cb-4da0-bb21-9415df319d2e" providerId="ADAL" clId="{6B7FCE28-119E-4333-BFD5-C1090824935F}" dt="2023-03-03T12:34:53.262" v="12" actId="1076"/>
          <ac:picMkLst>
            <pc:docMk/>
            <pc:sldMk cId="3501469446" sldId="298"/>
            <ac:picMk id="19" creationId="{C38CC685-8677-6CBD-5772-4AF86F4DE016}"/>
          </ac:picMkLst>
        </pc:picChg>
        <pc:picChg chg="add mod">
          <ac:chgData name="Irma ASTRAUSKAITE" userId="408cb615-23cb-4da0-bb21-9415df319d2e" providerId="ADAL" clId="{6B7FCE28-119E-4333-BFD5-C1090824935F}" dt="2023-03-03T12:34:53.262" v="12" actId="1076"/>
          <ac:picMkLst>
            <pc:docMk/>
            <pc:sldMk cId="3501469446" sldId="298"/>
            <ac:picMk id="21" creationId="{D6A15A16-9E68-3163-B3EE-AA7DAA82CD5B}"/>
          </ac:picMkLst>
        </pc:picChg>
        <pc:picChg chg="add mod">
          <ac:chgData name="Irma ASTRAUSKAITE" userId="408cb615-23cb-4da0-bb21-9415df319d2e" providerId="ADAL" clId="{6B7FCE28-119E-4333-BFD5-C1090824935F}" dt="2023-03-03T12:34:53.262" v="12" actId="1076"/>
          <ac:picMkLst>
            <pc:docMk/>
            <pc:sldMk cId="3501469446" sldId="298"/>
            <ac:picMk id="23" creationId="{32FE7424-916A-2C6D-1E1B-942AAA6E1E12}"/>
          </ac:picMkLst>
        </pc:picChg>
      </pc:sldChg>
      <pc:sldChg chg="del">
        <pc:chgData name="Irma ASTRAUSKAITE" userId="408cb615-23cb-4da0-bb21-9415df319d2e" providerId="ADAL" clId="{6B7FCE28-119E-4333-BFD5-C1090824935F}" dt="2023-03-03T09:43:13.252" v="9" actId="47"/>
        <pc:sldMkLst>
          <pc:docMk/>
          <pc:sldMk cId="815402237" sldId="299"/>
        </pc:sldMkLst>
      </pc:sldChg>
      <pc:sldChg chg="addSp delSp modSp add mod">
        <pc:chgData name="Irma ASTRAUSKAITE" userId="408cb615-23cb-4da0-bb21-9415df319d2e" providerId="ADAL" clId="{6B7FCE28-119E-4333-BFD5-C1090824935F}" dt="2023-03-03T09:43:10.567" v="8"/>
        <pc:sldMkLst>
          <pc:docMk/>
          <pc:sldMk cId="943264621" sldId="300"/>
        </pc:sldMkLst>
        <pc:picChg chg="add mod">
          <ac:chgData name="Irma ASTRAUSKAITE" userId="408cb615-23cb-4da0-bb21-9415df319d2e" providerId="ADAL" clId="{6B7FCE28-119E-4333-BFD5-C1090824935F}" dt="2023-03-03T09:43:10.567" v="8"/>
          <ac:picMkLst>
            <pc:docMk/>
            <pc:sldMk cId="943264621" sldId="300"/>
            <ac:picMk id="3" creationId="{FD07788B-009C-E223-23A3-476EDD7DC126}"/>
          </ac:picMkLst>
        </pc:picChg>
        <pc:picChg chg="del">
          <ac:chgData name="Irma ASTRAUSKAITE" userId="408cb615-23cb-4da0-bb21-9415df319d2e" providerId="ADAL" clId="{6B7FCE28-119E-4333-BFD5-C1090824935F}" dt="2023-03-03T09:43:10.105" v="7" actId="478"/>
          <ac:picMkLst>
            <pc:docMk/>
            <pc:sldMk cId="943264621" sldId="300"/>
            <ac:picMk id="4" creationId="{BF160453-5758-986E-A6C3-18D3C3DA1292}"/>
          </ac:picMkLst>
        </pc:picChg>
      </pc:sldChg>
    </pc:docChg>
  </pc:docChgLst>
  <pc:docChgLst>
    <pc:chgData name="Maixa" userId="a930a975-0f1d-4fe0-8294-cdda87494fc4" providerId="ADAL" clId="{DF78A954-56DF-430B-81EE-813EE04422FE}"/>
    <pc:docChg chg="undo redo custSel modSld">
      <pc:chgData name="Maixa" userId="a930a975-0f1d-4fe0-8294-cdda87494fc4" providerId="ADAL" clId="{DF78A954-56DF-430B-81EE-813EE04422FE}" dt="2024-08-14T10:30:18.026" v="53" actId="207"/>
      <pc:docMkLst>
        <pc:docMk/>
      </pc:docMkLst>
      <pc:sldChg chg="delSp mod">
        <pc:chgData name="Maixa" userId="a930a975-0f1d-4fe0-8294-cdda87494fc4" providerId="ADAL" clId="{DF78A954-56DF-430B-81EE-813EE04422FE}" dt="2024-08-14T10:29:13.196" v="40" actId="478"/>
        <pc:sldMkLst>
          <pc:docMk/>
          <pc:sldMk cId="1525459426" sldId="273"/>
        </pc:sldMkLst>
        <pc:spChg chg="del">
          <ac:chgData name="Maixa" userId="a930a975-0f1d-4fe0-8294-cdda87494fc4" providerId="ADAL" clId="{DF78A954-56DF-430B-81EE-813EE04422FE}" dt="2024-08-14T10:28:58.612" v="35" actId="478"/>
          <ac:spMkLst>
            <pc:docMk/>
            <pc:sldMk cId="1525459426" sldId="273"/>
            <ac:spMk id="2" creationId="{CC15741E-4EBC-DD80-53B4-F1DE8B4A0039}"/>
          </ac:spMkLst>
        </pc:spChg>
        <pc:spChg chg="del">
          <ac:chgData name="Maixa" userId="a930a975-0f1d-4fe0-8294-cdda87494fc4" providerId="ADAL" clId="{DF78A954-56DF-430B-81EE-813EE04422FE}" dt="2024-08-14T10:28:56.173" v="34" actId="478"/>
          <ac:spMkLst>
            <pc:docMk/>
            <pc:sldMk cId="1525459426" sldId="273"/>
            <ac:spMk id="4" creationId="{6627F8AE-AA50-DF59-471C-F161E5FD7FFA}"/>
          </ac:spMkLst>
        </pc:spChg>
        <pc:spChg chg="del">
          <ac:chgData name="Maixa" userId="a930a975-0f1d-4fe0-8294-cdda87494fc4" providerId="ADAL" clId="{DF78A954-56DF-430B-81EE-813EE04422FE}" dt="2024-08-14T10:28:54.301" v="33" actId="478"/>
          <ac:spMkLst>
            <pc:docMk/>
            <pc:sldMk cId="1525459426" sldId="273"/>
            <ac:spMk id="5" creationId="{1BF658A5-F7D2-6D5D-E4B3-A0C80D1E719A}"/>
          </ac:spMkLst>
        </pc:spChg>
        <pc:spChg chg="del">
          <ac:chgData name="Maixa" userId="a930a975-0f1d-4fe0-8294-cdda87494fc4" providerId="ADAL" clId="{DF78A954-56DF-430B-81EE-813EE04422FE}" dt="2024-08-14T10:29:13.196" v="40" actId="478"/>
          <ac:spMkLst>
            <pc:docMk/>
            <pc:sldMk cId="1525459426" sldId="273"/>
            <ac:spMk id="6" creationId="{053CAE8F-FDB3-367A-9DF1-5306FEE61AE5}"/>
          </ac:spMkLst>
        </pc:spChg>
        <pc:spChg chg="del">
          <ac:chgData name="Maixa" userId="a930a975-0f1d-4fe0-8294-cdda87494fc4" providerId="ADAL" clId="{DF78A954-56DF-430B-81EE-813EE04422FE}" dt="2024-08-14T10:29:10.528" v="39" actId="478"/>
          <ac:spMkLst>
            <pc:docMk/>
            <pc:sldMk cId="1525459426" sldId="273"/>
            <ac:spMk id="10" creationId="{BB8DB3E9-905D-5BE1-52EF-EE1D43CA85C0}"/>
          </ac:spMkLst>
        </pc:spChg>
        <pc:spChg chg="del">
          <ac:chgData name="Maixa" userId="a930a975-0f1d-4fe0-8294-cdda87494fc4" providerId="ADAL" clId="{DF78A954-56DF-430B-81EE-813EE04422FE}" dt="2024-08-14T10:29:08.326" v="38" actId="478"/>
          <ac:spMkLst>
            <pc:docMk/>
            <pc:sldMk cId="1525459426" sldId="273"/>
            <ac:spMk id="15" creationId="{2584315A-7EB2-4F04-28E1-DECEA623FA39}"/>
          </ac:spMkLst>
        </pc:spChg>
        <pc:spChg chg="del">
          <ac:chgData name="Maixa" userId="a930a975-0f1d-4fe0-8294-cdda87494fc4" providerId="ADAL" clId="{DF78A954-56DF-430B-81EE-813EE04422FE}" dt="2024-08-14T10:28:52.375" v="32" actId="478"/>
          <ac:spMkLst>
            <pc:docMk/>
            <pc:sldMk cId="1525459426" sldId="273"/>
            <ac:spMk id="18" creationId="{AB4D2EE3-5032-1245-AEE8-014CF64BA1C7}"/>
          </ac:spMkLst>
        </pc:spChg>
        <pc:spChg chg="del">
          <ac:chgData name="Maixa" userId="a930a975-0f1d-4fe0-8294-cdda87494fc4" providerId="ADAL" clId="{DF78A954-56DF-430B-81EE-813EE04422FE}" dt="2024-08-14T10:29:06.512" v="37" actId="478"/>
          <ac:spMkLst>
            <pc:docMk/>
            <pc:sldMk cId="1525459426" sldId="273"/>
            <ac:spMk id="20" creationId="{F1190E22-925A-1F3F-0121-98AD1F8FC90D}"/>
          </ac:spMkLst>
        </pc:spChg>
        <pc:spChg chg="del">
          <ac:chgData name="Maixa" userId="a930a975-0f1d-4fe0-8294-cdda87494fc4" providerId="ADAL" clId="{DF78A954-56DF-430B-81EE-813EE04422FE}" dt="2024-08-14T10:29:02.327" v="36" actId="478"/>
          <ac:spMkLst>
            <pc:docMk/>
            <pc:sldMk cId="1525459426" sldId="273"/>
            <ac:spMk id="23" creationId="{C2811249-69B2-FE46-B48E-8F59B7879724}"/>
          </ac:spMkLst>
        </pc:spChg>
      </pc:sldChg>
      <pc:sldChg chg="modSp mod">
        <pc:chgData name="Maixa" userId="a930a975-0f1d-4fe0-8294-cdda87494fc4" providerId="ADAL" clId="{DF78A954-56DF-430B-81EE-813EE04422FE}" dt="2024-08-14T10:28:02.116" v="31" actId="20577"/>
        <pc:sldMkLst>
          <pc:docMk/>
          <pc:sldMk cId="3673704800" sldId="283"/>
        </pc:sldMkLst>
        <pc:spChg chg="mod">
          <ac:chgData name="Maixa" userId="a930a975-0f1d-4fe0-8294-cdda87494fc4" providerId="ADAL" clId="{DF78A954-56DF-430B-81EE-813EE04422FE}" dt="2024-08-14T10:28:02.116" v="31" actId="20577"/>
          <ac:spMkLst>
            <pc:docMk/>
            <pc:sldMk cId="3673704800" sldId="283"/>
            <ac:spMk id="25" creationId="{B71113C4-08DA-974E-B499-20B5278C4F31}"/>
          </ac:spMkLst>
        </pc:spChg>
      </pc:sldChg>
      <pc:sldChg chg="modSp mod">
        <pc:chgData name="Maixa" userId="a930a975-0f1d-4fe0-8294-cdda87494fc4" providerId="ADAL" clId="{DF78A954-56DF-430B-81EE-813EE04422FE}" dt="2024-08-14T10:27:53.796" v="29" actId="14100"/>
        <pc:sldMkLst>
          <pc:docMk/>
          <pc:sldMk cId="1534542875" sldId="291"/>
        </pc:sldMkLst>
        <pc:spChg chg="mod">
          <ac:chgData name="Maixa" userId="a930a975-0f1d-4fe0-8294-cdda87494fc4" providerId="ADAL" clId="{DF78A954-56DF-430B-81EE-813EE04422FE}" dt="2024-08-14T10:27:53.796" v="29" actId="14100"/>
          <ac:spMkLst>
            <pc:docMk/>
            <pc:sldMk cId="1534542875" sldId="291"/>
            <ac:spMk id="2" creationId="{110CE58F-7340-024C-A918-1CD58D840FE3}"/>
          </ac:spMkLst>
        </pc:spChg>
      </pc:sldChg>
      <pc:sldChg chg="addSp delSp modSp mod">
        <pc:chgData name="Maixa" userId="a930a975-0f1d-4fe0-8294-cdda87494fc4" providerId="ADAL" clId="{DF78A954-56DF-430B-81EE-813EE04422FE}" dt="2024-08-14T10:30:18.026" v="53" actId="207"/>
        <pc:sldMkLst>
          <pc:docMk/>
          <pc:sldMk cId="2221607736" sldId="301"/>
        </pc:sldMkLst>
        <pc:spChg chg="mod">
          <ac:chgData name="Maixa" userId="a930a975-0f1d-4fe0-8294-cdda87494fc4" providerId="ADAL" clId="{DF78A954-56DF-430B-81EE-813EE04422FE}" dt="2024-08-14T10:30:18.026" v="53" actId="207"/>
          <ac:spMkLst>
            <pc:docMk/>
            <pc:sldMk cId="2221607736" sldId="301"/>
            <ac:spMk id="2" creationId="{CC15741E-4EBC-DD80-53B4-F1DE8B4A0039}"/>
          </ac:spMkLst>
        </pc:spChg>
        <pc:spChg chg="mod">
          <ac:chgData name="Maixa" userId="a930a975-0f1d-4fe0-8294-cdda87494fc4" providerId="ADAL" clId="{DF78A954-56DF-430B-81EE-813EE04422FE}" dt="2024-08-14T10:30:15.414" v="52" actId="207"/>
          <ac:spMkLst>
            <pc:docMk/>
            <pc:sldMk cId="2221607736" sldId="301"/>
            <ac:spMk id="4" creationId="{6627F8AE-AA50-DF59-471C-F161E5FD7FFA}"/>
          </ac:spMkLst>
        </pc:spChg>
        <pc:spChg chg="mod">
          <ac:chgData name="Maixa" userId="a930a975-0f1d-4fe0-8294-cdda87494fc4" providerId="ADAL" clId="{DF78A954-56DF-430B-81EE-813EE04422FE}" dt="2024-08-14T10:29:42.836" v="44" actId="207"/>
          <ac:spMkLst>
            <pc:docMk/>
            <pc:sldMk cId="2221607736" sldId="301"/>
            <ac:spMk id="5" creationId="{1BF658A5-F7D2-6D5D-E4B3-A0C80D1E719A}"/>
          </ac:spMkLst>
        </pc:spChg>
        <pc:spChg chg="mod">
          <ac:chgData name="Maixa" userId="a930a975-0f1d-4fe0-8294-cdda87494fc4" providerId="ADAL" clId="{DF78A954-56DF-430B-81EE-813EE04422FE}" dt="2024-08-14T10:30:05.663" v="49" actId="207"/>
          <ac:spMkLst>
            <pc:docMk/>
            <pc:sldMk cId="2221607736" sldId="301"/>
            <ac:spMk id="6" creationId="{053CAE8F-FDB3-367A-9DF1-5306FEE61AE5}"/>
          </ac:spMkLst>
        </pc:spChg>
        <pc:spChg chg="mod">
          <ac:chgData name="Maixa" userId="a930a975-0f1d-4fe0-8294-cdda87494fc4" providerId="ADAL" clId="{DF78A954-56DF-430B-81EE-813EE04422FE}" dt="2024-08-14T10:30:02.650" v="48" actId="207"/>
          <ac:spMkLst>
            <pc:docMk/>
            <pc:sldMk cId="2221607736" sldId="301"/>
            <ac:spMk id="10" creationId="{BB8DB3E9-905D-5BE1-52EF-EE1D43CA85C0}"/>
          </ac:spMkLst>
        </pc:spChg>
        <pc:spChg chg="mod">
          <ac:chgData name="Maixa" userId="a930a975-0f1d-4fe0-8294-cdda87494fc4" providerId="ADAL" clId="{DF78A954-56DF-430B-81EE-813EE04422FE}" dt="2024-08-14T10:29:55.623" v="47" actId="207"/>
          <ac:spMkLst>
            <pc:docMk/>
            <pc:sldMk cId="2221607736" sldId="301"/>
            <ac:spMk id="15" creationId="{2584315A-7EB2-4F04-28E1-DECEA623FA39}"/>
          </ac:spMkLst>
        </pc:spChg>
        <pc:spChg chg="add del mod">
          <ac:chgData name="Maixa" userId="a930a975-0f1d-4fe0-8294-cdda87494fc4" providerId="ADAL" clId="{DF78A954-56DF-430B-81EE-813EE04422FE}" dt="2024-08-14T10:29:39.042" v="43" actId="207"/>
          <ac:spMkLst>
            <pc:docMk/>
            <pc:sldMk cId="2221607736" sldId="301"/>
            <ac:spMk id="18" creationId="{AB4D2EE3-5032-1245-AEE8-014CF64BA1C7}"/>
          </ac:spMkLst>
        </pc:spChg>
        <pc:spChg chg="mod">
          <ac:chgData name="Maixa" userId="a930a975-0f1d-4fe0-8294-cdda87494fc4" providerId="ADAL" clId="{DF78A954-56DF-430B-81EE-813EE04422FE}" dt="2024-08-14T10:29:49.974" v="46" actId="207"/>
          <ac:spMkLst>
            <pc:docMk/>
            <pc:sldMk cId="2221607736" sldId="301"/>
            <ac:spMk id="21" creationId="{60113685-FDE8-A7CC-18E1-0C21C0B5CC32}"/>
          </ac:spMkLst>
        </pc:spChg>
        <pc:spChg chg="mod">
          <ac:chgData name="Maixa" userId="a930a975-0f1d-4fe0-8294-cdda87494fc4" providerId="ADAL" clId="{DF78A954-56DF-430B-81EE-813EE04422FE}" dt="2024-08-14T10:29:45.535" v="45" actId="207"/>
          <ac:spMkLst>
            <pc:docMk/>
            <pc:sldMk cId="2221607736" sldId="301"/>
            <ac:spMk id="23" creationId="{C2811249-69B2-FE46-B48E-8F59B7879724}"/>
          </ac:spMkLst>
        </pc:spChg>
      </pc:sldChg>
    </pc:docChg>
  </pc:docChgLst>
  <pc:docChgLst>
    <pc:chgData name="Maixa" userId="a930a975-0f1d-4fe0-8294-cdda87494fc4" providerId="ADAL" clId="{B2AF137A-AD37-44A1-B466-E63CF4DB629C}"/>
    <pc:docChg chg="undo custSel addSld delSld modSld sldOrd">
      <pc:chgData name="Maixa" userId="a930a975-0f1d-4fe0-8294-cdda87494fc4" providerId="ADAL" clId="{B2AF137A-AD37-44A1-B466-E63CF4DB629C}" dt="2024-08-14T08:29:17.355" v="357" actId="114"/>
      <pc:docMkLst>
        <pc:docMk/>
      </pc:docMkLst>
      <pc:sldChg chg="modSp mod">
        <pc:chgData name="Maixa" userId="a930a975-0f1d-4fe0-8294-cdda87494fc4" providerId="ADAL" clId="{B2AF137A-AD37-44A1-B466-E63CF4DB629C}" dt="2024-08-13T15:54:46.375" v="22" actId="20577"/>
        <pc:sldMkLst>
          <pc:docMk/>
          <pc:sldMk cId="2378688025" sldId="256"/>
        </pc:sldMkLst>
        <pc:spChg chg="mod">
          <ac:chgData name="Maixa" userId="a930a975-0f1d-4fe0-8294-cdda87494fc4" providerId="ADAL" clId="{B2AF137A-AD37-44A1-B466-E63CF4DB629C}" dt="2024-08-13T15:54:46.375" v="22" actId="20577"/>
          <ac:spMkLst>
            <pc:docMk/>
            <pc:sldMk cId="2378688025" sldId="256"/>
            <ac:spMk id="8" creationId="{88D373C9-12A2-19F9-4F9B-2831555AE29C}"/>
          </ac:spMkLst>
        </pc:spChg>
      </pc:sldChg>
      <pc:sldChg chg="addSp modSp mod">
        <pc:chgData name="Maixa" userId="a930a975-0f1d-4fe0-8294-cdda87494fc4" providerId="ADAL" clId="{B2AF137A-AD37-44A1-B466-E63CF4DB629C}" dt="2024-08-13T16:19:27.691" v="223" actId="20577"/>
        <pc:sldMkLst>
          <pc:docMk/>
          <pc:sldMk cId="1525459426" sldId="273"/>
        </pc:sldMkLst>
        <pc:spChg chg="mod">
          <ac:chgData name="Maixa" userId="a930a975-0f1d-4fe0-8294-cdda87494fc4" providerId="ADAL" clId="{B2AF137A-AD37-44A1-B466-E63CF4DB629C}" dt="2024-08-13T15:52:58.605" v="3" actId="20577"/>
          <ac:spMkLst>
            <pc:docMk/>
            <pc:sldMk cId="1525459426" sldId="273"/>
            <ac:spMk id="11" creationId="{3092756D-D8E6-0F48-8409-920F3B1C42BE}"/>
          </ac:spMkLst>
        </pc:spChg>
        <pc:spChg chg="mod">
          <ac:chgData name="Maixa" userId="a930a975-0f1d-4fe0-8294-cdda87494fc4" providerId="ADAL" clId="{B2AF137A-AD37-44A1-B466-E63CF4DB629C}" dt="2024-08-13T16:06:22.256" v="126" actId="20577"/>
          <ac:spMkLst>
            <pc:docMk/>
            <pc:sldMk cId="1525459426" sldId="273"/>
            <ac:spMk id="14" creationId="{C357000B-A83F-1F40-A542-4A9D18B7EA3C}"/>
          </ac:spMkLst>
        </pc:spChg>
        <pc:spChg chg="add mod">
          <ac:chgData name="Maixa" userId="a930a975-0f1d-4fe0-8294-cdda87494fc4" providerId="ADAL" clId="{B2AF137A-AD37-44A1-B466-E63CF4DB629C}" dt="2024-08-13T16:19:27.691" v="223" actId="20577"/>
          <ac:spMkLst>
            <pc:docMk/>
            <pc:sldMk cId="1525459426" sldId="273"/>
            <ac:spMk id="20" creationId="{F1190E22-925A-1F3F-0121-98AD1F8FC90D}"/>
          </ac:spMkLst>
        </pc:spChg>
        <pc:picChg chg="add mod">
          <ac:chgData name="Maixa" userId="a930a975-0f1d-4fe0-8294-cdda87494fc4" providerId="ADAL" clId="{B2AF137A-AD37-44A1-B466-E63CF4DB629C}" dt="2024-08-13T16:19:13.544" v="216" actId="1076"/>
          <ac:picMkLst>
            <pc:docMk/>
            <pc:sldMk cId="1525459426" sldId="273"/>
            <ac:picMk id="16" creationId="{8B5AF72E-A960-63A2-B8C1-6FB3B426621F}"/>
          </ac:picMkLst>
        </pc:picChg>
      </pc:sldChg>
      <pc:sldChg chg="addSp delSp modSp mod">
        <pc:chgData name="Maixa" userId="a930a975-0f1d-4fe0-8294-cdda87494fc4" providerId="ADAL" clId="{B2AF137A-AD37-44A1-B466-E63CF4DB629C}" dt="2024-08-13T16:12:39.529" v="150" actId="1076"/>
        <pc:sldMkLst>
          <pc:docMk/>
          <pc:sldMk cId="3673704800" sldId="283"/>
        </pc:sldMkLst>
        <pc:spChg chg="mod">
          <ac:chgData name="Maixa" userId="a930a975-0f1d-4fe0-8294-cdda87494fc4" providerId="ADAL" clId="{B2AF137A-AD37-44A1-B466-E63CF4DB629C}" dt="2024-08-13T15:58:59.983" v="65" actId="2711"/>
          <ac:spMkLst>
            <pc:docMk/>
            <pc:sldMk cId="3673704800" sldId="283"/>
            <ac:spMk id="23" creationId="{B56F6887-8E7F-E649-9141-82A3C283C130}"/>
          </ac:spMkLst>
        </pc:spChg>
        <pc:spChg chg="mod">
          <ac:chgData name="Maixa" userId="a930a975-0f1d-4fe0-8294-cdda87494fc4" providerId="ADAL" clId="{B2AF137A-AD37-44A1-B466-E63CF4DB629C}" dt="2024-08-13T16:12:33.791" v="149" actId="164"/>
          <ac:spMkLst>
            <pc:docMk/>
            <pc:sldMk cId="3673704800" sldId="283"/>
            <ac:spMk id="25" creationId="{B71113C4-08DA-974E-B499-20B5278C4F31}"/>
          </ac:spMkLst>
        </pc:spChg>
        <pc:spChg chg="mod">
          <ac:chgData name="Maixa" userId="a930a975-0f1d-4fe0-8294-cdda87494fc4" providerId="ADAL" clId="{B2AF137A-AD37-44A1-B466-E63CF4DB629C}" dt="2024-08-13T15:55:38.767" v="47" actId="20577"/>
          <ac:spMkLst>
            <pc:docMk/>
            <pc:sldMk cId="3673704800" sldId="283"/>
            <ac:spMk id="26" creationId="{FDF4855A-251A-0A44-A4F1-1CCDF6170ED8}"/>
          </ac:spMkLst>
        </pc:spChg>
        <pc:spChg chg="del mod">
          <ac:chgData name="Maixa" userId="a930a975-0f1d-4fe0-8294-cdda87494fc4" providerId="ADAL" clId="{B2AF137A-AD37-44A1-B466-E63CF4DB629C}" dt="2024-08-13T16:12:11.672" v="147" actId="478"/>
          <ac:spMkLst>
            <pc:docMk/>
            <pc:sldMk cId="3673704800" sldId="283"/>
            <ac:spMk id="27" creationId="{45000200-37B2-714F-A803-8E0E7A7E9EED}"/>
          </ac:spMkLst>
        </pc:spChg>
        <pc:spChg chg="mod">
          <ac:chgData name="Maixa" userId="a930a975-0f1d-4fe0-8294-cdda87494fc4" providerId="ADAL" clId="{B2AF137A-AD37-44A1-B466-E63CF4DB629C}" dt="2024-08-13T16:12:33.791" v="149" actId="164"/>
          <ac:spMkLst>
            <pc:docMk/>
            <pc:sldMk cId="3673704800" sldId="283"/>
            <ac:spMk id="28" creationId="{D7990A23-FF50-6542-820C-2ED71BDA1C93}"/>
          </ac:spMkLst>
        </pc:spChg>
        <pc:spChg chg="mod">
          <ac:chgData name="Maixa" userId="a930a975-0f1d-4fe0-8294-cdda87494fc4" providerId="ADAL" clId="{B2AF137A-AD37-44A1-B466-E63CF4DB629C}" dt="2024-08-13T15:58:29.107" v="63" actId="1076"/>
          <ac:spMkLst>
            <pc:docMk/>
            <pc:sldMk cId="3673704800" sldId="283"/>
            <ac:spMk id="57" creationId="{799448AE-4B4A-4D4D-A214-5B1A91C8687D}"/>
          </ac:spMkLst>
        </pc:spChg>
        <pc:grpChg chg="add mod">
          <ac:chgData name="Maixa" userId="a930a975-0f1d-4fe0-8294-cdda87494fc4" providerId="ADAL" clId="{B2AF137A-AD37-44A1-B466-E63CF4DB629C}" dt="2024-08-13T16:12:39.529" v="150" actId="1076"/>
          <ac:grpSpMkLst>
            <pc:docMk/>
            <pc:sldMk cId="3673704800" sldId="283"/>
            <ac:grpSpMk id="6" creationId="{C7A56C66-3847-1693-3F56-0FA506FA0E2E}"/>
          </ac:grpSpMkLst>
        </pc:grpChg>
        <pc:picChg chg="add del mod">
          <ac:chgData name="Maixa" userId="a930a975-0f1d-4fe0-8294-cdda87494fc4" providerId="ADAL" clId="{B2AF137A-AD37-44A1-B466-E63CF4DB629C}" dt="2024-08-13T16:10:45.811" v="134" actId="478"/>
          <ac:picMkLst>
            <pc:docMk/>
            <pc:sldMk cId="3673704800" sldId="283"/>
            <ac:picMk id="3" creationId="{F025E516-50F0-5DDF-AE26-91640BFB8EB6}"/>
          </ac:picMkLst>
        </pc:picChg>
        <pc:picChg chg="add mod ord modCrop">
          <ac:chgData name="Maixa" userId="a930a975-0f1d-4fe0-8294-cdda87494fc4" providerId="ADAL" clId="{B2AF137A-AD37-44A1-B466-E63CF4DB629C}" dt="2024-08-13T16:12:23.741" v="148" actId="1076"/>
          <ac:picMkLst>
            <pc:docMk/>
            <pc:sldMk cId="3673704800" sldId="283"/>
            <ac:picMk id="5" creationId="{C2C7DA54-8E07-1550-9852-7989B687CE64}"/>
          </ac:picMkLst>
        </pc:picChg>
        <pc:picChg chg="mod">
          <ac:chgData name="Maixa" userId="a930a975-0f1d-4fe0-8294-cdda87494fc4" providerId="ADAL" clId="{B2AF137A-AD37-44A1-B466-E63CF4DB629C}" dt="2024-08-13T16:12:33.791" v="149" actId="164"/>
          <ac:picMkLst>
            <pc:docMk/>
            <pc:sldMk cId="3673704800" sldId="283"/>
            <ac:picMk id="7" creationId="{1224EFAC-FCD7-0C44-CB52-F00617373F9B}"/>
          </ac:picMkLst>
        </pc:picChg>
        <pc:picChg chg="mod">
          <ac:chgData name="Maixa" userId="a930a975-0f1d-4fe0-8294-cdda87494fc4" providerId="ADAL" clId="{B2AF137A-AD37-44A1-B466-E63CF4DB629C}" dt="2024-08-13T16:12:33.791" v="149" actId="164"/>
          <ac:picMkLst>
            <pc:docMk/>
            <pc:sldMk cId="3673704800" sldId="283"/>
            <ac:picMk id="24" creationId="{3FCFF2F8-F2CA-5A43-8E7B-2376637332D1}"/>
          </ac:picMkLst>
        </pc:picChg>
      </pc:sldChg>
      <pc:sldChg chg="addSp modSp mod ord">
        <pc:chgData name="Maixa" userId="a930a975-0f1d-4fe0-8294-cdda87494fc4" providerId="ADAL" clId="{B2AF137A-AD37-44A1-B466-E63CF4DB629C}" dt="2024-08-14T08:29:17.355" v="357" actId="114"/>
        <pc:sldMkLst>
          <pc:docMk/>
          <pc:sldMk cId="1534542875" sldId="291"/>
        </pc:sldMkLst>
        <pc:spChg chg="add mod">
          <ac:chgData name="Maixa" userId="a930a975-0f1d-4fe0-8294-cdda87494fc4" providerId="ADAL" clId="{B2AF137A-AD37-44A1-B466-E63CF4DB629C}" dt="2024-08-14T08:29:17.355" v="357" actId="114"/>
          <ac:spMkLst>
            <pc:docMk/>
            <pc:sldMk cId="1534542875" sldId="291"/>
            <ac:spMk id="3" creationId="{2C359057-2080-6E45-7AFD-A0D3AB9E4861}"/>
          </ac:spMkLst>
        </pc:spChg>
      </pc:sldChg>
      <pc:sldChg chg="del">
        <pc:chgData name="Maixa" userId="a930a975-0f1d-4fe0-8294-cdda87494fc4" providerId="ADAL" clId="{B2AF137A-AD37-44A1-B466-E63CF4DB629C}" dt="2024-08-13T16:17:08.852" v="211" actId="47"/>
        <pc:sldMkLst>
          <pc:docMk/>
          <pc:sldMk cId="3501469446" sldId="298"/>
        </pc:sldMkLst>
      </pc:sldChg>
      <pc:sldChg chg="addSp modSp mod">
        <pc:chgData name="Maixa" userId="a930a975-0f1d-4fe0-8294-cdda87494fc4" providerId="ADAL" clId="{B2AF137A-AD37-44A1-B466-E63CF4DB629C}" dt="2024-08-13T16:19:01.170" v="214" actId="1076"/>
        <pc:sldMkLst>
          <pc:docMk/>
          <pc:sldMk cId="943264621" sldId="300"/>
        </pc:sldMkLst>
        <pc:picChg chg="add mod">
          <ac:chgData name="Maixa" userId="a930a975-0f1d-4fe0-8294-cdda87494fc4" providerId="ADAL" clId="{B2AF137A-AD37-44A1-B466-E63CF4DB629C}" dt="2024-08-13T16:19:01.170" v="214" actId="1076"/>
          <ac:picMkLst>
            <pc:docMk/>
            <pc:sldMk cId="943264621" sldId="300"/>
            <ac:picMk id="3" creationId="{054BC849-7169-DA82-266B-0872C0A19FB9}"/>
          </ac:picMkLst>
        </pc:picChg>
      </pc:sldChg>
      <pc:sldChg chg="addSp delSp modSp add mod">
        <pc:chgData name="Maixa" userId="a930a975-0f1d-4fe0-8294-cdda87494fc4" providerId="ADAL" clId="{B2AF137A-AD37-44A1-B466-E63CF4DB629C}" dt="2024-08-14T08:22:17.816" v="278" actId="122"/>
        <pc:sldMkLst>
          <pc:docMk/>
          <pc:sldMk cId="2221607736" sldId="301"/>
        </pc:sldMkLst>
        <pc:spChg chg="mod">
          <ac:chgData name="Maixa" userId="a930a975-0f1d-4fe0-8294-cdda87494fc4" providerId="ADAL" clId="{B2AF137A-AD37-44A1-B466-E63CF4DB629C}" dt="2024-08-13T16:01:34.418" v="78" actId="113"/>
          <ac:spMkLst>
            <pc:docMk/>
            <pc:sldMk cId="2221607736" sldId="301"/>
            <ac:spMk id="3" creationId="{E11F9F7C-EB6C-B84C-9531-356B037FEA56}"/>
          </ac:spMkLst>
        </pc:spChg>
        <pc:spChg chg="mod">
          <ac:chgData name="Maixa" userId="a930a975-0f1d-4fe0-8294-cdda87494fc4" providerId="ADAL" clId="{B2AF137A-AD37-44A1-B466-E63CF4DB629C}" dt="2024-08-14T08:22:17.816" v="278" actId="122"/>
          <ac:spMkLst>
            <pc:docMk/>
            <pc:sldMk cId="2221607736" sldId="301"/>
            <ac:spMk id="11" creationId="{3092756D-D8E6-0F48-8409-920F3B1C42BE}"/>
          </ac:spMkLst>
        </pc:spChg>
        <pc:spChg chg="mod">
          <ac:chgData name="Maixa" userId="a930a975-0f1d-4fe0-8294-cdda87494fc4" providerId="ADAL" clId="{B2AF137A-AD37-44A1-B466-E63CF4DB629C}" dt="2024-08-13T16:02:09.423" v="96" actId="20577"/>
          <ac:spMkLst>
            <pc:docMk/>
            <pc:sldMk cId="2221607736" sldId="301"/>
            <ac:spMk id="14" creationId="{C357000B-A83F-1F40-A542-4A9D18B7EA3C}"/>
          </ac:spMkLst>
        </pc:spChg>
        <pc:spChg chg="add mod">
          <ac:chgData name="Maixa" userId="a930a975-0f1d-4fe0-8294-cdda87494fc4" providerId="ADAL" clId="{B2AF137A-AD37-44A1-B466-E63CF4DB629C}" dt="2024-08-13T16:04:59.343" v="114" actId="20577"/>
          <ac:spMkLst>
            <pc:docMk/>
            <pc:sldMk cId="2221607736" sldId="301"/>
            <ac:spMk id="16" creationId="{A8C6DF2D-41A2-6CEC-F9A9-BF794913327D}"/>
          </ac:spMkLst>
        </pc:spChg>
        <pc:spChg chg="mod">
          <ac:chgData name="Maixa" userId="a930a975-0f1d-4fe0-8294-cdda87494fc4" providerId="ADAL" clId="{B2AF137A-AD37-44A1-B466-E63CF4DB629C}" dt="2024-08-13T16:05:09.373" v="117" actId="20577"/>
          <ac:spMkLst>
            <pc:docMk/>
            <pc:sldMk cId="2221607736" sldId="301"/>
            <ac:spMk id="18" creationId="{AB4D2EE3-5032-1245-AEE8-014CF64BA1C7}"/>
          </ac:spMkLst>
        </pc:spChg>
        <pc:spChg chg="del">
          <ac:chgData name="Maixa" userId="a930a975-0f1d-4fe0-8294-cdda87494fc4" providerId="ADAL" clId="{B2AF137A-AD37-44A1-B466-E63CF4DB629C}" dt="2024-08-13T16:01:46.984" v="79" actId="478"/>
          <ac:spMkLst>
            <pc:docMk/>
            <pc:sldMk cId="2221607736" sldId="301"/>
            <ac:spMk id="19" creationId="{0573E3DC-917C-7545-A4AA-C429D5514447}"/>
          </ac:spMkLst>
        </pc:spChg>
        <pc:spChg chg="add mod">
          <ac:chgData name="Maixa" userId="a930a975-0f1d-4fe0-8294-cdda87494fc4" providerId="ADAL" clId="{B2AF137A-AD37-44A1-B466-E63CF4DB629C}" dt="2024-08-13T16:20:03.527" v="224"/>
          <ac:spMkLst>
            <pc:docMk/>
            <pc:sldMk cId="2221607736" sldId="301"/>
            <ac:spMk id="21" creationId="{60113685-FDE8-A7CC-18E1-0C21C0B5CC32}"/>
          </ac:spMkLst>
        </pc:spChg>
        <pc:picChg chg="add mod">
          <ac:chgData name="Maixa" userId="a930a975-0f1d-4fe0-8294-cdda87494fc4" providerId="ADAL" clId="{B2AF137A-AD37-44A1-B466-E63CF4DB629C}" dt="2024-08-13T16:20:03.527" v="224"/>
          <ac:picMkLst>
            <pc:docMk/>
            <pc:sldMk cId="2221607736" sldId="301"/>
            <ac:picMk id="20" creationId="{81D75F3C-435F-76ED-432A-74425E146136}"/>
          </ac:picMkLst>
        </pc:picChg>
      </pc:sldChg>
      <pc:sldChg chg="addSp delSp modSp add mod">
        <pc:chgData name="Maixa" userId="a930a975-0f1d-4fe0-8294-cdda87494fc4" providerId="ADAL" clId="{B2AF137A-AD37-44A1-B466-E63CF4DB629C}" dt="2024-08-14T08:23:04.235" v="282" actId="1076"/>
        <pc:sldMkLst>
          <pc:docMk/>
          <pc:sldMk cId="3503588432" sldId="302"/>
        </pc:sldMkLst>
        <pc:spChg chg="del">
          <ac:chgData name="Maixa" userId="a930a975-0f1d-4fe0-8294-cdda87494fc4" providerId="ADAL" clId="{B2AF137A-AD37-44A1-B466-E63CF4DB629C}" dt="2024-08-13T16:20:14.562" v="225" actId="478"/>
          <ac:spMkLst>
            <pc:docMk/>
            <pc:sldMk cId="3503588432" sldId="302"/>
            <ac:spMk id="2" creationId="{CC15741E-4EBC-DD80-53B4-F1DE8B4A0039}"/>
          </ac:spMkLst>
        </pc:spChg>
        <pc:spChg chg="mod">
          <ac:chgData name="Maixa" userId="a930a975-0f1d-4fe0-8294-cdda87494fc4" providerId="ADAL" clId="{B2AF137A-AD37-44A1-B466-E63CF4DB629C}" dt="2024-08-13T16:13:47.787" v="162" actId="20577"/>
          <ac:spMkLst>
            <pc:docMk/>
            <pc:sldMk cId="3503588432" sldId="302"/>
            <ac:spMk id="3" creationId="{E11F9F7C-EB6C-B84C-9531-356B037FEA56}"/>
          </ac:spMkLst>
        </pc:spChg>
        <pc:spChg chg="del">
          <ac:chgData name="Maixa" userId="a930a975-0f1d-4fe0-8294-cdda87494fc4" providerId="ADAL" clId="{B2AF137A-AD37-44A1-B466-E63CF4DB629C}" dt="2024-08-13T16:20:14.562" v="225" actId="478"/>
          <ac:spMkLst>
            <pc:docMk/>
            <pc:sldMk cId="3503588432" sldId="302"/>
            <ac:spMk id="4" creationId="{6627F8AE-AA50-DF59-471C-F161E5FD7FFA}"/>
          </ac:spMkLst>
        </pc:spChg>
        <pc:spChg chg="del">
          <ac:chgData name="Maixa" userId="a930a975-0f1d-4fe0-8294-cdda87494fc4" providerId="ADAL" clId="{B2AF137A-AD37-44A1-B466-E63CF4DB629C}" dt="2024-08-13T16:20:14.562" v="225" actId="478"/>
          <ac:spMkLst>
            <pc:docMk/>
            <pc:sldMk cId="3503588432" sldId="302"/>
            <ac:spMk id="5" creationId="{1BF658A5-F7D2-6D5D-E4B3-A0C80D1E719A}"/>
          </ac:spMkLst>
        </pc:spChg>
        <pc:spChg chg="del">
          <ac:chgData name="Maixa" userId="a930a975-0f1d-4fe0-8294-cdda87494fc4" providerId="ADAL" clId="{B2AF137A-AD37-44A1-B466-E63CF4DB629C}" dt="2024-08-13T16:20:17.499" v="226" actId="478"/>
          <ac:spMkLst>
            <pc:docMk/>
            <pc:sldMk cId="3503588432" sldId="302"/>
            <ac:spMk id="6" creationId="{053CAE8F-FDB3-367A-9DF1-5306FEE61AE5}"/>
          </ac:spMkLst>
        </pc:spChg>
        <pc:spChg chg="del">
          <ac:chgData name="Maixa" userId="a930a975-0f1d-4fe0-8294-cdda87494fc4" providerId="ADAL" clId="{B2AF137A-AD37-44A1-B466-E63CF4DB629C}" dt="2024-08-13T16:20:17.499" v="226" actId="478"/>
          <ac:spMkLst>
            <pc:docMk/>
            <pc:sldMk cId="3503588432" sldId="302"/>
            <ac:spMk id="10" creationId="{BB8DB3E9-905D-5BE1-52EF-EE1D43CA85C0}"/>
          </ac:spMkLst>
        </pc:spChg>
        <pc:spChg chg="del">
          <ac:chgData name="Maixa" userId="a930a975-0f1d-4fe0-8294-cdda87494fc4" providerId="ADAL" clId="{B2AF137A-AD37-44A1-B466-E63CF4DB629C}" dt="2024-08-13T16:20:14.562" v="225" actId="478"/>
          <ac:spMkLst>
            <pc:docMk/>
            <pc:sldMk cId="3503588432" sldId="302"/>
            <ac:spMk id="14" creationId="{C357000B-A83F-1F40-A542-4A9D18B7EA3C}"/>
          </ac:spMkLst>
        </pc:spChg>
        <pc:spChg chg="del mod">
          <ac:chgData name="Maixa" userId="a930a975-0f1d-4fe0-8294-cdda87494fc4" providerId="ADAL" clId="{B2AF137A-AD37-44A1-B466-E63CF4DB629C}" dt="2024-08-13T16:20:25.398" v="229" actId="478"/>
          <ac:spMkLst>
            <pc:docMk/>
            <pc:sldMk cId="3503588432" sldId="302"/>
            <ac:spMk id="15" creationId="{2584315A-7EB2-4F04-28E1-DECEA623FA39}"/>
          </ac:spMkLst>
        </pc:spChg>
        <pc:spChg chg="add mod">
          <ac:chgData name="Maixa" userId="a930a975-0f1d-4fe0-8294-cdda87494fc4" providerId="ADAL" clId="{B2AF137A-AD37-44A1-B466-E63CF4DB629C}" dt="2024-08-14T08:22:44.522" v="279" actId="2711"/>
          <ac:spMkLst>
            <pc:docMk/>
            <pc:sldMk cId="3503588432" sldId="302"/>
            <ac:spMk id="16" creationId="{CC249B5D-30B5-5438-13F3-9FF3321873E0}"/>
          </ac:spMkLst>
        </pc:spChg>
        <pc:spChg chg="del">
          <ac:chgData name="Maixa" userId="a930a975-0f1d-4fe0-8294-cdda87494fc4" providerId="ADAL" clId="{B2AF137A-AD37-44A1-B466-E63CF4DB629C}" dt="2024-08-13T16:20:14.562" v="225" actId="478"/>
          <ac:spMkLst>
            <pc:docMk/>
            <pc:sldMk cId="3503588432" sldId="302"/>
            <ac:spMk id="18" creationId="{AB4D2EE3-5032-1245-AEE8-014CF64BA1C7}"/>
          </ac:spMkLst>
        </pc:spChg>
        <pc:spChg chg="mod">
          <ac:chgData name="Maixa" userId="a930a975-0f1d-4fe0-8294-cdda87494fc4" providerId="ADAL" clId="{B2AF137A-AD37-44A1-B466-E63CF4DB629C}" dt="2024-08-14T08:22:50.178" v="280" actId="2711"/>
          <ac:spMkLst>
            <pc:docMk/>
            <pc:sldMk cId="3503588432" sldId="302"/>
            <ac:spMk id="19" creationId="{0573E3DC-917C-7545-A4AA-C429D5514447}"/>
          </ac:spMkLst>
        </pc:spChg>
        <pc:spChg chg="del">
          <ac:chgData name="Maixa" userId="a930a975-0f1d-4fe0-8294-cdda87494fc4" providerId="ADAL" clId="{B2AF137A-AD37-44A1-B466-E63CF4DB629C}" dt="2024-08-13T16:20:14.562" v="225" actId="478"/>
          <ac:spMkLst>
            <pc:docMk/>
            <pc:sldMk cId="3503588432" sldId="302"/>
            <ac:spMk id="23" creationId="{C2811249-69B2-FE46-B48E-8F59B7879724}"/>
          </ac:spMkLst>
        </pc:spChg>
        <pc:picChg chg="add mod">
          <ac:chgData name="Maixa" userId="a930a975-0f1d-4fe0-8294-cdda87494fc4" providerId="ADAL" clId="{B2AF137A-AD37-44A1-B466-E63CF4DB629C}" dt="2024-08-14T08:23:04.235" v="282" actId="1076"/>
          <ac:picMkLst>
            <pc:docMk/>
            <pc:sldMk cId="3503588432" sldId="302"/>
            <ac:picMk id="2" creationId="{8F756F75-01D6-992E-ED5A-47578948793C}"/>
          </ac:picMkLst>
        </pc:picChg>
        <pc:picChg chg="del">
          <ac:chgData name="Maixa" userId="a930a975-0f1d-4fe0-8294-cdda87494fc4" providerId="ADAL" clId="{B2AF137A-AD37-44A1-B466-E63CF4DB629C}" dt="2024-08-13T16:20:14.562" v="225" actId="478"/>
          <ac:picMkLst>
            <pc:docMk/>
            <pc:sldMk cId="3503588432" sldId="302"/>
            <ac:picMk id="7" creationId="{F5C723F4-D2D0-B8AA-3F4A-5FE5C1C08689}"/>
          </ac:picMkLst>
        </pc:picChg>
        <pc:picChg chg="del">
          <ac:chgData name="Maixa" userId="a930a975-0f1d-4fe0-8294-cdda87494fc4" providerId="ADAL" clId="{B2AF137A-AD37-44A1-B466-E63CF4DB629C}" dt="2024-08-13T16:20:14.562" v="225" actId="478"/>
          <ac:picMkLst>
            <pc:docMk/>
            <pc:sldMk cId="3503588432" sldId="302"/>
            <ac:picMk id="8" creationId="{CF0167EF-0426-93B8-76CA-1C8F250A48E2}"/>
          </ac:picMkLst>
        </pc:picChg>
        <pc:picChg chg="del">
          <ac:chgData name="Maixa" userId="a930a975-0f1d-4fe0-8294-cdda87494fc4" providerId="ADAL" clId="{B2AF137A-AD37-44A1-B466-E63CF4DB629C}" dt="2024-08-13T16:20:21.011" v="227" actId="478"/>
          <ac:picMkLst>
            <pc:docMk/>
            <pc:sldMk cId="3503588432" sldId="302"/>
            <ac:picMk id="9" creationId="{5AEA0B49-CE3E-8242-A31B-5C2B8EF6BE9F}"/>
          </ac:picMkLst>
        </pc:picChg>
        <pc:picChg chg="del">
          <ac:chgData name="Maixa" userId="a930a975-0f1d-4fe0-8294-cdda87494fc4" providerId="ADAL" clId="{B2AF137A-AD37-44A1-B466-E63CF4DB629C}" dt="2024-08-13T16:20:14.562" v="225" actId="478"/>
          <ac:picMkLst>
            <pc:docMk/>
            <pc:sldMk cId="3503588432" sldId="302"/>
            <ac:picMk id="12" creationId="{248EBF57-D10C-3F8F-557A-4BBE94881DD7}"/>
          </ac:picMkLst>
        </pc:picChg>
        <pc:picChg chg="del">
          <ac:chgData name="Maixa" userId="a930a975-0f1d-4fe0-8294-cdda87494fc4" providerId="ADAL" clId="{B2AF137A-AD37-44A1-B466-E63CF4DB629C}" dt="2024-08-13T16:20:14.562" v="225" actId="478"/>
          <ac:picMkLst>
            <pc:docMk/>
            <pc:sldMk cId="3503588432" sldId="302"/>
            <ac:picMk id="13" creationId="{C5A9181C-BDBC-A141-A699-12F03078DFFC}"/>
          </ac:picMkLst>
        </pc:picChg>
        <pc:picChg chg="del">
          <ac:chgData name="Maixa" userId="a930a975-0f1d-4fe0-8294-cdda87494fc4" providerId="ADAL" clId="{B2AF137A-AD37-44A1-B466-E63CF4DB629C}" dt="2024-08-13T16:20:14.562" v="225" actId="478"/>
          <ac:picMkLst>
            <pc:docMk/>
            <pc:sldMk cId="3503588432" sldId="302"/>
            <ac:picMk id="17" creationId="{87EDE2B2-C92F-A74B-8032-AA79A0716B3D}"/>
          </ac:picMkLst>
        </pc:picChg>
        <pc:picChg chg="del">
          <ac:chgData name="Maixa" userId="a930a975-0f1d-4fe0-8294-cdda87494fc4" providerId="ADAL" clId="{B2AF137A-AD37-44A1-B466-E63CF4DB629C}" dt="2024-08-13T16:20:14.562" v="225" actId="478"/>
          <ac:picMkLst>
            <pc:docMk/>
            <pc:sldMk cId="3503588432" sldId="302"/>
            <ac:picMk id="22" creationId="{53859C2A-3B6B-B549-BDE2-50EFC979E49B}"/>
          </ac:picMkLst>
        </pc:picChg>
        <pc:picChg chg="del">
          <ac:chgData name="Maixa" userId="a930a975-0f1d-4fe0-8294-cdda87494fc4" providerId="ADAL" clId="{B2AF137A-AD37-44A1-B466-E63CF4DB629C}" dt="2024-08-13T16:20:14.562" v="225" actId="478"/>
          <ac:picMkLst>
            <pc:docMk/>
            <pc:sldMk cId="3503588432" sldId="302"/>
            <ac:picMk id="24" creationId="{D16DC17E-6319-9C44-954D-433FE0EC4E12}"/>
          </ac:picMkLst>
        </pc:picChg>
        <pc:picChg chg="del">
          <ac:chgData name="Maixa" userId="a930a975-0f1d-4fe0-8294-cdda87494fc4" providerId="ADAL" clId="{B2AF137A-AD37-44A1-B466-E63CF4DB629C}" dt="2024-08-13T16:20:14.562" v="225" actId="478"/>
          <ac:picMkLst>
            <pc:docMk/>
            <pc:sldMk cId="3503588432" sldId="302"/>
            <ac:picMk id="25" creationId="{24F05A27-4B6D-3A4B-8CAF-FA89B23C1EF4}"/>
          </ac:picMkLst>
        </pc:picChg>
      </pc:sldChg>
      <pc:sldChg chg="addSp delSp modSp add mod">
        <pc:chgData name="Maixa" userId="a930a975-0f1d-4fe0-8294-cdda87494fc4" providerId="ADAL" clId="{B2AF137A-AD37-44A1-B466-E63CF4DB629C}" dt="2024-08-14T08:28:21.541" v="351" actId="207"/>
        <pc:sldMkLst>
          <pc:docMk/>
          <pc:sldMk cId="2812184348" sldId="303"/>
        </pc:sldMkLst>
        <pc:spChg chg="add del">
          <ac:chgData name="Maixa" userId="a930a975-0f1d-4fe0-8294-cdda87494fc4" providerId="ADAL" clId="{B2AF137A-AD37-44A1-B466-E63CF4DB629C}" dt="2024-08-14T08:24:44.254" v="287" actId="478"/>
          <ac:spMkLst>
            <pc:docMk/>
            <pc:sldMk cId="2812184348" sldId="303"/>
            <ac:spMk id="2" creationId="{8DE7E093-B584-E0D2-02F8-989700DC2CD2}"/>
          </ac:spMkLst>
        </pc:spChg>
        <pc:spChg chg="mod">
          <ac:chgData name="Maixa" userId="a930a975-0f1d-4fe0-8294-cdda87494fc4" providerId="ADAL" clId="{B2AF137A-AD37-44A1-B466-E63CF4DB629C}" dt="2024-08-13T16:25:29.229" v="272" actId="20577"/>
          <ac:spMkLst>
            <pc:docMk/>
            <pc:sldMk cId="2812184348" sldId="303"/>
            <ac:spMk id="3" creationId="{E11F9F7C-EB6C-B84C-9531-356B037FEA56}"/>
          </ac:spMkLst>
        </pc:spChg>
        <pc:spChg chg="add del">
          <ac:chgData name="Maixa" userId="a930a975-0f1d-4fe0-8294-cdda87494fc4" providerId="ADAL" clId="{B2AF137A-AD37-44A1-B466-E63CF4DB629C}" dt="2024-08-14T08:24:44.254" v="287" actId="478"/>
          <ac:spMkLst>
            <pc:docMk/>
            <pc:sldMk cId="2812184348" sldId="303"/>
            <ac:spMk id="4" creationId="{5714907B-D21E-67E6-ACA1-FA0A9F0C4680}"/>
          </ac:spMkLst>
        </pc:spChg>
        <pc:spChg chg="add del">
          <ac:chgData name="Maixa" userId="a930a975-0f1d-4fe0-8294-cdda87494fc4" providerId="ADAL" clId="{B2AF137A-AD37-44A1-B466-E63CF4DB629C}" dt="2024-08-14T08:24:44.254" v="287" actId="478"/>
          <ac:spMkLst>
            <pc:docMk/>
            <pc:sldMk cId="2812184348" sldId="303"/>
            <ac:spMk id="5" creationId="{7E748F8F-F585-9BC2-85EF-E8CD6BC02B73}"/>
          </ac:spMkLst>
        </pc:spChg>
        <pc:spChg chg="add del">
          <ac:chgData name="Maixa" userId="a930a975-0f1d-4fe0-8294-cdda87494fc4" providerId="ADAL" clId="{B2AF137A-AD37-44A1-B466-E63CF4DB629C}" dt="2024-08-14T08:24:44.254" v="287" actId="478"/>
          <ac:spMkLst>
            <pc:docMk/>
            <pc:sldMk cId="2812184348" sldId="303"/>
            <ac:spMk id="6" creationId="{1A030172-CB8F-6B20-C307-F54D7A2DFDFF}"/>
          </ac:spMkLst>
        </pc:spChg>
        <pc:spChg chg="add del">
          <ac:chgData name="Maixa" userId="a930a975-0f1d-4fe0-8294-cdda87494fc4" providerId="ADAL" clId="{B2AF137A-AD37-44A1-B466-E63CF4DB629C}" dt="2024-08-14T08:24:44.254" v="287" actId="478"/>
          <ac:spMkLst>
            <pc:docMk/>
            <pc:sldMk cId="2812184348" sldId="303"/>
            <ac:spMk id="7" creationId="{19725954-85EF-22B2-802E-75CA6624EE95}"/>
          </ac:spMkLst>
        </pc:spChg>
        <pc:spChg chg="add mod">
          <ac:chgData name="Maixa" userId="a930a975-0f1d-4fe0-8294-cdda87494fc4" providerId="ADAL" clId="{B2AF137A-AD37-44A1-B466-E63CF4DB629C}" dt="2024-08-14T08:25:14.825" v="296" actId="1076"/>
          <ac:spMkLst>
            <pc:docMk/>
            <pc:sldMk cId="2812184348" sldId="303"/>
            <ac:spMk id="8" creationId="{57A4FC48-383A-3595-3A92-FEE712C66213}"/>
          </ac:spMkLst>
        </pc:spChg>
        <pc:spChg chg="add mod">
          <ac:chgData name="Maixa" userId="a930a975-0f1d-4fe0-8294-cdda87494fc4" providerId="ADAL" clId="{B2AF137A-AD37-44A1-B466-E63CF4DB629C}" dt="2024-08-14T08:25:14.825" v="296" actId="1076"/>
          <ac:spMkLst>
            <pc:docMk/>
            <pc:sldMk cId="2812184348" sldId="303"/>
            <ac:spMk id="9" creationId="{1ACF3896-70DE-FCC9-AEB5-F5B280C625A1}"/>
          </ac:spMkLst>
        </pc:spChg>
        <pc:spChg chg="add mod">
          <ac:chgData name="Maixa" userId="a930a975-0f1d-4fe0-8294-cdda87494fc4" providerId="ADAL" clId="{B2AF137A-AD37-44A1-B466-E63CF4DB629C}" dt="2024-08-14T08:25:14.825" v="296" actId="1076"/>
          <ac:spMkLst>
            <pc:docMk/>
            <pc:sldMk cId="2812184348" sldId="303"/>
            <ac:spMk id="10" creationId="{115ADF04-C482-9C92-2542-8475436D0E53}"/>
          </ac:spMkLst>
        </pc:spChg>
        <pc:spChg chg="add mod">
          <ac:chgData name="Maixa" userId="a930a975-0f1d-4fe0-8294-cdda87494fc4" providerId="ADAL" clId="{B2AF137A-AD37-44A1-B466-E63CF4DB629C}" dt="2024-08-14T08:25:14.825" v="296" actId="1076"/>
          <ac:spMkLst>
            <pc:docMk/>
            <pc:sldMk cId="2812184348" sldId="303"/>
            <ac:spMk id="12" creationId="{F4BFFCA0-BBE7-64E9-E882-36BACE0D2874}"/>
          </ac:spMkLst>
        </pc:spChg>
        <pc:spChg chg="add mod">
          <ac:chgData name="Maixa" userId="a930a975-0f1d-4fe0-8294-cdda87494fc4" providerId="ADAL" clId="{B2AF137A-AD37-44A1-B466-E63CF4DB629C}" dt="2024-08-14T08:25:14.825" v="296" actId="1076"/>
          <ac:spMkLst>
            <pc:docMk/>
            <pc:sldMk cId="2812184348" sldId="303"/>
            <ac:spMk id="13" creationId="{1C92A849-9956-DFEF-9968-EA872EE13909}"/>
          </ac:spMkLst>
        </pc:spChg>
        <pc:spChg chg="add del mod">
          <ac:chgData name="Maixa" userId="a930a975-0f1d-4fe0-8294-cdda87494fc4" providerId="ADAL" clId="{B2AF137A-AD37-44A1-B466-E63CF4DB629C}" dt="2024-08-14T08:28:21.541" v="351" actId="207"/>
          <ac:spMkLst>
            <pc:docMk/>
            <pc:sldMk cId="2812184348" sldId="303"/>
            <ac:spMk id="16" creationId="{CC249B5D-30B5-5438-13F3-9FF3321873E0}"/>
          </ac:spMkLst>
        </pc:spChg>
        <pc:spChg chg="del mod">
          <ac:chgData name="Maixa" userId="a930a975-0f1d-4fe0-8294-cdda87494fc4" providerId="ADAL" clId="{B2AF137A-AD37-44A1-B466-E63CF4DB629C}" dt="2024-08-14T08:25:00.018" v="291" actId="478"/>
          <ac:spMkLst>
            <pc:docMk/>
            <pc:sldMk cId="2812184348" sldId="303"/>
            <ac:spMk id="19" creationId="{0573E3DC-917C-7545-A4AA-C429D5514447}"/>
          </ac:spMkLst>
        </pc:spChg>
      </pc:sldChg>
    </pc:docChg>
  </pc:docChgLst>
  <pc:docChgLst>
    <pc:chgData name="Maixa" userId="a930a975-0f1d-4fe0-8294-cdda87494fc4" providerId="ADAL" clId="{17E11B39-7C29-48D1-84E0-6A604D26C7BA}"/>
    <pc:docChg chg="modSld">
      <pc:chgData name="Maixa" userId="a930a975-0f1d-4fe0-8294-cdda87494fc4" providerId="ADAL" clId="{17E11B39-7C29-48D1-84E0-6A604D26C7BA}" dt="2023-06-01T14:19:11.351" v="0" actId="1076"/>
      <pc:docMkLst>
        <pc:docMk/>
      </pc:docMkLst>
      <pc:sldChg chg="modSp mod">
        <pc:chgData name="Maixa" userId="a930a975-0f1d-4fe0-8294-cdda87494fc4" providerId="ADAL" clId="{17E11B39-7C29-48D1-84E0-6A604D26C7BA}" dt="2023-06-01T14:19:11.351" v="0" actId="1076"/>
        <pc:sldMkLst>
          <pc:docMk/>
          <pc:sldMk cId="3673704800" sldId="283"/>
        </pc:sldMkLst>
        <pc:picChg chg="mod">
          <ac:chgData name="Maixa" userId="a930a975-0f1d-4fe0-8294-cdda87494fc4" providerId="ADAL" clId="{17E11B39-7C29-48D1-84E0-6A604D26C7BA}" dt="2023-06-01T14:19:11.351" v="0" actId="1076"/>
          <ac:picMkLst>
            <pc:docMk/>
            <pc:sldMk cId="3673704800" sldId="283"/>
            <ac:picMk id="7" creationId="{1224EFAC-FCD7-0C44-CB52-F00617373F9B}"/>
          </ac:picMkLst>
        </pc:picChg>
      </pc:sldChg>
    </pc:docChg>
  </pc:docChgLst>
  <pc:docChgLst>
    <pc:chgData name="Gabriel Rojas" userId="S::gabriel.rojas@ernact.eu::09946c03-00c1-4e21-9197-d941ce2d2ba1" providerId="AD" clId="Web-{75198288-1C9D-EA29-684F-9957F7094ED7}"/>
    <pc:docChg chg="modSld">
      <pc:chgData name="Gabriel Rojas" userId="S::gabriel.rojas@ernact.eu::09946c03-00c1-4e21-9197-d941ce2d2ba1" providerId="AD" clId="Web-{75198288-1C9D-EA29-684F-9957F7094ED7}" dt="2023-03-08T17:37:37.785" v="1" actId="1076"/>
      <pc:docMkLst>
        <pc:docMk/>
      </pc:docMkLst>
      <pc:sldChg chg="modSp">
        <pc:chgData name="Gabriel Rojas" userId="S::gabriel.rojas@ernact.eu::09946c03-00c1-4e21-9197-d941ce2d2ba1" providerId="AD" clId="Web-{75198288-1C9D-EA29-684F-9957F7094ED7}" dt="2023-03-08T17:37:37.785" v="1" actId="1076"/>
        <pc:sldMkLst>
          <pc:docMk/>
          <pc:sldMk cId="3673704800" sldId="283"/>
        </pc:sldMkLst>
        <pc:spChg chg="mod">
          <ac:chgData name="Gabriel Rojas" userId="S::gabriel.rojas@ernact.eu::09946c03-00c1-4e21-9197-d941ce2d2ba1" providerId="AD" clId="Web-{75198288-1C9D-EA29-684F-9957F7094ED7}" dt="2023-03-08T17:37:37.785" v="1" actId="1076"/>
          <ac:spMkLst>
            <pc:docMk/>
            <pc:sldMk cId="3673704800" sldId="283"/>
            <ac:spMk id="27" creationId="{45000200-37B2-714F-A803-8E0E7A7E9EED}"/>
          </ac:spMkLst>
        </pc:spChg>
      </pc:sldChg>
    </pc:docChg>
  </pc:docChgLst>
  <pc:docChgLst>
    <pc:chgData name="Irma ASTRAUSKAITE" userId="408cb615-23cb-4da0-bb21-9415df319d2e" providerId="ADAL" clId="{2F6319D3-4FFA-4B33-B22D-3750ADD6E843}"/>
    <pc:docChg chg="undo custSel modSld">
      <pc:chgData name="Irma ASTRAUSKAITE" userId="408cb615-23cb-4da0-bb21-9415df319d2e" providerId="ADAL" clId="{2F6319D3-4FFA-4B33-B22D-3750ADD6E843}" dt="2023-02-28T14:34:40.197" v="42" actId="20577"/>
      <pc:docMkLst>
        <pc:docMk/>
      </pc:docMkLst>
      <pc:sldChg chg="modSp mod">
        <pc:chgData name="Irma ASTRAUSKAITE" userId="408cb615-23cb-4da0-bb21-9415df319d2e" providerId="ADAL" clId="{2F6319D3-4FFA-4B33-B22D-3750ADD6E843}" dt="2023-02-28T14:34:40.197" v="42" actId="20577"/>
        <pc:sldMkLst>
          <pc:docMk/>
          <pc:sldMk cId="2378688025" sldId="256"/>
        </pc:sldMkLst>
        <pc:spChg chg="mod">
          <ac:chgData name="Irma ASTRAUSKAITE" userId="408cb615-23cb-4da0-bb21-9415df319d2e" providerId="ADAL" clId="{2F6319D3-4FFA-4B33-B22D-3750ADD6E843}" dt="2023-02-28T14:34:40.197" v="42" actId="20577"/>
          <ac:spMkLst>
            <pc:docMk/>
            <pc:sldMk cId="2378688025" sldId="256"/>
            <ac:spMk id="3" creationId="{E11F9F7C-EB6C-B84C-9531-356B037FEA56}"/>
          </ac:spMkLst>
        </pc:spChg>
      </pc:sldChg>
    </pc:docChg>
  </pc:docChgLst>
  <pc:docChgLst>
    <pc:chgData name="Petra POLASKOVA" userId="57d152d9-85ff-4ab6-86ab-ca0abe216818" providerId="ADAL" clId="{C7B4CF32-811A-48F7-A8EA-4BDB98DDF6E1}"/>
    <pc:docChg chg="custSel addSld modSld sldOrd">
      <pc:chgData name="Petra POLASKOVA" userId="57d152d9-85ff-4ab6-86ab-ca0abe216818" providerId="ADAL" clId="{C7B4CF32-811A-48F7-A8EA-4BDB98DDF6E1}" dt="2023-03-01T13:47:07.039" v="162" actId="1076"/>
      <pc:docMkLst>
        <pc:docMk/>
      </pc:docMkLst>
      <pc:sldChg chg="addSp delSp modSp mod">
        <pc:chgData name="Petra POLASKOVA" userId="57d152d9-85ff-4ab6-86ab-ca0abe216818" providerId="ADAL" clId="{C7B4CF32-811A-48F7-A8EA-4BDB98DDF6E1}" dt="2023-03-01T13:43:29.688" v="136" actId="1076"/>
        <pc:sldMkLst>
          <pc:docMk/>
          <pc:sldMk cId="2378688025" sldId="256"/>
        </pc:sldMkLst>
        <pc:spChg chg="del">
          <ac:chgData name="Petra POLASKOVA" userId="57d152d9-85ff-4ab6-86ab-ca0abe216818" providerId="ADAL" clId="{C7B4CF32-811A-48F7-A8EA-4BDB98DDF6E1}" dt="2023-03-01T13:41:21.579" v="3" actId="478"/>
          <ac:spMkLst>
            <pc:docMk/>
            <pc:sldMk cId="2378688025" sldId="256"/>
            <ac:spMk id="3" creationId="{E11F9F7C-EB6C-B84C-9531-356B037FEA56}"/>
          </ac:spMkLst>
        </pc:spChg>
        <pc:spChg chg="add del mod">
          <ac:chgData name="Petra POLASKOVA" userId="57d152d9-85ff-4ab6-86ab-ca0abe216818" providerId="ADAL" clId="{C7B4CF32-811A-48F7-A8EA-4BDB98DDF6E1}" dt="2023-03-01T13:41:23.974" v="4" actId="478"/>
          <ac:spMkLst>
            <pc:docMk/>
            <pc:sldMk cId="2378688025" sldId="256"/>
            <ac:spMk id="5" creationId="{F9A399F0-A55F-1CF0-7677-015C66B04E9E}"/>
          </ac:spMkLst>
        </pc:spChg>
        <pc:spChg chg="add mod">
          <ac:chgData name="Petra POLASKOVA" userId="57d152d9-85ff-4ab6-86ab-ca0abe216818" providerId="ADAL" clId="{C7B4CF32-811A-48F7-A8EA-4BDB98DDF6E1}" dt="2023-03-01T13:41:57.861" v="76" actId="1035"/>
          <ac:spMkLst>
            <pc:docMk/>
            <pc:sldMk cId="2378688025" sldId="256"/>
            <ac:spMk id="6" creationId="{C9552C76-550D-E659-4E2A-F796B9DA7659}"/>
          </ac:spMkLst>
        </pc:spChg>
        <pc:spChg chg="add mod">
          <ac:chgData name="Petra POLASKOVA" userId="57d152d9-85ff-4ab6-86ab-ca0abe216818" providerId="ADAL" clId="{C7B4CF32-811A-48F7-A8EA-4BDB98DDF6E1}" dt="2023-03-01T13:41:57.861" v="76" actId="1035"/>
          <ac:spMkLst>
            <pc:docMk/>
            <pc:sldMk cId="2378688025" sldId="256"/>
            <ac:spMk id="7" creationId="{ECD2199A-8B28-F1CF-2AF1-3BB3B1DA66FF}"/>
          </ac:spMkLst>
        </pc:spChg>
        <pc:spChg chg="add mod">
          <ac:chgData name="Petra POLASKOVA" userId="57d152d9-85ff-4ab6-86ab-ca0abe216818" providerId="ADAL" clId="{C7B4CF32-811A-48F7-A8EA-4BDB98DDF6E1}" dt="2023-03-01T13:41:57.861" v="76" actId="1035"/>
          <ac:spMkLst>
            <pc:docMk/>
            <pc:sldMk cId="2378688025" sldId="256"/>
            <ac:spMk id="8" creationId="{88D373C9-12A2-19F9-4F9B-2831555AE29C}"/>
          </ac:spMkLst>
        </pc:spChg>
        <pc:spChg chg="del">
          <ac:chgData name="Petra POLASKOVA" userId="57d152d9-85ff-4ab6-86ab-ca0abe216818" providerId="ADAL" clId="{C7B4CF32-811A-48F7-A8EA-4BDB98DDF6E1}" dt="2023-03-01T13:41:27.110" v="5" actId="478"/>
          <ac:spMkLst>
            <pc:docMk/>
            <pc:sldMk cId="2378688025" sldId="256"/>
            <ac:spMk id="18" creationId="{AE52B1DA-5F30-C048-83D3-C29E4D6A1C70}"/>
          </ac:spMkLst>
        </pc:spChg>
        <pc:picChg chg="mod">
          <ac:chgData name="Petra POLASKOVA" userId="57d152d9-85ff-4ab6-86ab-ca0abe216818" providerId="ADAL" clId="{C7B4CF32-811A-48F7-A8EA-4BDB98DDF6E1}" dt="2023-03-01T13:43:29.688" v="136" actId="1076"/>
          <ac:picMkLst>
            <pc:docMk/>
            <pc:sldMk cId="2378688025" sldId="256"/>
            <ac:picMk id="4" creationId="{374545DC-7A01-8B48-A493-6C19089DA7EB}"/>
          </ac:picMkLst>
        </pc:picChg>
        <pc:picChg chg="del">
          <ac:chgData name="Petra POLASKOVA" userId="57d152d9-85ff-4ab6-86ab-ca0abe216818" providerId="ADAL" clId="{C7B4CF32-811A-48F7-A8EA-4BDB98DDF6E1}" dt="2023-03-01T13:41:29.582" v="6" actId="478"/>
          <ac:picMkLst>
            <pc:docMk/>
            <pc:sldMk cId="2378688025" sldId="256"/>
            <ac:picMk id="13" creationId="{7B898AE7-FC76-2F49-9DCB-FF48430211D0}"/>
          </ac:picMkLst>
        </pc:picChg>
      </pc:sldChg>
      <pc:sldChg chg="modSp mod">
        <pc:chgData name="Petra POLASKOVA" userId="57d152d9-85ff-4ab6-86ab-ca0abe216818" providerId="ADAL" clId="{C7B4CF32-811A-48F7-A8EA-4BDB98DDF6E1}" dt="2023-03-01T13:43:56.072" v="143" actId="20577"/>
        <pc:sldMkLst>
          <pc:docMk/>
          <pc:sldMk cId="1525459426" sldId="273"/>
        </pc:sldMkLst>
        <pc:spChg chg="mod">
          <ac:chgData name="Petra POLASKOVA" userId="57d152d9-85ff-4ab6-86ab-ca0abe216818" providerId="ADAL" clId="{C7B4CF32-811A-48F7-A8EA-4BDB98DDF6E1}" dt="2023-03-01T13:43:56.072" v="143" actId="20577"/>
          <ac:spMkLst>
            <pc:docMk/>
            <pc:sldMk cId="1525459426" sldId="273"/>
            <ac:spMk id="14" creationId="{C357000B-A83F-1F40-A542-4A9D18B7EA3C}"/>
          </ac:spMkLst>
        </pc:spChg>
      </pc:sldChg>
      <pc:sldChg chg="delSp mod">
        <pc:chgData name="Petra POLASKOVA" userId="57d152d9-85ff-4ab6-86ab-ca0abe216818" providerId="ADAL" clId="{C7B4CF32-811A-48F7-A8EA-4BDB98DDF6E1}" dt="2023-03-01T13:41:33.618" v="7" actId="478"/>
        <pc:sldMkLst>
          <pc:docMk/>
          <pc:sldMk cId="4153997548" sldId="296"/>
        </pc:sldMkLst>
        <pc:picChg chg="del">
          <ac:chgData name="Petra POLASKOVA" userId="57d152d9-85ff-4ab6-86ab-ca0abe216818" providerId="ADAL" clId="{C7B4CF32-811A-48F7-A8EA-4BDB98DDF6E1}" dt="2023-03-01T13:41:33.618" v="7" actId="478"/>
          <ac:picMkLst>
            <pc:docMk/>
            <pc:sldMk cId="4153997548" sldId="296"/>
            <ac:picMk id="13" creationId="{4DFF1E60-09E3-AD4F-8F1A-B8C5F1BDC68C}"/>
          </ac:picMkLst>
        </pc:picChg>
      </pc:sldChg>
      <pc:sldChg chg="addSp delSp modSp mod">
        <pc:chgData name="Petra POLASKOVA" userId="57d152d9-85ff-4ab6-86ab-ca0abe216818" providerId="ADAL" clId="{C7B4CF32-811A-48F7-A8EA-4BDB98DDF6E1}" dt="2023-03-01T13:43:02.007" v="131" actId="1036"/>
        <pc:sldMkLst>
          <pc:docMk/>
          <pc:sldMk cId="1251181761" sldId="297"/>
        </pc:sldMkLst>
        <pc:spChg chg="add mod">
          <ac:chgData name="Petra POLASKOVA" userId="57d152d9-85ff-4ab6-86ab-ca0abe216818" providerId="ADAL" clId="{C7B4CF32-811A-48F7-A8EA-4BDB98DDF6E1}" dt="2023-03-01T13:43:02.007" v="131" actId="1036"/>
          <ac:spMkLst>
            <pc:docMk/>
            <pc:sldMk cId="1251181761" sldId="297"/>
            <ac:spMk id="3" creationId="{A8F356D7-271B-1E14-A513-672EE4B681B2}"/>
          </ac:spMkLst>
        </pc:spChg>
        <pc:spChg chg="del">
          <ac:chgData name="Petra POLASKOVA" userId="57d152d9-85ff-4ab6-86ab-ca0abe216818" providerId="ADAL" clId="{C7B4CF32-811A-48F7-A8EA-4BDB98DDF6E1}" dt="2023-03-01T13:42:23.524" v="83" actId="478"/>
          <ac:spMkLst>
            <pc:docMk/>
            <pc:sldMk cId="1251181761" sldId="297"/>
            <ac:spMk id="11" creationId="{F897CE6B-5B76-B04D-AE33-F52CCAB7CEEC}"/>
          </ac:spMkLst>
        </pc:spChg>
        <pc:spChg chg="del">
          <ac:chgData name="Petra POLASKOVA" userId="57d152d9-85ff-4ab6-86ab-ca0abe216818" providerId="ADAL" clId="{C7B4CF32-811A-48F7-A8EA-4BDB98DDF6E1}" dt="2023-03-01T13:42:27.755" v="84" actId="478"/>
          <ac:spMkLst>
            <pc:docMk/>
            <pc:sldMk cId="1251181761" sldId="297"/>
            <ac:spMk id="18" creationId="{AE52B1DA-5F30-C048-83D3-C29E4D6A1C70}"/>
          </ac:spMkLst>
        </pc:spChg>
        <pc:picChg chg="del mod">
          <ac:chgData name="Petra POLASKOVA" userId="57d152d9-85ff-4ab6-86ab-ca0abe216818" providerId="ADAL" clId="{C7B4CF32-811A-48F7-A8EA-4BDB98DDF6E1}" dt="2023-03-01T13:42:45.656" v="89" actId="478"/>
          <ac:picMkLst>
            <pc:docMk/>
            <pc:sldMk cId="1251181761" sldId="297"/>
            <ac:picMk id="9" creationId="{D4187597-90F5-DF4E-8892-C7FBEE396974}"/>
          </ac:picMkLst>
        </pc:picChg>
        <pc:picChg chg="del">
          <ac:chgData name="Petra POLASKOVA" userId="57d152d9-85ff-4ab6-86ab-ca0abe216818" providerId="ADAL" clId="{C7B4CF32-811A-48F7-A8EA-4BDB98DDF6E1}" dt="2023-03-01T13:42:23.524" v="83" actId="478"/>
          <ac:picMkLst>
            <pc:docMk/>
            <pc:sldMk cId="1251181761" sldId="297"/>
            <ac:picMk id="13" creationId="{7B898AE7-FC76-2F49-9DCB-FF48430211D0}"/>
          </ac:picMkLst>
        </pc:picChg>
        <pc:picChg chg="del">
          <ac:chgData name="Petra POLASKOVA" userId="57d152d9-85ff-4ab6-86ab-ca0abe216818" providerId="ADAL" clId="{C7B4CF32-811A-48F7-A8EA-4BDB98DDF6E1}" dt="2023-03-01T13:42:17.201" v="81" actId="478"/>
          <ac:picMkLst>
            <pc:docMk/>
            <pc:sldMk cId="1251181761" sldId="297"/>
            <ac:picMk id="14" creationId="{FFD3C4F1-07FF-1444-ABE0-B212B1ACC1A6}"/>
          </ac:picMkLst>
        </pc:picChg>
        <pc:picChg chg="del">
          <ac:chgData name="Petra POLASKOVA" userId="57d152d9-85ff-4ab6-86ab-ca0abe216818" providerId="ADAL" clId="{C7B4CF32-811A-48F7-A8EA-4BDB98DDF6E1}" dt="2023-03-01T13:42:19.119" v="82" actId="478"/>
          <ac:picMkLst>
            <pc:docMk/>
            <pc:sldMk cId="1251181761" sldId="297"/>
            <ac:picMk id="19" creationId="{6D201CFB-A74A-224D-BA3A-C25330922E7B}"/>
          </ac:picMkLst>
        </pc:picChg>
      </pc:sldChg>
      <pc:sldChg chg="addSp delSp modSp mod ord modClrScheme chgLayout">
        <pc:chgData name="Petra POLASKOVA" userId="57d152d9-85ff-4ab6-86ab-ca0abe216818" providerId="ADAL" clId="{C7B4CF32-811A-48F7-A8EA-4BDB98DDF6E1}" dt="2023-03-01T13:47:07.039" v="162" actId="1076"/>
        <pc:sldMkLst>
          <pc:docMk/>
          <pc:sldMk cId="3501469446" sldId="298"/>
        </pc:sldMkLst>
        <pc:spChg chg="del">
          <ac:chgData name="Petra POLASKOVA" userId="57d152d9-85ff-4ab6-86ab-ca0abe216818" providerId="ADAL" clId="{C7B4CF32-811A-48F7-A8EA-4BDB98DDF6E1}" dt="2023-03-01T13:41:43.508" v="8" actId="21"/>
          <ac:spMkLst>
            <pc:docMk/>
            <pc:sldMk cId="3501469446" sldId="298"/>
            <ac:spMk id="4" creationId="{092E6416-1BDB-C845-91B5-557B09D357F2}"/>
          </ac:spMkLst>
        </pc:spChg>
        <pc:spChg chg="del">
          <ac:chgData name="Petra POLASKOVA" userId="57d152d9-85ff-4ab6-86ab-ca0abe216818" providerId="ADAL" clId="{C7B4CF32-811A-48F7-A8EA-4BDB98DDF6E1}" dt="2023-03-01T13:41:43.508" v="8" actId="21"/>
          <ac:spMkLst>
            <pc:docMk/>
            <pc:sldMk cId="3501469446" sldId="298"/>
            <ac:spMk id="5" creationId="{F4F8FA5C-3D99-C141-AA42-ED52C2CEE3DC}"/>
          </ac:spMkLst>
        </pc:spChg>
        <pc:spChg chg="del">
          <ac:chgData name="Petra POLASKOVA" userId="57d152d9-85ff-4ab6-86ab-ca0abe216818" providerId="ADAL" clId="{C7B4CF32-811A-48F7-A8EA-4BDB98DDF6E1}" dt="2023-03-01T13:41:43.508" v="8" actId="21"/>
          <ac:spMkLst>
            <pc:docMk/>
            <pc:sldMk cId="3501469446" sldId="298"/>
            <ac:spMk id="12" creationId="{7AF2826C-5FE9-A84E-A668-912D88D699DB}"/>
          </ac:spMkLst>
        </pc:spChg>
        <pc:picChg chg="add mod">
          <ac:chgData name="Petra POLASKOVA" userId="57d152d9-85ff-4ab6-86ab-ca0abe216818" providerId="ADAL" clId="{C7B4CF32-811A-48F7-A8EA-4BDB98DDF6E1}" dt="2023-03-01T13:44:35.344" v="145" actId="1076"/>
          <ac:picMkLst>
            <pc:docMk/>
            <pc:sldMk cId="3501469446" sldId="298"/>
            <ac:picMk id="3" creationId="{25196BE6-6FB0-0FC0-4635-41B4E6D24451}"/>
          </ac:picMkLst>
        </pc:picChg>
        <pc:picChg chg="add mod">
          <ac:chgData name="Petra POLASKOVA" userId="57d152d9-85ff-4ab6-86ab-ca0abe216818" providerId="ADAL" clId="{C7B4CF32-811A-48F7-A8EA-4BDB98DDF6E1}" dt="2023-03-01T13:44:40.777" v="146" actId="1076"/>
          <ac:picMkLst>
            <pc:docMk/>
            <pc:sldMk cId="3501469446" sldId="298"/>
            <ac:picMk id="7" creationId="{AEEAE613-0F58-1487-CA73-7B76431511C8}"/>
          </ac:picMkLst>
        </pc:picChg>
        <pc:picChg chg="add mod">
          <ac:chgData name="Petra POLASKOVA" userId="57d152d9-85ff-4ab6-86ab-ca0abe216818" providerId="ADAL" clId="{C7B4CF32-811A-48F7-A8EA-4BDB98DDF6E1}" dt="2023-03-01T13:47:07.039" v="162" actId="1076"/>
          <ac:picMkLst>
            <pc:docMk/>
            <pc:sldMk cId="3501469446" sldId="298"/>
            <ac:picMk id="9" creationId="{2236AE3A-B51D-F0F9-6122-70E7A8F4D42D}"/>
          </ac:picMkLst>
        </pc:picChg>
        <pc:picChg chg="add mod">
          <ac:chgData name="Petra POLASKOVA" userId="57d152d9-85ff-4ab6-86ab-ca0abe216818" providerId="ADAL" clId="{C7B4CF32-811A-48F7-A8EA-4BDB98DDF6E1}" dt="2023-03-01T13:47:03.925" v="161" actId="1076"/>
          <ac:picMkLst>
            <pc:docMk/>
            <pc:sldMk cId="3501469446" sldId="298"/>
            <ac:picMk id="11" creationId="{85B2B689-20D7-1F9A-FA7C-6DA3D2E718A4}"/>
          </ac:picMkLst>
        </pc:picChg>
        <pc:picChg chg="add mod">
          <ac:chgData name="Petra POLASKOVA" userId="57d152d9-85ff-4ab6-86ab-ca0abe216818" providerId="ADAL" clId="{C7B4CF32-811A-48F7-A8EA-4BDB98DDF6E1}" dt="2023-03-01T13:46:58.874" v="160" actId="1076"/>
          <ac:picMkLst>
            <pc:docMk/>
            <pc:sldMk cId="3501469446" sldId="298"/>
            <ac:picMk id="14" creationId="{C3FD2912-1D23-90DB-D1C5-7EBD44CD62B0}"/>
          </ac:picMkLst>
        </pc:picChg>
        <pc:picChg chg="add mod">
          <ac:chgData name="Petra POLASKOVA" userId="57d152d9-85ff-4ab6-86ab-ca0abe216818" providerId="ADAL" clId="{C7B4CF32-811A-48F7-A8EA-4BDB98DDF6E1}" dt="2023-03-01T13:46:54.638" v="159" actId="1076"/>
          <ac:picMkLst>
            <pc:docMk/>
            <pc:sldMk cId="3501469446" sldId="298"/>
            <ac:picMk id="16" creationId="{D5B491CE-1177-F2E3-E905-E4D80CE4C493}"/>
          </ac:picMkLst>
        </pc:picChg>
        <pc:picChg chg="add mod">
          <ac:chgData name="Petra POLASKOVA" userId="57d152d9-85ff-4ab6-86ab-ca0abe216818" providerId="ADAL" clId="{C7B4CF32-811A-48F7-A8EA-4BDB98DDF6E1}" dt="2023-03-01T13:46:49.949" v="158" actId="1076"/>
          <ac:picMkLst>
            <pc:docMk/>
            <pc:sldMk cId="3501469446" sldId="298"/>
            <ac:picMk id="18" creationId="{CDE53D72-46E3-B70F-C4F4-04BE9E695483}"/>
          </ac:picMkLst>
        </pc:picChg>
        <pc:picChg chg="add mod">
          <ac:chgData name="Petra POLASKOVA" userId="57d152d9-85ff-4ab6-86ab-ca0abe216818" providerId="ADAL" clId="{C7B4CF32-811A-48F7-A8EA-4BDB98DDF6E1}" dt="2023-03-01T13:46:44.863" v="157" actId="1076"/>
          <ac:picMkLst>
            <pc:docMk/>
            <pc:sldMk cId="3501469446" sldId="298"/>
            <ac:picMk id="20" creationId="{97F91A97-BD0B-09DC-2048-E208199AEDF7}"/>
          </ac:picMkLst>
        </pc:picChg>
        <pc:picChg chg="add mod">
          <ac:chgData name="Petra POLASKOVA" userId="57d152d9-85ff-4ab6-86ab-ca0abe216818" providerId="ADAL" clId="{C7B4CF32-811A-48F7-A8EA-4BDB98DDF6E1}" dt="2023-03-01T13:46:40.184" v="156" actId="1076"/>
          <ac:picMkLst>
            <pc:docMk/>
            <pc:sldMk cId="3501469446" sldId="298"/>
            <ac:picMk id="22" creationId="{C94EC33D-8D20-F704-D159-BF4C3B709A8E}"/>
          </ac:picMkLst>
        </pc:picChg>
        <pc:picChg chg="add mod">
          <ac:chgData name="Petra POLASKOVA" userId="57d152d9-85ff-4ab6-86ab-ca0abe216818" providerId="ADAL" clId="{C7B4CF32-811A-48F7-A8EA-4BDB98DDF6E1}" dt="2023-03-01T13:46:35.686" v="154" actId="1076"/>
          <ac:picMkLst>
            <pc:docMk/>
            <pc:sldMk cId="3501469446" sldId="298"/>
            <ac:picMk id="24" creationId="{20553889-32C6-6B7E-431D-2B0564A6F744}"/>
          </ac:picMkLst>
        </pc:picChg>
        <pc:picChg chg="add mod">
          <ac:chgData name="Petra POLASKOVA" userId="57d152d9-85ff-4ab6-86ab-ca0abe216818" providerId="ADAL" clId="{C7B4CF32-811A-48F7-A8EA-4BDB98DDF6E1}" dt="2023-03-01T13:46:31.888" v="153" actId="1076"/>
          <ac:picMkLst>
            <pc:docMk/>
            <pc:sldMk cId="3501469446" sldId="298"/>
            <ac:picMk id="26" creationId="{4C8135A2-CC6A-CA2B-0F82-66D5AD9E4CB1}"/>
          </ac:picMkLst>
        </pc:picChg>
        <pc:picChg chg="add mod">
          <ac:chgData name="Petra POLASKOVA" userId="57d152d9-85ff-4ab6-86ab-ca0abe216818" providerId="ADAL" clId="{C7B4CF32-811A-48F7-A8EA-4BDB98DDF6E1}" dt="2023-03-01T13:46:27.759" v="152" actId="1076"/>
          <ac:picMkLst>
            <pc:docMk/>
            <pc:sldMk cId="3501469446" sldId="298"/>
            <ac:picMk id="28" creationId="{1F4F97A1-3311-3D3C-05F4-FDA8309B0585}"/>
          </ac:picMkLst>
        </pc:picChg>
        <pc:picChg chg="add mod">
          <ac:chgData name="Petra POLASKOVA" userId="57d152d9-85ff-4ab6-86ab-ca0abe216818" providerId="ADAL" clId="{C7B4CF32-811A-48F7-A8EA-4BDB98DDF6E1}" dt="2023-03-01T13:46:22.192" v="151" actId="1076"/>
          <ac:picMkLst>
            <pc:docMk/>
            <pc:sldMk cId="3501469446" sldId="298"/>
            <ac:picMk id="30" creationId="{06DCD7EB-5F6F-A66E-1DBF-C954F43FB131}"/>
          </ac:picMkLst>
        </pc:picChg>
        <pc:picChg chg="add mod">
          <ac:chgData name="Petra POLASKOVA" userId="57d152d9-85ff-4ab6-86ab-ca0abe216818" providerId="ADAL" clId="{C7B4CF32-811A-48F7-A8EA-4BDB98DDF6E1}" dt="2023-03-01T13:46:16.757" v="150" actId="1076"/>
          <ac:picMkLst>
            <pc:docMk/>
            <pc:sldMk cId="3501469446" sldId="298"/>
            <ac:picMk id="32" creationId="{EDEED647-D8FC-A2CF-1AF2-0D34CA2B7A19}"/>
          </ac:picMkLst>
        </pc:picChg>
        <pc:picChg chg="add mod">
          <ac:chgData name="Petra POLASKOVA" userId="57d152d9-85ff-4ab6-86ab-ca0abe216818" providerId="ADAL" clId="{C7B4CF32-811A-48F7-A8EA-4BDB98DDF6E1}" dt="2023-03-01T13:46:11.180" v="149" actId="1076"/>
          <ac:picMkLst>
            <pc:docMk/>
            <pc:sldMk cId="3501469446" sldId="298"/>
            <ac:picMk id="34" creationId="{300DAB62-3EC4-907D-215A-4CB4B5165488}"/>
          </ac:picMkLst>
        </pc:picChg>
      </pc:sldChg>
      <pc:sldChg chg="addSp delSp modSp add mod">
        <pc:chgData name="Petra POLASKOVA" userId="57d152d9-85ff-4ab6-86ab-ca0abe216818" providerId="ADAL" clId="{C7B4CF32-811A-48F7-A8EA-4BDB98DDF6E1}" dt="2023-03-01T13:43:33.213" v="137"/>
        <pc:sldMkLst>
          <pc:docMk/>
          <pc:sldMk cId="815402237" sldId="299"/>
        </pc:sldMkLst>
        <pc:spChg chg="add del mod">
          <ac:chgData name="Petra POLASKOVA" userId="57d152d9-85ff-4ab6-86ab-ca0abe216818" providerId="ADAL" clId="{C7B4CF32-811A-48F7-A8EA-4BDB98DDF6E1}" dt="2023-03-01T13:43:24.234" v="134" actId="478"/>
          <ac:spMkLst>
            <pc:docMk/>
            <pc:sldMk cId="815402237" sldId="299"/>
            <ac:spMk id="4" creationId="{E971AA0F-E914-F554-E2C7-37A3DC29AD25}"/>
          </ac:spMkLst>
        </pc:spChg>
        <pc:spChg chg="del">
          <ac:chgData name="Petra POLASKOVA" userId="57d152d9-85ff-4ab6-86ab-ca0abe216818" providerId="ADAL" clId="{C7B4CF32-811A-48F7-A8EA-4BDB98DDF6E1}" dt="2023-03-01T13:43:20.114" v="133" actId="478"/>
          <ac:spMkLst>
            <pc:docMk/>
            <pc:sldMk cId="815402237" sldId="299"/>
            <ac:spMk id="12" creationId="{2ED370D8-3A69-8A4A-9F45-5FC49EBF4045}"/>
          </ac:spMkLst>
        </pc:spChg>
        <pc:picChg chg="add mod">
          <ac:chgData name="Petra POLASKOVA" userId="57d152d9-85ff-4ab6-86ab-ca0abe216818" providerId="ADAL" clId="{C7B4CF32-811A-48F7-A8EA-4BDB98DDF6E1}" dt="2023-03-01T13:43:33.213" v="137"/>
          <ac:picMkLst>
            <pc:docMk/>
            <pc:sldMk cId="815402237" sldId="299"/>
            <ac:picMk id="5" creationId="{86CB38AF-FAB9-A832-03A5-7579779FB76C}"/>
          </ac:picMkLst>
        </pc:picChg>
        <pc:picChg chg="del">
          <ac:chgData name="Petra POLASKOVA" userId="57d152d9-85ff-4ab6-86ab-ca0abe216818" providerId="ADAL" clId="{C7B4CF32-811A-48F7-A8EA-4BDB98DDF6E1}" dt="2023-03-01T13:43:26.715" v="135" actId="478"/>
          <ac:picMkLst>
            <pc:docMk/>
            <pc:sldMk cId="815402237" sldId="299"/>
            <ac:picMk id="13" creationId="{7B898AE7-FC76-2F49-9DCB-FF48430211D0}"/>
          </ac:picMkLst>
        </pc:picChg>
        <pc:picChg chg="del">
          <ac:chgData name="Petra POLASKOVA" userId="57d152d9-85ff-4ab6-86ab-ca0abe216818" providerId="ADAL" clId="{C7B4CF32-811A-48F7-A8EA-4BDB98DDF6E1}" dt="2023-03-01T13:43:15.781" v="132" actId="478"/>
          <ac:picMkLst>
            <pc:docMk/>
            <pc:sldMk cId="815402237" sldId="299"/>
            <ac:picMk id="14" creationId="{FFD3C4F1-07FF-1444-ABE0-B212B1ACC1A6}"/>
          </ac:picMkLst>
        </pc:picChg>
      </pc:sldChg>
      <pc:sldMasterChg chg="delSldLayout">
        <pc:chgData name="Petra POLASKOVA" userId="57d152d9-85ff-4ab6-86ab-ca0abe216818" providerId="ADAL" clId="{C7B4CF32-811A-48F7-A8EA-4BDB98DDF6E1}" dt="2023-03-01T13:43:44.458" v="138" actId="2696"/>
        <pc:sldMasterMkLst>
          <pc:docMk/>
          <pc:sldMasterMk cId="1913419296" sldId="2147483648"/>
        </pc:sldMasterMkLst>
        <pc:sldLayoutChg chg="del">
          <pc:chgData name="Petra POLASKOVA" userId="57d152d9-85ff-4ab6-86ab-ca0abe216818" providerId="ADAL" clId="{C7B4CF32-811A-48F7-A8EA-4BDB98DDF6E1}" dt="2023-03-01T13:43:44.458" v="138" actId="2696"/>
          <pc:sldLayoutMkLst>
            <pc:docMk/>
            <pc:sldMasterMk cId="1913419296" sldId="2147483648"/>
            <pc:sldLayoutMk cId="2101699384" sldId="214748365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234C5E-F7D7-2046-B4D3-FEAAD11E33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5943C7-AFFB-0A44-B14A-71AD8E924EF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9BFFEE-02C1-D34F-B368-531E7AF6C298}" type="datetimeFigureOut">
              <a:rPr lang="en-US" smtClean="0"/>
              <a:t>8/14/2024</a:t>
            </a:fld>
            <a:endParaRPr lang="en-US"/>
          </a:p>
        </p:txBody>
      </p:sp>
      <p:sp>
        <p:nvSpPr>
          <p:cNvPr id="4" name="Footer Placeholder 3">
            <a:extLst>
              <a:ext uri="{FF2B5EF4-FFF2-40B4-BE49-F238E27FC236}">
                <a16:creationId xmlns:a16="http://schemas.microsoft.com/office/drawing/2014/main" id="{CDA366BF-BC85-4647-9A27-F5DBBF483D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7A96A0-2516-2641-8F36-69962D37D7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05213F-2B90-9B46-AA6B-5C3A9C1784DF}" type="slidenum">
              <a:rPr lang="en-US" smtClean="0"/>
              <a:t>‹#›</a:t>
            </a:fld>
            <a:endParaRPr lang="en-US"/>
          </a:p>
        </p:txBody>
      </p:sp>
    </p:spTree>
    <p:extLst>
      <p:ext uri="{BB962C8B-B14F-4D97-AF65-F5344CB8AC3E}">
        <p14:creationId xmlns:p14="http://schemas.microsoft.com/office/powerpoint/2010/main" val="4291521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68AFC2-B9AD-9D45-A312-C31134993081}" type="datetimeFigureOut">
              <a:rPr lang="en-LU" smtClean="0"/>
              <a:t>08/14/2024</a:t>
            </a:fld>
            <a:endParaRPr lang="en-L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E78849-6A58-5242-AAB8-69E086EC2380}" type="slidenum">
              <a:rPr lang="en-LU" smtClean="0"/>
              <a:t>‹#›</a:t>
            </a:fld>
            <a:endParaRPr lang="en-LU"/>
          </a:p>
        </p:txBody>
      </p:sp>
    </p:spTree>
    <p:extLst>
      <p:ext uri="{BB962C8B-B14F-4D97-AF65-F5344CB8AC3E}">
        <p14:creationId xmlns:p14="http://schemas.microsoft.com/office/powerpoint/2010/main" val="2518285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E78849-6A58-5242-AAB8-69E086EC2380}" type="slidenum">
              <a:rPr lang="en-LU" smtClean="0"/>
              <a:t>1</a:t>
            </a:fld>
            <a:endParaRPr lang="en-LU"/>
          </a:p>
        </p:txBody>
      </p:sp>
    </p:spTree>
    <p:extLst>
      <p:ext uri="{BB962C8B-B14F-4D97-AF65-F5344CB8AC3E}">
        <p14:creationId xmlns:p14="http://schemas.microsoft.com/office/powerpoint/2010/main" val="2399395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U" dirty="0"/>
          </a:p>
        </p:txBody>
      </p:sp>
      <p:sp>
        <p:nvSpPr>
          <p:cNvPr id="4" name="Slide Number Placeholder 3"/>
          <p:cNvSpPr>
            <a:spLocks noGrp="1"/>
          </p:cNvSpPr>
          <p:nvPr>
            <p:ph type="sldNum" sz="quarter" idx="5"/>
          </p:nvPr>
        </p:nvSpPr>
        <p:spPr/>
        <p:txBody>
          <a:bodyPr/>
          <a:lstStyle/>
          <a:p>
            <a:fld id="{00E78849-6A58-5242-AAB8-69E086EC2380}" type="slidenum">
              <a:rPr lang="en-LU" smtClean="0"/>
              <a:t>3</a:t>
            </a:fld>
            <a:endParaRPr lang="en-LU"/>
          </a:p>
        </p:txBody>
      </p:sp>
    </p:spTree>
    <p:extLst>
      <p:ext uri="{BB962C8B-B14F-4D97-AF65-F5344CB8AC3E}">
        <p14:creationId xmlns:p14="http://schemas.microsoft.com/office/powerpoint/2010/main" val="740642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E78849-6A58-5242-AAB8-69E086EC2380}" type="slidenum">
              <a:rPr lang="en-LU" smtClean="0"/>
              <a:t>5</a:t>
            </a:fld>
            <a:endParaRPr lang="en-LU"/>
          </a:p>
        </p:txBody>
      </p:sp>
    </p:spTree>
    <p:extLst>
      <p:ext uri="{BB962C8B-B14F-4D97-AF65-F5344CB8AC3E}">
        <p14:creationId xmlns:p14="http://schemas.microsoft.com/office/powerpoint/2010/main" val="2216814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age">
    <p:spTree>
      <p:nvGrpSpPr>
        <p:cNvPr id="1" name=""/>
        <p:cNvGrpSpPr/>
        <p:nvPr/>
      </p:nvGrpSpPr>
      <p:grpSpPr>
        <a:xfrm>
          <a:off x="0" y="0"/>
          <a:ext cx="0" cy="0"/>
          <a:chOff x="0" y="0"/>
          <a:chExt cx="0" cy="0"/>
        </a:xfrm>
      </p:grpSpPr>
      <p:sp>
        <p:nvSpPr>
          <p:cNvPr id="8" name="PH nr">
            <a:extLst>
              <a:ext uri="{FF2B5EF4-FFF2-40B4-BE49-F238E27FC236}">
                <a16:creationId xmlns:a16="http://schemas.microsoft.com/office/drawing/2014/main" id="{39562968-8106-F841-9635-7E9E4D159A24}"/>
              </a:ext>
            </a:extLst>
          </p:cNvPr>
          <p:cNvSpPr>
            <a:spLocks noGrp="1"/>
          </p:cNvSpPr>
          <p:nvPr>
            <p:ph type="body" sz="quarter" idx="11" hasCustomPrompt="1"/>
          </p:nvPr>
        </p:nvSpPr>
        <p:spPr>
          <a:xfrm>
            <a:off x="6056" y="1787131"/>
            <a:ext cx="3960000" cy="2880000"/>
          </a:xfrm>
        </p:spPr>
        <p:txBody>
          <a:bodyPr>
            <a:noAutofit/>
          </a:bodyPr>
          <a:lstStyle>
            <a:lvl1pPr marL="0" indent="0" algn="r">
              <a:buNone/>
              <a:defRPr sz="19600">
                <a:solidFill>
                  <a:srgbClr val="95948B"/>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LU" dirty="0"/>
              <a:t>1.</a:t>
            </a:r>
          </a:p>
        </p:txBody>
      </p:sp>
      <p:sp>
        <p:nvSpPr>
          <p:cNvPr id="9" name="PH Title">
            <a:extLst>
              <a:ext uri="{FF2B5EF4-FFF2-40B4-BE49-F238E27FC236}">
                <a16:creationId xmlns:a16="http://schemas.microsoft.com/office/drawing/2014/main" id="{12814867-7861-A94F-A615-7F86553830A3}"/>
              </a:ext>
            </a:extLst>
          </p:cNvPr>
          <p:cNvSpPr>
            <a:spLocks noGrp="1"/>
          </p:cNvSpPr>
          <p:nvPr>
            <p:ph type="body" sz="quarter" idx="12" hasCustomPrompt="1"/>
          </p:nvPr>
        </p:nvSpPr>
        <p:spPr>
          <a:xfrm>
            <a:off x="4136172" y="1871011"/>
            <a:ext cx="7200000" cy="2880000"/>
          </a:xfrm>
        </p:spPr>
        <p:txBody>
          <a:bodyPr>
            <a:normAutofit/>
          </a:bodyPr>
          <a:lstStyle>
            <a:lvl1pPr marL="0" indent="0">
              <a:lnSpc>
                <a:spcPct val="100000"/>
              </a:lnSpc>
              <a:spcBef>
                <a:spcPts val="0"/>
              </a:spcBef>
              <a:buNone/>
              <a:defRPr sz="4800" b="0" i="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fr-CH" dirty="0" err="1"/>
              <a:t>Chapter</a:t>
            </a:r>
            <a:r>
              <a:rPr lang="fr-CH" dirty="0"/>
              <a:t> </a:t>
            </a:r>
          </a:p>
          <a:p>
            <a:pPr lvl="0"/>
            <a:r>
              <a:rPr lang="en-LU"/>
              <a:t>Title</a:t>
            </a:r>
            <a:endParaRPr lang="en-LU" dirty="0"/>
          </a:p>
        </p:txBody>
      </p:sp>
    </p:spTree>
    <p:extLst>
      <p:ext uri="{BB962C8B-B14F-4D97-AF65-F5344CB8AC3E}">
        <p14:creationId xmlns:p14="http://schemas.microsoft.com/office/powerpoint/2010/main" val="1399555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C563E3-5589-7A4D-913F-2C0DB99C2C6C}"/>
              </a:ext>
            </a:extLst>
          </p:cNvPr>
          <p:cNvSpPr>
            <a:spLocks noGrp="1"/>
          </p:cNvSpPr>
          <p:nvPr>
            <p:ph idx="1"/>
          </p:nvPr>
        </p:nvSpPr>
        <p:spPr/>
        <p:txBody>
          <a:bodyPr/>
          <a:lstStyle>
            <a:lvl1pPr>
              <a:defRPr b="1" i="0" baseline="0">
                <a:latin typeface="Open Sans" panose="020B0606030504020204" pitchFamily="34" charset="0"/>
              </a:defRPr>
            </a:lvl1pPr>
            <a:lvl2pPr>
              <a:defRPr baseline="0">
                <a:latin typeface="Open Sans" panose="020B0606030504020204" pitchFamily="34" charset="0"/>
              </a:defRPr>
            </a:lvl2pPr>
            <a:lvl3pPr>
              <a:defRPr baseline="0">
                <a:latin typeface="Open Sans" panose="020B0606030504020204" pitchFamily="34" charset="0"/>
              </a:defRPr>
            </a:lvl3pPr>
            <a:lvl4pPr>
              <a:defRPr baseline="0">
                <a:latin typeface="Open Sans" panose="020B0606030504020204" pitchFamily="34" charset="0"/>
              </a:defRPr>
            </a:lvl4pPr>
            <a:lvl5pPr>
              <a:defRPr baseline="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Title 8">
            <a:extLst>
              <a:ext uri="{FF2B5EF4-FFF2-40B4-BE49-F238E27FC236}">
                <a16:creationId xmlns:a16="http://schemas.microsoft.com/office/drawing/2014/main" id="{6441D523-8FB1-0741-9A90-3EB7DA5E6C6B}"/>
              </a:ext>
            </a:extLst>
          </p:cNvPr>
          <p:cNvSpPr>
            <a:spLocks noGrp="1"/>
          </p:cNvSpPr>
          <p:nvPr>
            <p:ph type="title"/>
          </p:nvPr>
        </p:nvSpPr>
        <p:spPr/>
        <p:txBody>
          <a:bodyPr>
            <a:normAutofit/>
          </a:bodyPr>
          <a:lstStyle>
            <a:lvl1pPr>
              <a:defRPr sz="3600" baseline="0"/>
            </a:lvl1pPr>
          </a:lstStyle>
          <a:p>
            <a:r>
              <a:rPr lang="en-GB"/>
              <a:t>Click to edit Master title style</a:t>
            </a:r>
            <a:endParaRPr lang="en-US" dirty="0"/>
          </a:p>
        </p:txBody>
      </p:sp>
    </p:spTree>
    <p:extLst>
      <p:ext uri="{BB962C8B-B14F-4D97-AF65-F5344CB8AC3E}">
        <p14:creationId xmlns:p14="http://schemas.microsoft.com/office/powerpoint/2010/main" val="2456969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919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B240D-F525-4C4B-9C01-A04F319008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6CFB876-C58C-724F-AB30-DDB121D8C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Tree>
    <p:extLst>
      <p:ext uri="{BB962C8B-B14F-4D97-AF65-F5344CB8AC3E}">
        <p14:creationId xmlns:p14="http://schemas.microsoft.com/office/powerpoint/2010/main" val="350049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00A14-D314-0F4D-87E0-282918077907}"/>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164264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BE1E204-95BD-C64E-9AF8-3484D6D8E776}"/>
              </a:ext>
            </a:extLst>
          </p:cNvPr>
          <p:cNvSpPr/>
          <p:nvPr userDrawn="1"/>
        </p:nvSpPr>
        <p:spPr>
          <a:xfrm>
            <a:off x="0" y="6655202"/>
            <a:ext cx="12192000" cy="216319"/>
          </a:xfrm>
          <a:prstGeom prst="rect">
            <a:avLst/>
          </a:prstGeom>
          <a:solidFill>
            <a:srgbClr val="4AB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 name="Title Placeholder 1">
            <a:extLst>
              <a:ext uri="{FF2B5EF4-FFF2-40B4-BE49-F238E27FC236}">
                <a16:creationId xmlns:a16="http://schemas.microsoft.com/office/drawing/2014/main" id="{55790542-D4A0-4449-9B95-7C3D8BCFAA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1304ABBD-A6F1-6647-B544-59258C2B02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Box 7">
            <a:extLst>
              <a:ext uri="{FF2B5EF4-FFF2-40B4-BE49-F238E27FC236}">
                <a16:creationId xmlns:a16="http://schemas.microsoft.com/office/drawing/2014/main" id="{58CBB389-1FC5-9241-8F0E-5EFE45C6A136}"/>
              </a:ext>
            </a:extLst>
          </p:cNvPr>
          <p:cNvSpPr txBox="1"/>
          <p:nvPr userDrawn="1"/>
        </p:nvSpPr>
        <p:spPr>
          <a:xfrm>
            <a:off x="11043090" y="-5631"/>
            <a:ext cx="1152220" cy="276999"/>
          </a:xfrm>
          <a:prstGeom prst="rect">
            <a:avLst/>
          </a:prstGeom>
          <a:solidFill>
            <a:schemeClr val="tx1"/>
          </a:solidFill>
        </p:spPr>
        <p:txBody>
          <a:bodyPr wrap="square" rtlCol="0">
            <a:spAutoFit/>
          </a:bodyPr>
          <a:lstStyle/>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SLIDE </a:t>
            </a:r>
            <a:fld id="{4835AFB5-5EA9-C74E-A07C-DC34F95845EC}" type="slidenum">
              <a:rPr lang="en-US" sz="1200" b="1" smtClean="0">
                <a:solidFill>
                  <a:schemeClr val="bg1"/>
                </a:solidFill>
                <a:latin typeface="Open Sans" panose="020B0606030504020204" pitchFamily="34" charset="0"/>
                <a:ea typeface="Open Sans" panose="020B0606030504020204" pitchFamily="34" charset="0"/>
                <a:cs typeface="Open Sans" panose="020B0606030504020204" pitchFamily="34" charset="0"/>
              </a:rPr>
              <a:t>‹#›</a:t>
            </a:fld>
            <a:endPar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 name="Graphic 11">
            <a:extLst>
              <a:ext uri="{FF2B5EF4-FFF2-40B4-BE49-F238E27FC236}">
                <a16:creationId xmlns:a16="http://schemas.microsoft.com/office/drawing/2014/main" id="{75A039BC-8FD7-7749-A038-07FB45CF9C9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883788" y="6655202"/>
            <a:ext cx="1308212" cy="216319"/>
          </a:xfrm>
          <a:prstGeom prst="rect">
            <a:avLst/>
          </a:prstGeom>
        </p:spPr>
      </p:pic>
    </p:spTree>
    <p:extLst>
      <p:ext uri="{BB962C8B-B14F-4D97-AF65-F5344CB8AC3E}">
        <p14:creationId xmlns:p14="http://schemas.microsoft.com/office/powerpoint/2010/main" val="1913419296"/>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5" r:id="rId3"/>
    <p:sldLayoutId id="2147483649" r:id="rId4"/>
    <p:sldLayoutId id="2147483654" r:id="rId5"/>
  </p:sldLayoutIdLst>
  <p:txStyles>
    <p:titleStyle>
      <a:lvl1pPr algn="l" defTabSz="914400" rtl="0" eaLnBrk="1" latinLnBrk="0" hangingPunct="1">
        <a:lnSpc>
          <a:spcPct val="90000"/>
        </a:lnSpc>
        <a:spcBef>
          <a:spcPct val="0"/>
        </a:spcBef>
        <a:buNone/>
        <a:defRPr sz="4400" b="1" i="0" kern="1200" baseline="0">
          <a:solidFill>
            <a:schemeClr val="tx1"/>
          </a:solidFill>
          <a:latin typeface="Open Sans" panose="020B0606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5.svg"/><Relationship Id="rId7"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3.jpg"/><Relationship Id="rId5" Type="http://schemas.openxmlformats.org/officeDocument/2006/relationships/image" Target="../media/image21.sv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0.png"/><Relationship Id="rId9" Type="http://schemas.openxmlformats.org/officeDocument/2006/relationships/image" Target="../media/image19.sv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9552C76-550D-E659-4E2A-F796B9DA7659}"/>
              </a:ext>
            </a:extLst>
          </p:cNvPr>
          <p:cNvSpPr txBox="1"/>
          <p:nvPr/>
        </p:nvSpPr>
        <p:spPr>
          <a:xfrm>
            <a:off x="971501" y="5875760"/>
            <a:ext cx="3123068" cy="276999"/>
          </a:xfrm>
          <a:prstGeom prst="rect">
            <a:avLst/>
          </a:prstGeom>
          <a:solidFill>
            <a:srgbClr val="4AB698"/>
          </a:solidFill>
        </p:spPr>
        <p:txBody>
          <a:bodyPr wrap="square" rtlCol="0">
            <a:spAutoFit/>
          </a:bodyPr>
          <a:lstStyle/>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07 JULY 2021 | Location</a:t>
            </a:r>
          </a:p>
        </p:txBody>
      </p:sp>
      <p:sp>
        <p:nvSpPr>
          <p:cNvPr id="7" name="TextBox 6">
            <a:extLst>
              <a:ext uri="{FF2B5EF4-FFF2-40B4-BE49-F238E27FC236}">
                <a16:creationId xmlns:a16="http://schemas.microsoft.com/office/drawing/2014/main" id="{ECD2199A-8B28-F1CF-2AF1-3BB3B1DA66FF}"/>
              </a:ext>
            </a:extLst>
          </p:cNvPr>
          <p:cNvSpPr txBox="1"/>
          <p:nvPr/>
        </p:nvSpPr>
        <p:spPr>
          <a:xfrm>
            <a:off x="914655" y="4531053"/>
            <a:ext cx="8310264" cy="1015663"/>
          </a:xfrm>
          <a:prstGeom prst="rect">
            <a:avLst/>
          </a:prstGeom>
          <a:noFill/>
        </p:spPr>
        <p:txBody>
          <a:bodyPr wrap="square" rtlCol="0">
            <a:spAutoFit/>
          </a:bodyPr>
          <a:lstStyle/>
          <a:p>
            <a:r>
              <a:rPr lang="en-US" sz="2400" b="1" dirty="0">
                <a:latin typeface="Open Sans Semibold" panose="020B0606030504020204" pitchFamily="34" charset="0"/>
                <a:ea typeface="Open Sans Semibold" panose="020B0606030504020204" pitchFamily="34" charset="0"/>
                <a:cs typeface="Open Sans Semibold" panose="020B0606030504020204" pitchFamily="34" charset="0"/>
              </a:rPr>
              <a:t>Name of Presenter</a:t>
            </a:r>
          </a:p>
          <a:p>
            <a:r>
              <a:rPr lang="en-GB" i="1">
                <a:latin typeface="Open Sans" panose="020B0606030504020204" pitchFamily="34" charset="0"/>
                <a:ea typeface="Open Sans" panose="020B0606030504020204" pitchFamily="34" charset="0"/>
                <a:cs typeface="Open Sans" panose="020B0606030504020204" pitchFamily="34" charset="0"/>
              </a:rPr>
              <a:t>Tittle of Presenter </a:t>
            </a:r>
            <a:endParaRPr lang="en-GB" i="1" dirty="0">
              <a:latin typeface="Open Sans" panose="020B0606030504020204" pitchFamily="34" charset="0"/>
              <a:ea typeface="Open Sans" panose="020B0606030504020204" pitchFamily="34" charset="0"/>
              <a:cs typeface="Open Sans" panose="020B0606030504020204" pitchFamily="34" charset="0"/>
            </a:endParaRPr>
          </a:p>
          <a:p>
            <a:r>
              <a:rPr lang="en-GB" i="1" dirty="0">
                <a:solidFill>
                  <a:srgbClr val="02A984"/>
                </a:solidFill>
                <a:latin typeface="Open Sans" panose="020B0606030504020204" pitchFamily="34" charset="0"/>
                <a:ea typeface="Open Sans" panose="020B0606030504020204" pitchFamily="34" charset="0"/>
                <a:cs typeface="Open Sans" panose="020B0606030504020204" pitchFamily="34" charset="0"/>
              </a:rPr>
              <a:t>email</a:t>
            </a:r>
            <a:endParaRPr lang="en-US" dirty="0">
              <a:solidFill>
                <a:srgbClr val="02A984"/>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8" name="Subtitle 2">
            <a:extLst>
              <a:ext uri="{FF2B5EF4-FFF2-40B4-BE49-F238E27FC236}">
                <a16:creationId xmlns:a16="http://schemas.microsoft.com/office/drawing/2014/main" id="{88D373C9-12A2-19F9-4F9B-2831555AE29C}"/>
              </a:ext>
            </a:extLst>
          </p:cNvPr>
          <p:cNvSpPr txBox="1">
            <a:spLocks/>
          </p:cNvSpPr>
          <p:nvPr/>
        </p:nvSpPr>
        <p:spPr>
          <a:xfrm>
            <a:off x="844115" y="2689118"/>
            <a:ext cx="9144000" cy="17224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ea typeface="Open Sans" panose="020B0606030504020204" pitchFamily="34" charset="0"/>
                <a:cs typeface="Open Sans" panose="020B0606030504020204" pitchFamily="34" charset="0"/>
              </a:rPr>
              <a:t>ENAIBLER</a:t>
            </a:r>
            <a:endParaRPr lang="en-US" sz="4800" dirty="0">
              <a:solidFill>
                <a:srgbClr val="95948B"/>
              </a:solidFill>
              <a:ea typeface="Open Sans" panose="020B0606030504020204" pitchFamily="34" charset="0"/>
              <a:cs typeface="Open Sans" panose="020B0606030504020204" pitchFamily="34" charset="0"/>
            </a:endParaRPr>
          </a:p>
          <a:p>
            <a:pPr marL="0" indent="0" algn="l">
              <a:buNone/>
            </a:pPr>
            <a:r>
              <a:rPr lang="en-IE" sz="3600" b="1" i="0" dirty="0">
                <a:solidFill>
                  <a:srgbClr val="00A984"/>
                </a:solidFill>
                <a:effectLst/>
                <a:highlight>
                  <a:srgbClr val="FFFFFF"/>
                </a:highlight>
                <a:latin typeface="open sans" panose="020B0606030504020204" pitchFamily="34" charset="0"/>
              </a:rPr>
              <a:t>Enabling AI-driven public sector</a:t>
            </a:r>
          </a:p>
        </p:txBody>
      </p:sp>
      <p:pic>
        <p:nvPicPr>
          <p:cNvPr id="9" name="Picture 8" descr="Graphical user interface&#10;&#10;Description automatically generated with low confidence">
            <a:extLst>
              <a:ext uri="{FF2B5EF4-FFF2-40B4-BE49-F238E27FC236}">
                <a16:creationId xmlns:a16="http://schemas.microsoft.com/office/drawing/2014/main" id="{4B1C985E-5813-BDA1-67EA-40682C7B52E4}"/>
              </a:ext>
            </a:extLst>
          </p:cNvPr>
          <p:cNvPicPr>
            <a:picLocks noGrp="1" noRot="1" noChangeAspect="1" noMove="1" noResize="1" noEditPoints="1" noAdjustHandles="1" noChangeArrowheads="1" noChangeShapeType="1" noCrop="1"/>
          </p:cNvPicPr>
          <p:nvPr/>
        </p:nvPicPr>
        <p:blipFill>
          <a:blip r:embed="rId3"/>
          <a:stretch>
            <a:fillRect/>
          </a:stretch>
        </p:blipFill>
        <p:spPr>
          <a:xfrm>
            <a:off x="658800" y="334800"/>
            <a:ext cx="5956972" cy="2138400"/>
          </a:xfrm>
          <a:prstGeom prst="rect">
            <a:avLst/>
          </a:prstGeom>
        </p:spPr>
      </p:pic>
    </p:spTree>
    <p:extLst>
      <p:ext uri="{BB962C8B-B14F-4D97-AF65-F5344CB8AC3E}">
        <p14:creationId xmlns:p14="http://schemas.microsoft.com/office/powerpoint/2010/main" val="2378688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6D201CFB-A74A-224D-BA3A-C25330922E7B}"/>
              </a:ext>
            </a:extLst>
          </p:cNvPr>
          <p:cNvPicPr>
            <a:picLocks noGrp="1" noRot="1" noChangeAspect="1" noMove="1" noResize="1" noEditPoints="1" noAdjustHandles="1" noChangeArrowheads="1" noChangeShapeType="1" noCrop="1"/>
          </p:cNvPicPr>
          <p:nvPr/>
        </p:nvPicPr>
        <p:blipFill>
          <a:blip r:embed="rId2">
            <a:extLst>
              <a:ext uri="{96DAC541-7B7A-43D3-8B79-37D633B846F1}">
                <asvg:svgBlip xmlns:asvg="http://schemas.microsoft.com/office/drawing/2016/SVG/main" r:embed="rId3"/>
              </a:ext>
            </a:extLst>
          </a:blip>
          <a:stretch>
            <a:fillRect/>
          </a:stretch>
        </p:blipFill>
        <p:spPr>
          <a:xfrm>
            <a:off x="7078889" y="345224"/>
            <a:ext cx="5113111" cy="5515265"/>
          </a:xfrm>
          <a:prstGeom prst="rect">
            <a:avLst/>
          </a:prstGeom>
        </p:spPr>
      </p:pic>
      <p:sp>
        <p:nvSpPr>
          <p:cNvPr id="2" name="Title 1">
            <a:extLst>
              <a:ext uri="{FF2B5EF4-FFF2-40B4-BE49-F238E27FC236}">
                <a16:creationId xmlns:a16="http://schemas.microsoft.com/office/drawing/2014/main" id="{E80C963A-82BA-F849-A4DE-92829DE2A08F}"/>
              </a:ext>
            </a:extLst>
          </p:cNvPr>
          <p:cNvSpPr>
            <a:spLocks noGrp="1"/>
          </p:cNvSpPr>
          <p:nvPr>
            <p:ph type="ctrTitle"/>
          </p:nvPr>
        </p:nvSpPr>
        <p:spPr/>
        <p:txBody>
          <a:bodyPr/>
          <a:lstStyle/>
          <a:p>
            <a:r>
              <a:rPr lang="en-US" dirty="0"/>
              <a:t> </a:t>
            </a:r>
          </a:p>
        </p:txBody>
      </p:sp>
      <p:sp>
        <p:nvSpPr>
          <p:cNvPr id="18" name="TextBox 17">
            <a:extLst>
              <a:ext uri="{FF2B5EF4-FFF2-40B4-BE49-F238E27FC236}">
                <a16:creationId xmlns:a16="http://schemas.microsoft.com/office/drawing/2014/main" id="{AE52B1DA-5F30-C048-83D3-C29E4D6A1C70}"/>
              </a:ext>
            </a:extLst>
          </p:cNvPr>
          <p:cNvSpPr txBox="1"/>
          <p:nvPr/>
        </p:nvSpPr>
        <p:spPr>
          <a:xfrm>
            <a:off x="906150" y="2880557"/>
            <a:ext cx="5763200" cy="1833772"/>
          </a:xfrm>
          <a:prstGeom prst="rect">
            <a:avLst/>
          </a:prstGeom>
          <a:noFill/>
        </p:spPr>
        <p:txBody>
          <a:bodyPr wrap="square" rtlCol="0">
            <a:spAutoFit/>
          </a:bodyPr>
          <a:lstStyle/>
          <a:p>
            <a:pPr>
              <a:lnSpc>
                <a:spcPct val="120000"/>
              </a:lnSpc>
            </a:pPr>
            <a:r>
              <a:rPr lang="en-GB" sz="2400" i="1" dirty="0">
                <a:solidFill>
                  <a:srgbClr val="95948B"/>
                </a:solidFill>
                <a:latin typeface="Open Sans" panose="020B0606030504020204" pitchFamily="34" charset="0"/>
                <a:ea typeface="Open Sans" panose="020B0606030504020204" pitchFamily="34" charset="0"/>
                <a:cs typeface="Open Sans" panose="020B0606030504020204" pitchFamily="34" charset="0"/>
              </a:rPr>
              <a:t>ENAIBLER to enable regional and local governments to lead AI-driven policies supporting the digital transformation of their territories.</a:t>
            </a:r>
            <a:endParaRPr lang="en-US" sz="2400" b="1" i="1" dirty="0">
              <a:solidFill>
                <a:srgbClr val="95948B"/>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Graphic 8">
            <a:extLst>
              <a:ext uri="{FF2B5EF4-FFF2-40B4-BE49-F238E27FC236}">
                <a16:creationId xmlns:a16="http://schemas.microsoft.com/office/drawing/2014/main" id="{D4187597-90F5-DF4E-8892-C7FBEE3969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6653666"/>
            <a:ext cx="12192000" cy="211422"/>
          </a:xfrm>
          <a:prstGeom prst="rect">
            <a:avLst/>
          </a:prstGeom>
        </p:spPr>
      </p:pic>
      <p:sp>
        <p:nvSpPr>
          <p:cNvPr id="11" name="TextBox 10">
            <a:extLst>
              <a:ext uri="{FF2B5EF4-FFF2-40B4-BE49-F238E27FC236}">
                <a16:creationId xmlns:a16="http://schemas.microsoft.com/office/drawing/2014/main" id="{F897CE6B-5B76-B04D-AE33-F52CCAB7CEEC}"/>
              </a:ext>
            </a:extLst>
          </p:cNvPr>
          <p:cNvSpPr txBox="1">
            <a:spLocks noGrp="1" noRot="1" noMove="1" noResize="1" noEditPoints="1" noAdjustHandles="1" noChangeArrowheads="1" noChangeShapeType="1"/>
          </p:cNvSpPr>
          <p:nvPr/>
        </p:nvSpPr>
        <p:spPr>
          <a:xfrm>
            <a:off x="906149" y="5430417"/>
            <a:ext cx="4628803" cy="400110"/>
          </a:xfrm>
          <a:prstGeom prst="rect">
            <a:avLst/>
          </a:prstGeom>
          <a:solidFill>
            <a:schemeClr val="tx1"/>
          </a:solidFill>
        </p:spPr>
        <p:txBody>
          <a:bodyPr wrap="square" rtlCol="0">
            <a:spAutoFit/>
          </a:bodyPr>
          <a:lstStyle/>
          <a:p>
            <a:pPr algn="ct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www.interregeurope.eu/ENAIBLER</a:t>
            </a:r>
          </a:p>
        </p:txBody>
      </p:sp>
      <p:pic>
        <p:nvPicPr>
          <p:cNvPr id="4" name="Picture 3" descr="ENAIBLER logo">
            <a:extLst>
              <a:ext uri="{FF2B5EF4-FFF2-40B4-BE49-F238E27FC236}">
                <a16:creationId xmlns:a16="http://schemas.microsoft.com/office/drawing/2014/main" id="{2EB08DC3-9254-D34F-ECB4-875F04048E7B}"/>
              </a:ext>
            </a:extLst>
          </p:cNvPr>
          <p:cNvPicPr>
            <a:picLocks noGrp="1" noRot="1" noMove="1" noResize="1" noEditPoints="1" noAdjustHandles="1" noChangeArrowheads="1" noChangeShapeType="1" noCrop="1"/>
          </p:cNvPicPr>
          <p:nvPr/>
        </p:nvPicPr>
        <p:blipFill>
          <a:blip r:embed="rId6"/>
          <a:stretch>
            <a:fillRect/>
          </a:stretch>
        </p:blipFill>
        <p:spPr>
          <a:xfrm>
            <a:off x="658800" y="334800"/>
            <a:ext cx="5956972" cy="2138400"/>
          </a:xfrm>
          <a:prstGeom prst="rect">
            <a:avLst/>
          </a:prstGeom>
        </p:spPr>
      </p:pic>
      <p:pic>
        <p:nvPicPr>
          <p:cNvPr id="6" name="Graphic 5">
            <a:extLst>
              <a:ext uri="{FF2B5EF4-FFF2-40B4-BE49-F238E27FC236}">
                <a16:creationId xmlns:a16="http://schemas.microsoft.com/office/drawing/2014/main" id="{0FB93AA3-2D04-C143-0BCC-62848F5812B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25860" y="4071366"/>
            <a:ext cx="167716" cy="253100"/>
          </a:xfrm>
          <a:prstGeom prst="rect">
            <a:avLst/>
          </a:prstGeom>
        </p:spPr>
      </p:pic>
      <p:pic>
        <p:nvPicPr>
          <p:cNvPr id="7" name="Graphic 6">
            <a:extLst>
              <a:ext uri="{FF2B5EF4-FFF2-40B4-BE49-F238E27FC236}">
                <a16:creationId xmlns:a16="http://schemas.microsoft.com/office/drawing/2014/main" id="{06851C0A-09ED-0EAF-B5C7-583EF0E5AB0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63778" y="2172602"/>
            <a:ext cx="167716" cy="253100"/>
          </a:xfrm>
          <a:prstGeom prst="rect">
            <a:avLst/>
          </a:prstGeom>
        </p:spPr>
      </p:pic>
      <p:pic>
        <p:nvPicPr>
          <p:cNvPr id="8" name="Graphic 7">
            <a:extLst>
              <a:ext uri="{FF2B5EF4-FFF2-40B4-BE49-F238E27FC236}">
                <a16:creationId xmlns:a16="http://schemas.microsoft.com/office/drawing/2014/main" id="{3602690B-637A-4C11-A51B-79B9C6E4E0D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63415" y="2197841"/>
            <a:ext cx="167716" cy="253100"/>
          </a:xfrm>
          <a:prstGeom prst="rect">
            <a:avLst/>
          </a:prstGeom>
        </p:spPr>
      </p:pic>
      <p:pic>
        <p:nvPicPr>
          <p:cNvPr id="10" name="Graphic 9">
            <a:extLst>
              <a:ext uri="{FF2B5EF4-FFF2-40B4-BE49-F238E27FC236}">
                <a16:creationId xmlns:a16="http://schemas.microsoft.com/office/drawing/2014/main" id="{7E564BA6-6D9F-5B52-FF69-C93F1E262AF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65783" y="1546917"/>
            <a:ext cx="167716" cy="253100"/>
          </a:xfrm>
          <a:prstGeom prst="rect">
            <a:avLst/>
          </a:prstGeom>
        </p:spPr>
      </p:pic>
      <p:pic>
        <p:nvPicPr>
          <p:cNvPr id="12" name="Graphic 11">
            <a:extLst>
              <a:ext uri="{FF2B5EF4-FFF2-40B4-BE49-F238E27FC236}">
                <a16:creationId xmlns:a16="http://schemas.microsoft.com/office/drawing/2014/main" id="{40FC0494-4B46-36EA-96EF-294B627995E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82151" y="1290152"/>
            <a:ext cx="167716" cy="253100"/>
          </a:xfrm>
          <a:prstGeom prst="rect">
            <a:avLst/>
          </a:prstGeom>
        </p:spPr>
      </p:pic>
      <p:pic>
        <p:nvPicPr>
          <p:cNvPr id="13" name="Graphic 12">
            <a:extLst>
              <a:ext uri="{FF2B5EF4-FFF2-40B4-BE49-F238E27FC236}">
                <a16:creationId xmlns:a16="http://schemas.microsoft.com/office/drawing/2014/main" id="{8D93F5FC-E65D-F43A-CB48-C9395E683C4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97100" y="3276618"/>
            <a:ext cx="167716" cy="253100"/>
          </a:xfrm>
          <a:prstGeom prst="rect">
            <a:avLst/>
          </a:prstGeom>
        </p:spPr>
      </p:pic>
      <p:pic>
        <p:nvPicPr>
          <p:cNvPr id="14" name="Graphic 13">
            <a:extLst>
              <a:ext uri="{FF2B5EF4-FFF2-40B4-BE49-F238E27FC236}">
                <a16:creationId xmlns:a16="http://schemas.microsoft.com/office/drawing/2014/main" id="{9C564BEF-8D16-747E-DB9C-742FFEE5A97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76940" y="3700931"/>
            <a:ext cx="167716" cy="253100"/>
          </a:xfrm>
          <a:prstGeom prst="rect">
            <a:avLst/>
          </a:prstGeom>
        </p:spPr>
      </p:pic>
      <p:pic>
        <p:nvPicPr>
          <p:cNvPr id="15" name="Graphic 14">
            <a:extLst>
              <a:ext uri="{FF2B5EF4-FFF2-40B4-BE49-F238E27FC236}">
                <a16:creationId xmlns:a16="http://schemas.microsoft.com/office/drawing/2014/main" id="{2E907E30-2FB6-2AD4-7211-FCF73DC2400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21793" y="3700931"/>
            <a:ext cx="167716" cy="253100"/>
          </a:xfrm>
          <a:prstGeom prst="rect">
            <a:avLst/>
          </a:prstGeom>
        </p:spPr>
      </p:pic>
      <p:pic>
        <p:nvPicPr>
          <p:cNvPr id="3" name="Graphic 2">
            <a:extLst>
              <a:ext uri="{FF2B5EF4-FFF2-40B4-BE49-F238E27FC236}">
                <a16:creationId xmlns:a16="http://schemas.microsoft.com/office/drawing/2014/main" id="{054BC849-7169-DA82-266B-0872C0A19FB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07465" y="4087757"/>
            <a:ext cx="167716" cy="253100"/>
          </a:xfrm>
          <a:prstGeom prst="rect">
            <a:avLst/>
          </a:prstGeom>
        </p:spPr>
      </p:pic>
    </p:spTree>
    <p:extLst>
      <p:ext uri="{BB962C8B-B14F-4D97-AF65-F5344CB8AC3E}">
        <p14:creationId xmlns:p14="http://schemas.microsoft.com/office/powerpoint/2010/main" val="943264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87EDE2B2-C92F-A74B-8032-AA79A0716B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74501" y="2184253"/>
            <a:ext cx="3317499" cy="3578427"/>
          </a:xfrm>
          <a:prstGeom prst="rect">
            <a:avLst/>
          </a:prstGeom>
        </p:spPr>
      </p:pic>
      <p:sp>
        <p:nvSpPr>
          <p:cNvPr id="3" name="Subtitle 2">
            <a:extLst>
              <a:ext uri="{FF2B5EF4-FFF2-40B4-BE49-F238E27FC236}">
                <a16:creationId xmlns:a16="http://schemas.microsoft.com/office/drawing/2014/main" id="{E11F9F7C-EB6C-B84C-9531-356B037FEA56}"/>
              </a:ext>
            </a:extLst>
          </p:cNvPr>
          <p:cNvSpPr>
            <a:spLocks noGrp="1"/>
          </p:cNvSpPr>
          <p:nvPr>
            <p:ph type="subTitle" idx="1"/>
          </p:nvPr>
        </p:nvSpPr>
        <p:spPr>
          <a:xfrm>
            <a:off x="864097" y="758365"/>
            <a:ext cx="8149273" cy="838866"/>
          </a:xfrm>
        </p:spPr>
        <p:txBody>
          <a:bodyPr>
            <a:noAutofit/>
          </a:bodyPr>
          <a:lstStyle/>
          <a:p>
            <a:pPr algn="l"/>
            <a:r>
              <a:rPr lang="en-GB" sz="3600" dirty="0">
                <a:latin typeface="Open Sans" panose="020B0606030504020204" pitchFamily="34" charset="0"/>
                <a:ea typeface="Open Sans" panose="020B0606030504020204" pitchFamily="34" charset="0"/>
                <a:cs typeface="Open Sans" panose="020B0606030504020204" pitchFamily="34" charset="0"/>
              </a:rPr>
              <a:t>Enabling an </a:t>
            </a:r>
            <a:r>
              <a:rPr lang="en-GB" sz="3600" b="1" dirty="0">
                <a:latin typeface="Open Sans" panose="020B0606030504020204" pitchFamily="34" charset="0"/>
                <a:ea typeface="Open Sans" panose="020B0606030504020204" pitchFamily="34" charset="0"/>
                <a:cs typeface="Open Sans" panose="020B0606030504020204" pitchFamily="34" charset="0"/>
              </a:rPr>
              <a:t>AI-driven Public Sector</a:t>
            </a:r>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0573E3DC-917C-7545-A4AA-C429D5514447}"/>
              </a:ext>
            </a:extLst>
          </p:cNvPr>
          <p:cNvSpPr/>
          <p:nvPr/>
        </p:nvSpPr>
        <p:spPr>
          <a:xfrm>
            <a:off x="910059" y="2022959"/>
            <a:ext cx="5185941" cy="3416320"/>
          </a:xfrm>
          <a:prstGeom prst="rect">
            <a:avLst/>
          </a:prstGeom>
        </p:spPr>
        <p:txBody>
          <a:bodyPr wrap="square">
            <a:spAutoFit/>
          </a:bodyPr>
          <a:lstStyle/>
          <a:p>
            <a:r>
              <a:rPr lang="en-US" sz="2800" b="1" dirty="0">
                <a:solidFill>
                  <a:srgbClr val="02A984"/>
                </a:solidFill>
                <a:latin typeface="Open Sans" panose="020B0606030504020204" pitchFamily="34" charset="0"/>
                <a:ea typeface="Open Sans" panose="020B0606030504020204" pitchFamily="34" charset="0"/>
                <a:cs typeface="Open Sans" panose="020B0606030504020204" pitchFamily="34" charset="0"/>
              </a:rPr>
              <a:t>ENAIBLER</a:t>
            </a:r>
          </a:p>
          <a:p>
            <a:endParaRPr lang="en-US" sz="2800" b="1" dirty="0">
              <a:solidFill>
                <a:srgbClr val="95948B"/>
              </a:solidFill>
              <a:latin typeface="Open Sans" panose="020B0606030504020204" pitchFamily="34" charset="0"/>
              <a:ea typeface="Open Sans" panose="020B0606030504020204" pitchFamily="34" charset="0"/>
              <a:cs typeface="Open Sans" panose="020B0606030504020204" pitchFamily="34" charset="0"/>
            </a:endParaRPr>
          </a:p>
          <a:p>
            <a:r>
              <a:rPr lang="en-GB" sz="1600" b="1" dirty="0">
                <a:latin typeface="Open Sans" panose="020B0606030504020204" pitchFamily="34" charset="0"/>
                <a:ea typeface="Open Sans" panose="020B0606030504020204" pitchFamily="34" charset="0"/>
                <a:cs typeface="Open Sans" panose="020B0606030504020204" pitchFamily="34" charset="0"/>
              </a:rPr>
              <a:t>Artificial intelligence </a:t>
            </a:r>
            <a:r>
              <a:rPr lang="en-GB" sz="1600" dirty="0">
                <a:latin typeface="Open Sans" panose="020B0606030504020204" pitchFamily="34" charset="0"/>
                <a:ea typeface="Open Sans" panose="020B0606030504020204" pitchFamily="34" charset="0"/>
                <a:cs typeface="Open Sans" panose="020B0606030504020204" pitchFamily="34" charset="0"/>
              </a:rPr>
              <a:t>is acknowledged as one of the gamechangers in the digitisation of territories and the public sector can play a vital role if it is empowered in the use of AI which it is the main objective of </a:t>
            </a:r>
            <a:r>
              <a:rPr lang="en-GB" sz="1600" b="1" dirty="0">
                <a:latin typeface="Open Sans" panose="020B0606030504020204" pitchFamily="34" charset="0"/>
                <a:ea typeface="Open Sans" panose="020B0606030504020204" pitchFamily="34" charset="0"/>
                <a:cs typeface="Open Sans" panose="020B0606030504020204" pitchFamily="34" charset="0"/>
              </a:rPr>
              <a:t>ENAIBLER</a:t>
            </a:r>
            <a:r>
              <a:rPr lang="en-GB" sz="1600" dirty="0">
                <a:latin typeface="Open Sans" panose="020B0606030504020204" pitchFamily="34" charset="0"/>
                <a:ea typeface="Open Sans" panose="020B0606030504020204" pitchFamily="34" charset="0"/>
                <a:cs typeface="Open Sans" panose="020B0606030504020204" pitchFamily="34" charset="0"/>
              </a:rPr>
              <a:t>.</a:t>
            </a:r>
          </a:p>
          <a:p>
            <a:endParaRPr lang="en-GB" sz="1600" dirty="0">
              <a:latin typeface="Open Sans" panose="020B0606030504020204" pitchFamily="34" charset="0"/>
              <a:ea typeface="Open Sans" panose="020B0606030504020204" pitchFamily="34" charset="0"/>
              <a:cs typeface="Open Sans" panose="020B0606030504020204" pitchFamily="34" charset="0"/>
            </a:endParaRPr>
          </a:p>
          <a:p>
            <a:r>
              <a:rPr lang="en-GB" sz="1600" b="1" dirty="0">
                <a:latin typeface="Open Sans" panose="020B0606030504020204" pitchFamily="34" charset="0"/>
                <a:ea typeface="Open Sans" panose="020B0606030504020204" pitchFamily="34" charset="0"/>
                <a:cs typeface="Open Sans" panose="020B0606030504020204" pitchFamily="34" charset="0"/>
              </a:rPr>
              <a:t>ENAIBLER </a:t>
            </a:r>
            <a:r>
              <a:rPr lang="en-GB" sz="1600" dirty="0">
                <a:latin typeface="Open Sans" panose="020B0606030504020204" pitchFamily="34" charset="0"/>
                <a:ea typeface="Open Sans" panose="020B0606030504020204" pitchFamily="34" charset="0"/>
                <a:cs typeface="Open Sans" panose="020B0606030504020204" pitchFamily="34" charset="0"/>
              </a:rPr>
              <a:t>contributes to “</a:t>
            </a:r>
            <a:r>
              <a:rPr lang="en-GB" sz="1600" i="1" dirty="0">
                <a:latin typeface="Open Sans" panose="020B0606030504020204" pitchFamily="34" charset="0"/>
                <a:ea typeface="Open Sans" panose="020B0606030504020204" pitchFamily="34" charset="0"/>
                <a:cs typeface="Open Sans" panose="020B0606030504020204" pitchFamily="34" charset="0"/>
              </a:rPr>
              <a:t>A Smarter Europe of the EU Cohesion policy</a:t>
            </a:r>
            <a:r>
              <a:rPr lang="en-GB" sz="1600" dirty="0">
                <a:latin typeface="Open Sans" panose="020B0606030504020204" pitchFamily="34" charset="0"/>
                <a:ea typeface="Open Sans" panose="020B0606030504020204" pitchFamily="34" charset="0"/>
                <a:cs typeface="Open Sans" panose="020B0606030504020204" pitchFamily="34" charset="0"/>
              </a:rPr>
              <a:t>” and in the digitisation for citizens, companies, research organisations and public authorities.</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Graphic 8">
            <a:extLst>
              <a:ext uri="{FF2B5EF4-FFF2-40B4-BE49-F238E27FC236}">
                <a16:creationId xmlns:a16="http://schemas.microsoft.com/office/drawing/2014/main" id="{5AEA0B49-CE3E-8242-A31B-5C2B8EF6BE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72602" y="2295648"/>
            <a:ext cx="2290579" cy="928870"/>
          </a:xfrm>
          <a:prstGeom prst="rect">
            <a:avLst/>
          </a:prstGeom>
        </p:spPr>
      </p:pic>
      <p:sp>
        <p:nvSpPr>
          <p:cNvPr id="11" name="TextBox 10">
            <a:extLst>
              <a:ext uri="{FF2B5EF4-FFF2-40B4-BE49-F238E27FC236}">
                <a16:creationId xmlns:a16="http://schemas.microsoft.com/office/drawing/2014/main" id="{3092756D-D8E6-0F48-8409-920F3B1C42BE}"/>
              </a:ext>
            </a:extLst>
          </p:cNvPr>
          <p:cNvSpPr txBox="1"/>
          <p:nvPr/>
        </p:nvSpPr>
        <p:spPr>
          <a:xfrm>
            <a:off x="7338021" y="2387255"/>
            <a:ext cx="1959741" cy="707886"/>
          </a:xfrm>
          <a:prstGeom prst="rect">
            <a:avLst/>
          </a:prstGeom>
          <a:noFill/>
        </p:spPr>
        <p:txBody>
          <a:bodyPr wrap="square" rtlCol="0">
            <a:spAutoFit/>
          </a:bodyPr>
          <a:lstStyle/>
          <a:p>
            <a:pPr algn="r"/>
            <a:r>
              <a:rPr lang="en-GB"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ENAIBLER brings together 9 partners from 6 EU regions to work in the digital transformation of their area.</a:t>
            </a:r>
            <a:endParaRPr lang="en-LU"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3" name="Graphic 12">
            <a:extLst>
              <a:ext uri="{FF2B5EF4-FFF2-40B4-BE49-F238E27FC236}">
                <a16:creationId xmlns:a16="http://schemas.microsoft.com/office/drawing/2014/main" id="{C5A9181C-BDBC-A141-A699-12F03078DFF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63181" y="2295648"/>
            <a:ext cx="1133704" cy="928870"/>
          </a:xfrm>
          <a:prstGeom prst="rect">
            <a:avLst/>
          </a:prstGeom>
        </p:spPr>
      </p:pic>
      <p:sp>
        <p:nvSpPr>
          <p:cNvPr id="14" name="Rectangle 13">
            <a:extLst>
              <a:ext uri="{FF2B5EF4-FFF2-40B4-BE49-F238E27FC236}">
                <a16:creationId xmlns:a16="http://schemas.microsoft.com/office/drawing/2014/main" id="{C357000B-A83F-1F40-A542-4A9D18B7EA3C}"/>
              </a:ext>
            </a:extLst>
          </p:cNvPr>
          <p:cNvSpPr/>
          <p:nvPr/>
        </p:nvSpPr>
        <p:spPr>
          <a:xfrm>
            <a:off x="9710204" y="2453483"/>
            <a:ext cx="683200" cy="600164"/>
          </a:xfrm>
          <a:prstGeom prst="rect">
            <a:avLst/>
          </a:prstGeom>
        </p:spPr>
        <p:txBody>
          <a:bodyPr wrap="none">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9</a:t>
            </a:r>
          </a:p>
          <a:p>
            <a:pPr algn="ctr"/>
            <a:r>
              <a:rPr lang="en-U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Partners</a:t>
            </a:r>
            <a:endParaRPr lang="en-US" sz="9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2" name="Graphic 21">
            <a:extLst>
              <a:ext uri="{FF2B5EF4-FFF2-40B4-BE49-F238E27FC236}">
                <a16:creationId xmlns:a16="http://schemas.microsoft.com/office/drawing/2014/main" id="{53859C2A-3B6B-B549-BDE2-50EFC979E49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395831" y="4657617"/>
            <a:ext cx="202682" cy="178360"/>
          </a:xfrm>
          <a:prstGeom prst="rect">
            <a:avLst/>
          </a:prstGeom>
        </p:spPr>
      </p:pic>
      <p:pic>
        <p:nvPicPr>
          <p:cNvPr id="24" name="Graphic 23">
            <a:extLst>
              <a:ext uri="{FF2B5EF4-FFF2-40B4-BE49-F238E27FC236}">
                <a16:creationId xmlns:a16="http://schemas.microsoft.com/office/drawing/2014/main" id="{D16DC17E-6319-9C44-954D-433FE0EC4E1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72536" y="4396947"/>
            <a:ext cx="202682" cy="178360"/>
          </a:xfrm>
          <a:prstGeom prst="rect">
            <a:avLst/>
          </a:prstGeom>
        </p:spPr>
      </p:pic>
      <p:pic>
        <p:nvPicPr>
          <p:cNvPr id="25" name="Graphic 24">
            <a:extLst>
              <a:ext uri="{FF2B5EF4-FFF2-40B4-BE49-F238E27FC236}">
                <a16:creationId xmlns:a16="http://schemas.microsoft.com/office/drawing/2014/main" id="{24F05A27-4B6D-3A4B-8CAF-FA89B23C1E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362997" y="3552555"/>
            <a:ext cx="202682" cy="178360"/>
          </a:xfrm>
          <a:prstGeom prst="rect">
            <a:avLst/>
          </a:prstGeom>
        </p:spPr>
      </p:pic>
      <p:pic>
        <p:nvPicPr>
          <p:cNvPr id="8" name="Graphic 7">
            <a:extLst>
              <a:ext uri="{FF2B5EF4-FFF2-40B4-BE49-F238E27FC236}">
                <a16:creationId xmlns:a16="http://schemas.microsoft.com/office/drawing/2014/main" id="{CF0167EF-0426-93B8-76CA-1C8F250A48E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5400000" flipV="1">
            <a:off x="9317525" y="3215827"/>
            <a:ext cx="276225" cy="285750"/>
          </a:xfrm>
          <a:prstGeom prst="rect">
            <a:avLst/>
          </a:prstGeom>
        </p:spPr>
      </p:pic>
      <p:pic>
        <p:nvPicPr>
          <p:cNvPr id="7" name="Graphic 6">
            <a:extLst>
              <a:ext uri="{FF2B5EF4-FFF2-40B4-BE49-F238E27FC236}">
                <a16:creationId xmlns:a16="http://schemas.microsoft.com/office/drawing/2014/main" id="{F5C723F4-D2D0-B8AA-3F4A-5FE5C1C0868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782600" y="2988970"/>
            <a:ext cx="202682" cy="178360"/>
          </a:xfrm>
          <a:prstGeom prst="rect">
            <a:avLst/>
          </a:prstGeom>
        </p:spPr>
      </p:pic>
      <p:pic>
        <p:nvPicPr>
          <p:cNvPr id="12" name="Graphic 11">
            <a:extLst>
              <a:ext uri="{FF2B5EF4-FFF2-40B4-BE49-F238E27FC236}">
                <a16:creationId xmlns:a16="http://schemas.microsoft.com/office/drawing/2014/main" id="{248EBF57-D10C-3F8F-557A-4BBE94881DD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826659" y="4074241"/>
            <a:ext cx="202682" cy="178360"/>
          </a:xfrm>
          <a:prstGeom prst="rect">
            <a:avLst/>
          </a:prstGeom>
        </p:spPr>
      </p:pic>
      <p:pic>
        <p:nvPicPr>
          <p:cNvPr id="16" name="Graphic 15">
            <a:extLst>
              <a:ext uri="{FF2B5EF4-FFF2-40B4-BE49-F238E27FC236}">
                <a16:creationId xmlns:a16="http://schemas.microsoft.com/office/drawing/2014/main" id="{8B5AF72E-A960-63A2-B8C1-6FB3B426621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992893" y="4724547"/>
            <a:ext cx="202682" cy="178360"/>
          </a:xfrm>
          <a:prstGeom prst="rect">
            <a:avLst/>
          </a:prstGeom>
        </p:spPr>
      </p:pic>
    </p:spTree>
    <p:extLst>
      <p:ext uri="{BB962C8B-B14F-4D97-AF65-F5344CB8AC3E}">
        <p14:creationId xmlns:p14="http://schemas.microsoft.com/office/powerpoint/2010/main" val="1525459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C2C7DA54-8E07-1550-9852-7989B687CE64}"/>
              </a:ext>
            </a:extLst>
          </p:cNvPr>
          <p:cNvPicPr>
            <a:picLocks noChangeAspect="1"/>
          </p:cNvPicPr>
          <p:nvPr/>
        </p:nvPicPr>
        <p:blipFill rotWithShape="1">
          <a:blip r:embed="rId3"/>
          <a:srcRect l="2476" t="7023" r="42406" b="6393"/>
          <a:stretch/>
        </p:blipFill>
        <p:spPr>
          <a:xfrm>
            <a:off x="6031225" y="763844"/>
            <a:ext cx="6157804" cy="5438472"/>
          </a:xfrm>
          <a:prstGeom prst="rect">
            <a:avLst/>
          </a:prstGeom>
        </p:spPr>
      </p:pic>
      <p:sp>
        <p:nvSpPr>
          <p:cNvPr id="26" name="Subtitle 2">
            <a:extLst>
              <a:ext uri="{FF2B5EF4-FFF2-40B4-BE49-F238E27FC236}">
                <a16:creationId xmlns:a16="http://schemas.microsoft.com/office/drawing/2014/main" id="{FDF4855A-251A-0A44-A4F1-1CCDF6170ED8}"/>
              </a:ext>
            </a:extLst>
          </p:cNvPr>
          <p:cNvSpPr txBox="1">
            <a:spLocks/>
          </p:cNvSpPr>
          <p:nvPr/>
        </p:nvSpPr>
        <p:spPr>
          <a:xfrm>
            <a:off x="864097" y="758365"/>
            <a:ext cx="8149273" cy="6541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latin typeface="Open Sans" panose="020B0606030504020204" pitchFamily="34" charset="0"/>
                <a:ea typeface="Open Sans" panose="020B0606030504020204" pitchFamily="34" charset="0"/>
                <a:cs typeface="Open Sans" panose="020B0606030504020204" pitchFamily="34" charset="0"/>
              </a:rPr>
              <a:t>Aim &amp; Budget</a:t>
            </a:r>
          </a:p>
        </p:txBody>
      </p:sp>
      <p:sp>
        <p:nvSpPr>
          <p:cNvPr id="57" name="TextBox 56">
            <a:extLst>
              <a:ext uri="{FF2B5EF4-FFF2-40B4-BE49-F238E27FC236}">
                <a16:creationId xmlns:a16="http://schemas.microsoft.com/office/drawing/2014/main" id="{799448AE-4B4A-4D4D-A214-5B1A91C8687D}"/>
              </a:ext>
            </a:extLst>
          </p:cNvPr>
          <p:cNvSpPr txBox="1"/>
          <p:nvPr/>
        </p:nvSpPr>
        <p:spPr>
          <a:xfrm>
            <a:off x="709549" y="3894676"/>
            <a:ext cx="3025347" cy="276999"/>
          </a:xfrm>
          <a:prstGeom prst="rect">
            <a:avLst/>
          </a:prstGeom>
          <a:solidFill>
            <a:srgbClr val="4AB698"/>
          </a:solidFill>
        </p:spPr>
        <p:txBody>
          <a:bodyPr wrap="square" rtlCol="0">
            <a:spAutoFit/>
          </a:bodyPr>
          <a:lstStyle/>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www.interregeurope.eu/ENAIBLER</a:t>
            </a:r>
          </a:p>
        </p:txBody>
      </p:sp>
      <p:sp>
        <p:nvSpPr>
          <p:cNvPr id="23" name="Rectangle 22">
            <a:extLst>
              <a:ext uri="{FF2B5EF4-FFF2-40B4-BE49-F238E27FC236}">
                <a16:creationId xmlns:a16="http://schemas.microsoft.com/office/drawing/2014/main" id="{B56F6887-8E7F-E649-9141-82A3C283C130}"/>
              </a:ext>
            </a:extLst>
          </p:cNvPr>
          <p:cNvSpPr/>
          <p:nvPr/>
        </p:nvSpPr>
        <p:spPr>
          <a:xfrm>
            <a:off x="864097" y="1952682"/>
            <a:ext cx="4129454" cy="1754326"/>
          </a:xfrm>
          <a:prstGeom prst="rect">
            <a:avLst/>
          </a:prstGeom>
        </p:spPr>
        <p:txBody>
          <a:bodyPr wrap="square">
            <a:spAutoFit/>
          </a:bodyPr>
          <a:lstStyle/>
          <a:p>
            <a:r>
              <a:rPr lang="en-GB" sz="1800" b="1"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ENAIBLER</a:t>
            </a:r>
            <a:r>
              <a:rPr lang="en-GB"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aims to build, empower and assist the public sector organisations to unlock the benefits of AI and the implementation of more open, transparent and ethical policies and services. </a:t>
            </a:r>
          </a:p>
        </p:txBody>
      </p:sp>
      <p:grpSp>
        <p:nvGrpSpPr>
          <p:cNvPr id="6" name="Group 5">
            <a:extLst>
              <a:ext uri="{FF2B5EF4-FFF2-40B4-BE49-F238E27FC236}">
                <a16:creationId xmlns:a16="http://schemas.microsoft.com/office/drawing/2014/main" id="{C7A56C66-3847-1693-3F56-0FA506FA0E2E}"/>
              </a:ext>
            </a:extLst>
          </p:cNvPr>
          <p:cNvGrpSpPr/>
          <p:nvPr/>
        </p:nvGrpSpPr>
        <p:grpSpPr>
          <a:xfrm>
            <a:off x="4488256" y="3942445"/>
            <a:ext cx="2412825" cy="2123286"/>
            <a:chOff x="4729192" y="3894676"/>
            <a:chExt cx="2412825" cy="2123286"/>
          </a:xfrm>
        </p:grpSpPr>
        <p:pic>
          <p:nvPicPr>
            <p:cNvPr id="24" name="Graphic 23">
              <a:extLst>
                <a:ext uri="{FF2B5EF4-FFF2-40B4-BE49-F238E27FC236}">
                  <a16:creationId xmlns:a16="http://schemas.microsoft.com/office/drawing/2014/main" id="{3FCFF2F8-F2CA-5A43-8E7B-2376637332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29192" y="3894676"/>
              <a:ext cx="2412825" cy="2123286"/>
            </a:xfrm>
            <a:prstGeom prst="rect">
              <a:avLst/>
            </a:prstGeom>
          </p:spPr>
        </p:pic>
        <p:sp>
          <p:nvSpPr>
            <p:cNvPr id="25" name="Rectangle 24">
              <a:extLst>
                <a:ext uri="{FF2B5EF4-FFF2-40B4-BE49-F238E27FC236}">
                  <a16:creationId xmlns:a16="http://schemas.microsoft.com/office/drawing/2014/main" id="{B71113C4-08DA-974E-B499-20B5278C4F31}"/>
                </a:ext>
              </a:extLst>
            </p:cNvPr>
            <p:cNvSpPr/>
            <p:nvPr/>
          </p:nvSpPr>
          <p:spPr>
            <a:xfrm>
              <a:off x="4922703" y="4493218"/>
              <a:ext cx="2025801" cy="523220"/>
            </a:xfrm>
            <a:prstGeom prst="rect">
              <a:avLst/>
            </a:prstGeom>
          </p:spPr>
          <p:txBody>
            <a:bodyPr wrap="square">
              <a:spAutoFit/>
            </a:bodyPr>
            <a:lstStyle/>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1.84 </a:t>
              </a: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MEUR</a:t>
              </a: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28" name="TextBox 27">
              <a:extLst>
                <a:ext uri="{FF2B5EF4-FFF2-40B4-BE49-F238E27FC236}">
                  <a16:creationId xmlns:a16="http://schemas.microsoft.com/office/drawing/2014/main" id="{D7990A23-FF50-6542-820C-2ED71BDA1C93}"/>
                </a:ext>
              </a:extLst>
            </p:cNvPr>
            <p:cNvSpPr txBox="1"/>
            <p:nvPr/>
          </p:nvSpPr>
          <p:spPr>
            <a:xfrm>
              <a:off x="5440627" y="4245924"/>
              <a:ext cx="972598" cy="279797"/>
            </a:xfrm>
            <a:prstGeom prst="rect">
              <a:avLst/>
            </a:prstGeom>
            <a:noFill/>
          </p:spPr>
          <p:txBody>
            <a:bodyPr wrap="square" rtlCol="0">
              <a:spAutoFit/>
            </a:bodyPr>
            <a:lstStyle/>
            <a:p>
              <a:pPr algn="ctr"/>
              <a:r>
                <a:rPr lang="en-US"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TOTAL</a:t>
              </a:r>
            </a:p>
          </p:txBody>
        </p:sp>
        <p:pic>
          <p:nvPicPr>
            <p:cNvPr id="7" name="Graphic 6">
              <a:extLst>
                <a:ext uri="{FF2B5EF4-FFF2-40B4-BE49-F238E27FC236}">
                  <a16:creationId xmlns:a16="http://schemas.microsoft.com/office/drawing/2014/main" id="{1224EFAC-FCD7-0C44-CB52-F00617373F9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55197" y="5124263"/>
              <a:ext cx="743458" cy="877280"/>
            </a:xfrm>
            <a:prstGeom prst="rect">
              <a:avLst/>
            </a:prstGeom>
          </p:spPr>
        </p:pic>
      </p:grpSp>
      <p:pic>
        <p:nvPicPr>
          <p:cNvPr id="21" name="Graphic 20">
            <a:extLst>
              <a:ext uri="{FF2B5EF4-FFF2-40B4-BE49-F238E27FC236}">
                <a16:creationId xmlns:a16="http://schemas.microsoft.com/office/drawing/2014/main" id="{BE1E2123-53E5-9387-9DE9-93BB2BD7BA0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4097" y="5004088"/>
            <a:ext cx="1247582" cy="1137501"/>
          </a:xfrm>
          <a:prstGeom prst="rect">
            <a:avLst/>
          </a:prstGeom>
        </p:spPr>
      </p:pic>
    </p:spTree>
    <p:extLst>
      <p:ext uri="{BB962C8B-B14F-4D97-AF65-F5344CB8AC3E}">
        <p14:creationId xmlns:p14="http://schemas.microsoft.com/office/powerpoint/2010/main" val="3673704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87EDE2B2-C92F-A74B-8032-AA79A0716B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74501" y="2184253"/>
            <a:ext cx="3317499" cy="3578427"/>
          </a:xfrm>
          <a:prstGeom prst="rect">
            <a:avLst/>
          </a:prstGeom>
        </p:spPr>
      </p:pic>
      <p:sp>
        <p:nvSpPr>
          <p:cNvPr id="3" name="Subtitle 2">
            <a:extLst>
              <a:ext uri="{FF2B5EF4-FFF2-40B4-BE49-F238E27FC236}">
                <a16:creationId xmlns:a16="http://schemas.microsoft.com/office/drawing/2014/main" id="{E11F9F7C-EB6C-B84C-9531-356B037FEA56}"/>
              </a:ext>
            </a:extLst>
          </p:cNvPr>
          <p:cNvSpPr>
            <a:spLocks noGrp="1"/>
          </p:cNvSpPr>
          <p:nvPr>
            <p:ph type="subTitle" idx="1"/>
          </p:nvPr>
        </p:nvSpPr>
        <p:spPr>
          <a:xfrm>
            <a:off x="864097" y="758365"/>
            <a:ext cx="8149273" cy="838866"/>
          </a:xfrm>
        </p:spPr>
        <p:txBody>
          <a:bodyPr>
            <a:noAutofit/>
          </a:bodyPr>
          <a:lstStyle/>
          <a:p>
            <a:pPr algn="l"/>
            <a:r>
              <a:rPr lang="en-GB" sz="3600" b="1" dirty="0">
                <a:latin typeface="Open Sans" panose="020B0606030504020204" pitchFamily="34" charset="0"/>
                <a:ea typeface="Open Sans" panose="020B0606030504020204" pitchFamily="34" charset="0"/>
                <a:cs typeface="Open Sans" panose="020B0606030504020204" pitchFamily="34" charset="0"/>
              </a:rPr>
              <a:t>Partnership</a:t>
            </a:r>
            <a:endParaRPr lang="en-US" sz="36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Graphic 8">
            <a:extLst>
              <a:ext uri="{FF2B5EF4-FFF2-40B4-BE49-F238E27FC236}">
                <a16:creationId xmlns:a16="http://schemas.microsoft.com/office/drawing/2014/main" id="{5AEA0B49-CE3E-8242-A31B-5C2B8EF6BE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72602" y="2295648"/>
            <a:ext cx="2290579" cy="928870"/>
          </a:xfrm>
          <a:prstGeom prst="rect">
            <a:avLst/>
          </a:prstGeom>
        </p:spPr>
      </p:pic>
      <p:sp>
        <p:nvSpPr>
          <p:cNvPr id="11" name="TextBox 10">
            <a:extLst>
              <a:ext uri="{FF2B5EF4-FFF2-40B4-BE49-F238E27FC236}">
                <a16:creationId xmlns:a16="http://schemas.microsoft.com/office/drawing/2014/main" id="{3092756D-D8E6-0F48-8409-920F3B1C42BE}"/>
              </a:ext>
            </a:extLst>
          </p:cNvPr>
          <p:cNvSpPr txBox="1"/>
          <p:nvPr/>
        </p:nvSpPr>
        <p:spPr>
          <a:xfrm>
            <a:off x="7172602" y="2387255"/>
            <a:ext cx="2268113" cy="707886"/>
          </a:xfrm>
          <a:prstGeom prst="rect">
            <a:avLst/>
          </a:prstGeom>
          <a:noFill/>
        </p:spPr>
        <p:txBody>
          <a:bodyPr wrap="square" rtlCol="0">
            <a:spAutoFit/>
          </a:bodyPr>
          <a:lstStyle/>
          <a:p>
            <a:pPr algn="ctr"/>
            <a:r>
              <a:rPr lang="en-GB"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ENAIBLER brings together 9 partners from 6 EU regions to work in the digital transformation of their area.</a:t>
            </a:r>
            <a:endParaRPr lang="en-LU"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3" name="Graphic 12">
            <a:extLst>
              <a:ext uri="{FF2B5EF4-FFF2-40B4-BE49-F238E27FC236}">
                <a16:creationId xmlns:a16="http://schemas.microsoft.com/office/drawing/2014/main" id="{C5A9181C-BDBC-A141-A699-12F03078DFF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63181" y="2295648"/>
            <a:ext cx="1133704" cy="928870"/>
          </a:xfrm>
          <a:prstGeom prst="rect">
            <a:avLst/>
          </a:prstGeom>
        </p:spPr>
      </p:pic>
      <p:sp>
        <p:nvSpPr>
          <p:cNvPr id="14" name="Rectangle 13">
            <a:extLst>
              <a:ext uri="{FF2B5EF4-FFF2-40B4-BE49-F238E27FC236}">
                <a16:creationId xmlns:a16="http://schemas.microsoft.com/office/drawing/2014/main" id="{C357000B-A83F-1F40-A542-4A9D18B7EA3C}"/>
              </a:ext>
            </a:extLst>
          </p:cNvPr>
          <p:cNvSpPr/>
          <p:nvPr/>
        </p:nvSpPr>
        <p:spPr>
          <a:xfrm>
            <a:off x="9710204" y="2453483"/>
            <a:ext cx="683200" cy="600164"/>
          </a:xfrm>
          <a:prstGeom prst="rect">
            <a:avLst/>
          </a:prstGeom>
        </p:spPr>
        <p:txBody>
          <a:bodyPr wrap="none">
            <a:spAutoFit/>
          </a:bodyP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9</a:t>
            </a:r>
          </a:p>
          <a:p>
            <a:pPr algn="ctr"/>
            <a:r>
              <a:rPr lang="en-U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Partners</a:t>
            </a:r>
            <a:endParaRPr lang="en-US" sz="9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AB4D2EE3-5032-1245-AEE8-014CF64BA1C7}"/>
              </a:ext>
            </a:extLst>
          </p:cNvPr>
          <p:cNvSpPr txBox="1"/>
          <p:nvPr/>
        </p:nvSpPr>
        <p:spPr>
          <a:xfrm>
            <a:off x="7910993" y="4626135"/>
            <a:ext cx="1544644" cy="230832"/>
          </a:xfrm>
          <a:prstGeom prst="rect">
            <a:avLst/>
          </a:prstGeom>
          <a:noFill/>
        </p:spPr>
        <p:txBody>
          <a:bodyPr wrap="square" rtlCol="0">
            <a:spAutoFit/>
          </a:bodyPr>
          <a:lstStyle/>
          <a:p>
            <a:pPr algn="r"/>
            <a:r>
              <a:rPr lang="en-US" sz="900" b="1" dirty="0" err="1"/>
              <a:t>Fomento</a:t>
            </a:r>
            <a:r>
              <a:rPr lang="en-US" sz="900" b="1" dirty="0"/>
              <a:t> de San Sebastian</a:t>
            </a:r>
          </a:p>
        </p:txBody>
      </p:sp>
      <p:pic>
        <p:nvPicPr>
          <p:cNvPr id="22" name="Graphic 21">
            <a:extLst>
              <a:ext uri="{FF2B5EF4-FFF2-40B4-BE49-F238E27FC236}">
                <a16:creationId xmlns:a16="http://schemas.microsoft.com/office/drawing/2014/main" id="{53859C2A-3B6B-B549-BDE2-50EFC979E49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395831" y="4657617"/>
            <a:ext cx="202682" cy="178360"/>
          </a:xfrm>
          <a:prstGeom prst="rect">
            <a:avLst/>
          </a:prstGeom>
        </p:spPr>
      </p:pic>
      <p:sp>
        <p:nvSpPr>
          <p:cNvPr id="23" name="TextBox 22">
            <a:extLst>
              <a:ext uri="{FF2B5EF4-FFF2-40B4-BE49-F238E27FC236}">
                <a16:creationId xmlns:a16="http://schemas.microsoft.com/office/drawing/2014/main" id="{C2811249-69B2-FE46-B48E-8F59B7879724}"/>
              </a:ext>
            </a:extLst>
          </p:cNvPr>
          <p:cNvSpPr txBox="1"/>
          <p:nvPr/>
        </p:nvSpPr>
        <p:spPr>
          <a:xfrm>
            <a:off x="10025142" y="4362123"/>
            <a:ext cx="1333745" cy="230832"/>
          </a:xfrm>
          <a:prstGeom prst="rect">
            <a:avLst/>
          </a:prstGeom>
          <a:noFill/>
        </p:spPr>
        <p:txBody>
          <a:bodyPr wrap="square" rtlCol="0">
            <a:spAutoFit/>
          </a:bodyPr>
          <a:lstStyle/>
          <a:p>
            <a:r>
              <a:rPr lang="en-US" sz="900" b="1" dirty="0" err="1"/>
              <a:t>Nièvre</a:t>
            </a:r>
            <a:r>
              <a:rPr lang="en-US" sz="900" b="1" dirty="0"/>
              <a:t> Numérique</a:t>
            </a:r>
          </a:p>
        </p:txBody>
      </p:sp>
      <p:pic>
        <p:nvPicPr>
          <p:cNvPr id="24" name="Graphic 23">
            <a:extLst>
              <a:ext uri="{FF2B5EF4-FFF2-40B4-BE49-F238E27FC236}">
                <a16:creationId xmlns:a16="http://schemas.microsoft.com/office/drawing/2014/main" id="{D16DC17E-6319-9C44-954D-433FE0EC4E1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72536" y="4396947"/>
            <a:ext cx="202682" cy="178360"/>
          </a:xfrm>
          <a:prstGeom prst="rect">
            <a:avLst/>
          </a:prstGeom>
        </p:spPr>
      </p:pic>
      <p:pic>
        <p:nvPicPr>
          <p:cNvPr id="25" name="Graphic 24">
            <a:extLst>
              <a:ext uri="{FF2B5EF4-FFF2-40B4-BE49-F238E27FC236}">
                <a16:creationId xmlns:a16="http://schemas.microsoft.com/office/drawing/2014/main" id="{24F05A27-4B6D-3A4B-8CAF-FA89B23C1E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362997" y="3552555"/>
            <a:ext cx="202682" cy="178360"/>
          </a:xfrm>
          <a:prstGeom prst="rect">
            <a:avLst/>
          </a:prstGeom>
        </p:spPr>
      </p:pic>
      <p:pic>
        <p:nvPicPr>
          <p:cNvPr id="8" name="Graphic 7">
            <a:extLst>
              <a:ext uri="{FF2B5EF4-FFF2-40B4-BE49-F238E27FC236}">
                <a16:creationId xmlns:a16="http://schemas.microsoft.com/office/drawing/2014/main" id="{CF0167EF-0426-93B8-76CA-1C8F250A48E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5400000" flipV="1">
            <a:off x="9317525" y="3215827"/>
            <a:ext cx="276225" cy="285750"/>
          </a:xfrm>
          <a:prstGeom prst="rect">
            <a:avLst/>
          </a:prstGeom>
        </p:spPr>
      </p:pic>
      <p:sp>
        <p:nvSpPr>
          <p:cNvPr id="2" name="TextBox 1">
            <a:extLst>
              <a:ext uri="{FF2B5EF4-FFF2-40B4-BE49-F238E27FC236}">
                <a16:creationId xmlns:a16="http://schemas.microsoft.com/office/drawing/2014/main" id="{CC15741E-4EBC-DD80-53B4-F1DE8B4A0039}"/>
              </a:ext>
            </a:extLst>
          </p:cNvPr>
          <p:cNvSpPr txBox="1"/>
          <p:nvPr/>
        </p:nvSpPr>
        <p:spPr>
          <a:xfrm>
            <a:off x="7887902" y="3421367"/>
            <a:ext cx="1544644" cy="230832"/>
          </a:xfrm>
          <a:prstGeom prst="rect">
            <a:avLst/>
          </a:prstGeom>
          <a:noFill/>
        </p:spPr>
        <p:txBody>
          <a:bodyPr wrap="square" rtlCol="0">
            <a:spAutoFit/>
          </a:bodyPr>
          <a:lstStyle/>
          <a:p>
            <a:pPr algn="r"/>
            <a:r>
              <a:rPr lang="en-US" sz="900" b="1" dirty="0"/>
              <a:t>ERNACT</a:t>
            </a:r>
          </a:p>
        </p:txBody>
      </p:sp>
      <p:sp>
        <p:nvSpPr>
          <p:cNvPr id="4" name="TextBox 3">
            <a:extLst>
              <a:ext uri="{FF2B5EF4-FFF2-40B4-BE49-F238E27FC236}">
                <a16:creationId xmlns:a16="http://schemas.microsoft.com/office/drawing/2014/main" id="{6627F8AE-AA50-DF59-471C-F161E5FD7FFA}"/>
              </a:ext>
            </a:extLst>
          </p:cNvPr>
          <p:cNvSpPr txBox="1"/>
          <p:nvPr/>
        </p:nvSpPr>
        <p:spPr>
          <a:xfrm>
            <a:off x="7887902" y="3571925"/>
            <a:ext cx="1544644" cy="230832"/>
          </a:xfrm>
          <a:prstGeom prst="rect">
            <a:avLst/>
          </a:prstGeom>
          <a:noFill/>
        </p:spPr>
        <p:txBody>
          <a:bodyPr wrap="square" rtlCol="0">
            <a:spAutoFit/>
          </a:bodyPr>
          <a:lstStyle/>
          <a:p>
            <a:pPr algn="r"/>
            <a:r>
              <a:rPr lang="en-US" sz="900" b="1" dirty="0"/>
              <a:t>Donegal County Council</a:t>
            </a:r>
          </a:p>
        </p:txBody>
      </p:sp>
      <p:sp>
        <p:nvSpPr>
          <p:cNvPr id="5" name="TextBox 4">
            <a:extLst>
              <a:ext uri="{FF2B5EF4-FFF2-40B4-BE49-F238E27FC236}">
                <a16:creationId xmlns:a16="http://schemas.microsoft.com/office/drawing/2014/main" id="{1BF658A5-F7D2-6D5D-E4B3-A0C80D1E719A}"/>
              </a:ext>
            </a:extLst>
          </p:cNvPr>
          <p:cNvSpPr txBox="1"/>
          <p:nvPr/>
        </p:nvSpPr>
        <p:spPr>
          <a:xfrm>
            <a:off x="8214918" y="4356420"/>
            <a:ext cx="1711805" cy="230832"/>
          </a:xfrm>
          <a:prstGeom prst="rect">
            <a:avLst/>
          </a:prstGeom>
          <a:noFill/>
        </p:spPr>
        <p:txBody>
          <a:bodyPr wrap="square" rtlCol="0">
            <a:spAutoFit/>
          </a:bodyPr>
          <a:lstStyle/>
          <a:p>
            <a:pPr algn="r"/>
            <a:r>
              <a:rPr lang="en-US" sz="900" b="1" dirty="0"/>
              <a:t>Burgundy Regional Council</a:t>
            </a:r>
          </a:p>
        </p:txBody>
      </p:sp>
      <p:sp>
        <p:nvSpPr>
          <p:cNvPr id="6" name="TextBox 5">
            <a:extLst>
              <a:ext uri="{FF2B5EF4-FFF2-40B4-BE49-F238E27FC236}">
                <a16:creationId xmlns:a16="http://schemas.microsoft.com/office/drawing/2014/main" id="{053CAE8F-FDB3-367A-9DF1-5306FEE61AE5}"/>
              </a:ext>
            </a:extLst>
          </p:cNvPr>
          <p:cNvSpPr txBox="1"/>
          <p:nvPr/>
        </p:nvSpPr>
        <p:spPr>
          <a:xfrm>
            <a:off x="10916844" y="2843325"/>
            <a:ext cx="1544644" cy="230832"/>
          </a:xfrm>
          <a:prstGeom prst="rect">
            <a:avLst/>
          </a:prstGeom>
          <a:noFill/>
        </p:spPr>
        <p:txBody>
          <a:bodyPr wrap="square" rtlCol="0">
            <a:spAutoFit/>
          </a:bodyPr>
          <a:lstStyle/>
          <a:p>
            <a:r>
              <a:rPr lang="en-US" sz="900" b="1" dirty="0" err="1"/>
              <a:t>Skellefteå</a:t>
            </a:r>
            <a:r>
              <a:rPr lang="en-US" sz="900" b="1" dirty="0"/>
              <a:t> Municipality</a:t>
            </a:r>
          </a:p>
        </p:txBody>
      </p:sp>
      <p:pic>
        <p:nvPicPr>
          <p:cNvPr id="7" name="Graphic 6">
            <a:extLst>
              <a:ext uri="{FF2B5EF4-FFF2-40B4-BE49-F238E27FC236}">
                <a16:creationId xmlns:a16="http://schemas.microsoft.com/office/drawing/2014/main" id="{F5C723F4-D2D0-B8AA-3F4A-5FE5C1C0868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782600" y="2988970"/>
            <a:ext cx="202682" cy="178360"/>
          </a:xfrm>
          <a:prstGeom prst="rect">
            <a:avLst/>
          </a:prstGeom>
        </p:spPr>
      </p:pic>
      <p:sp>
        <p:nvSpPr>
          <p:cNvPr id="10" name="TextBox 9">
            <a:extLst>
              <a:ext uri="{FF2B5EF4-FFF2-40B4-BE49-F238E27FC236}">
                <a16:creationId xmlns:a16="http://schemas.microsoft.com/office/drawing/2014/main" id="{BB8DB3E9-905D-5BE1-52EF-EE1D43CA85C0}"/>
              </a:ext>
            </a:extLst>
          </p:cNvPr>
          <p:cNvSpPr txBox="1"/>
          <p:nvPr/>
        </p:nvSpPr>
        <p:spPr>
          <a:xfrm>
            <a:off x="10916844" y="3065576"/>
            <a:ext cx="1544644" cy="230832"/>
          </a:xfrm>
          <a:prstGeom prst="rect">
            <a:avLst/>
          </a:prstGeom>
          <a:noFill/>
        </p:spPr>
        <p:txBody>
          <a:bodyPr wrap="square" rtlCol="0">
            <a:spAutoFit/>
          </a:bodyPr>
          <a:lstStyle/>
          <a:p>
            <a:r>
              <a:rPr lang="en-US" sz="900" b="1" dirty="0" err="1"/>
              <a:t>Umeå</a:t>
            </a:r>
            <a:r>
              <a:rPr lang="en-US" sz="900" b="1" dirty="0"/>
              <a:t> University</a:t>
            </a:r>
          </a:p>
        </p:txBody>
      </p:sp>
      <p:pic>
        <p:nvPicPr>
          <p:cNvPr id="12" name="Graphic 11">
            <a:extLst>
              <a:ext uri="{FF2B5EF4-FFF2-40B4-BE49-F238E27FC236}">
                <a16:creationId xmlns:a16="http://schemas.microsoft.com/office/drawing/2014/main" id="{248EBF57-D10C-3F8F-557A-4BBE94881DD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826659" y="4074241"/>
            <a:ext cx="202682" cy="178360"/>
          </a:xfrm>
          <a:prstGeom prst="rect">
            <a:avLst/>
          </a:prstGeom>
        </p:spPr>
      </p:pic>
      <p:sp>
        <p:nvSpPr>
          <p:cNvPr id="15" name="TextBox 14">
            <a:extLst>
              <a:ext uri="{FF2B5EF4-FFF2-40B4-BE49-F238E27FC236}">
                <a16:creationId xmlns:a16="http://schemas.microsoft.com/office/drawing/2014/main" id="{2584315A-7EB2-4F04-28E1-DECEA623FA39}"/>
              </a:ext>
            </a:extLst>
          </p:cNvPr>
          <p:cNvSpPr txBox="1"/>
          <p:nvPr/>
        </p:nvSpPr>
        <p:spPr>
          <a:xfrm>
            <a:off x="10952127" y="3991689"/>
            <a:ext cx="1711805" cy="369332"/>
          </a:xfrm>
          <a:prstGeom prst="rect">
            <a:avLst/>
          </a:prstGeom>
          <a:noFill/>
        </p:spPr>
        <p:txBody>
          <a:bodyPr wrap="square" rtlCol="0">
            <a:spAutoFit/>
          </a:bodyPr>
          <a:lstStyle/>
          <a:p>
            <a:r>
              <a:rPr lang="en-GB" sz="900" b="1" dirty="0" err="1"/>
              <a:t>Opolskie</a:t>
            </a:r>
            <a:r>
              <a:rPr lang="en-GB" sz="900" b="1" dirty="0"/>
              <a:t> Centre for </a:t>
            </a:r>
          </a:p>
          <a:p>
            <a:r>
              <a:rPr lang="en-GB" sz="900" b="1" dirty="0"/>
              <a:t>Economy Development</a:t>
            </a:r>
            <a:endParaRPr lang="en-US" sz="900" b="1" dirty="0"/>
          </a:p>
        </p:txBody>
      </p:sp>
      <p:sp>
        <p:nvSpPr>
          <p:cNvPr id="16" name="Rectangle 15">
            <a:extLst>
              <a:ext uri="{FF2B5EF4-FFF2-40B4-BE49-F238E27FC236}">
                <a16:creationId xmlns:a16="http://schemas.microsoft.com/office/drawing/2014/main" id="{A8C6DF2D-41A2-6CEC-F9A9-BF794913327D}"/>
              </a:ext>
            </a:extLst>
          </p:cNvPr>
          <p:cNvSpPr/>
          <p:nvPr/>
        </p:nvSpPr>
        <p:spPr>
          <a:xfrm>
            <a:off x="892091" y="1711053"/>
            <a:ext cx="5185941" cy="4485010"/>
          </a:xfrm>
          <a:prstGeom prst="rect">
            <a:avLst/>
          </a:prstGeom>
        </p:spPr>
        <p:txBody>
          <a:bodyPr wrap="square">
            <a:spAutoFit/>
          </a:bodyPr>
          <a:lstStyle/>
          <a:p>
            <a:pPr>
              <a:lnSpc>
                <a:spcPct val="150000"/>
              </a:lnSpc>
            </a:pPr>
            <a:r>
              <a:rPr lang="en-US" sz="1600" b="1" dirty="0">
                <a:latin typeface="Open Sans" pitchFamily="2" charset="0"/>
                <a:ea typeface="Open Sans" pitchFamily="2" charset="0"/>
                <a:cs typeface="Open Sans" pitchFamily="2" charset="0"/>
              </a:rPr>
              <a:t>European Regions Network for the Application of</a:t>
            </a:r>
          </a:p>
          <a:p>
            <a:pPr>
              <a:lnSpc>
                <a:spcPct val="150000"/>
              </a:lnSpc>
            </a:pPr>
            <a:r>
              <a:rPr lang="en-US" sz="1600" b="1" dirty="0">
                <a:latin typeface="Open Sans" pitchFamily="2" charset="0"/>
                <a:ea typeface="Open Sans" pitchFamily="2" charset="0"/>
                <a:cs typeface="Open Sans" pitchFamily="2" charset="0"/>
              </a:rPr>
              <a:t>Communications Technology (ERNACT) </a:t>
            </a:r>
            <a:r>
              <a:rPr lang="en-US" sz="1600" dirty="0">
                <a:latin typeface="Open Sans" pitchFamily="2" charset="0"/>
                <a:ea typeface="Open Sans" pitchFamily="2" charset="0"/>
                <a:cs typeface="Open Sans" pitchFamily="2" charset="0"/>
              </a:rPr>
              <a:t>(IE)</a:t>
            </a:r>
          </a:p>
          <a:p>
            <a:pPr>
              <a:lnSpc>
                <a:spcPct val="150000"/>
              </a:lnSpc>
            </a:pPr>
            <a:r>
              <a:rPr lang="en-US" sz="1600" dirty="0">
                <a:latin typeface="Open Sans" pitchFamily="2" charset="0"/>
                <a:ea typeface="Open Sans" pitchFamily="2" charset="0"/>
                <a:cs typeface="Open Sans" pitchFamily="2" charset="0"/>
              </a:rPr>
              <a:t>Donegal County Council (IE)</a:t>
            </a:r>
          </a:p>
          <a:p>
            <a:pPr>
              <a:lnSpc>
                <a:spcPct val="150000"/>
              </a:lnSpc>
            </a:pPr>
            <a:r>
              <a:rPr lang="en-US" sz="1600" dirty="0">
                <a:latin typeface="Open Sans" pitchFamily="2" charset="0"/>
                <a:ea typeface="Open Sans" pitchFamily="2" charset="0"/>
                <a:cs typeface="Open Sans" pitchFamily="2" charset="0"/>
              </a:rPr>
              <a:t>Digital </a:t>
            </a:r>
            <a:r>
              <a:rPr lang="en-US" sz="1600" dirty="0" err="1">
                <a:latin typeface="Open Sans" pitchFamily="2" charset="0"/>
                <a:ea typeface="Open Sans" pitchFamily="2" charset="0"/>
                <a:cs typeface="Open Sans" pitchFamily="2" charset="0"/>
              </a:rPr>
              <a:t>Nièvre</a:t>
            </a:r>
            <a:r>
              <a:rPr lang="en-US" sz="1600" dirty="0">
                <a:latin typeface="Open Sans" pitchFamily="2" charset="0"/>
                <a:ea typeface="Open Sans" pitchFamily="2" charset="0"/>
                <a:cs typeface="Open Sans" pitchFamily="2" charset="0"/>
              </a:rPr>
              <a:t> Joint Authority (FR)</a:t>
            </a:r>
          </a:p>
          <a:p>
            <a:pPr>
              <a:lnSpc>
                <a:spcPct val="150000"/>
              </a:lnSpc>
            </a:pPr>
            <a:r>
              <a:rPr lang="en-US" sz="1600" dirty="0">
                <a:latin typeface="Open Sans" pitchFamily="2" charset="0"/>
                <a:ea typeface="Open Sans" pitchFamily="2" charset="0"/>
                <a:cs typeface="Open Sans" pitchFamily="2" charset="0"/>
              </a:rPr>
              <a:t>Burgundy-Franche-Comté Regional Council (FR)</a:t>
            </a:r>
          </a:p>
          <a:p>
            <a:pPr>
              <a:lnSpc>
                <a:spcPct val="150000"/>
              </a:lnSpc>
            </a:pPr>
            <a:r>
              <a:rPr lang="en-US" sz="1600" dirty="0" err="1">
                <a:latin typeface="Open Sans" pitchFamily="2" charset="0"/>
                <a:ea typeface="Open Sans" pitchFamily="2" charset="0"/>
                <a:cs typeface="Open Sans" pitchFamily="2" charset="0"/>
              </a:rPr>
              <a:t>Opolskie</a:t>
            </a:r>
            <a:r>
              <a:rPr lang="en-US" sz="1600" dirty="0">
                <a:latin typeface="Open Sans" pitchFamily="2" charset="0"/>
                <a:ea typeface="Open Sans" pitchFamily="2" charset="0"/>
                <a:cs typeface="Open Sans" pitchFamily="2" charset="0"/>
              </a:rPr>
              <a:t> Centre for Economy Development/</a:t>
            </a:r>
            <a:r>
              <a:rPr lang="en-US" sz="1600" dirty="0" err="1">
                <a:latin typeface="Open Sans" pitchFamily="2" charset="0"/>
                <a:ea typeface="Open Sans" pitchFamily="2" charset="0"/>
                <a:cs typeface="Open Sans" pitchFamily="2" charset="0"/>
              </a:rPr>
              <a:t>Opolskie</a:t>
            </a:r>
            <a:r>
              <a:rPr lang="en-US" sz="1600" dirty="0">
                <a:latin typeface="Open Sans" pitchFamily="2" charset="0"/>
                <a:ea typeface="Open Sans" pitchFamily="2" charset="0"/>
                <a:cs typeface="Open Sans" pitchFamily="2" charset="0"/>
              </a:rPr>
              <a:t> Voivodeship (PL)</a:t>
            </a:r>
          </a:p>
          <a:p>
            <a:pPr>
              <a:lnSpc>
                <a:spcPct val="150000"/>
              </a:lnSpc>
            </a:pPr>
            <a:r>
              <a:rPr lang="en-US" sz="1600" dirty="0" err="1">
                <a:latin typeface="Open Sans" pitchFamily="2" charset="0"/>
                <a:ea typeface="Open Sans" pitchFamily="2" charset="0"/>
                <a:cs typeface="Open Sans" pitchFamily="2" charset="0"/>
              </a:rPr>
              <a:t>Umeå</a:t>
            </a:r>
            <a:r>
              <a:rPr lang="en-US" sz="1600" dirty="0">
                <a:latin typeface="Open Sans" pitchFamily="2" charset="0"/>
                <a:ea typeface="Open Sans" pitchFamily="2" charset="0"/>
                <a:cs typeface="Open Sans" pitchFamily="2" charset="0"/>
              </a:rPr>
              <a:t> University (SE)</a:t>
            </a:r>
          </a:p>
          <a:p>
            <a:pPr>
              <a:lnSpc>
                <a:spcPct val="150000"/>
              </a:lnSpc>
            </a:pPr>
            <a:r>
              <a:rPr lang="en-US" sz="1600" dirty="0" err="1">
                <a:latin typeface="Open Sans" pitchFamily="2" charset="0"/>
                <a:ea typeface="Open Sans" pitchFamily="2" charset="0"/>
                <a:cs typeface="Open Sans" pitchFamily="2" charset="0"/>
              </a:rPr>
              <a:t>Skellefteå</a:t>
            </a:r>
            <a:r>
              <a:rPr lang="en-US" sz="1600" dirty="0">
                <a:latin typeface="Open Sans" pitchFamily="2" charset="0"/>
                <a:ea typeface="Open Sans" pitchFamily="2" charset="0"/>
                <a:cs typeface="Open Sans" pitchFamily="2" charset="0"/>
              </a:rPr>
              <a:t> Municipality (SE)</a:t>
            </a:r>
          </a:p>
          <a:p>
            <a:pPr>
              <a:lnSpc>
                <a:spcPct val="150000"/>
              </a:lnSpc>
            </a:pPr>
            <a:r>
              <a:rPr lang="en-US" sz="1600" dirty="0" err="1">
                <a:latin typeface="Open Sans" pitchFamily="2" charset="0"/>
                <a:ea typeface="Open Sans" pitchFamily="2" charset="0"/>
                <a:cs typeface="Open Sans" pitchFamily="2" charset="0"/>
              </a:rPr>
              <a:t>Fomento</a:t>
            </a:r>
            <a:r>
              <a:rPr lang="en-US" sz="1600" dirty="0">
                <a:latin typeface="Open Sans" pitchFamily="2" charset="0"/>
                <a:ea typeface="Open Sans" pitchFamily="2" charset="0"/>
                <a:cs typeface="Open Sans" pitchFamily="2" charset="0"/>
              </a:rPr>
              <a:t> de San Sebastián (ES)</a:t>
            </a:r>
          </a:p>
          <a:p>
            <a:pPr>
              <a:lnSpc>
                <a:spcPct val="150000"/>
              </a:lnSpc>
            </a:pPr>
            <a:r>
              <a:rPr lang="en-US" sz="1600" dirty="0">
                <a:latin typeface="Open Sans" pitchFamily="2" charset="0"/>
                <a:ea typeface="Open Sans" pitchFamily="2" charset="0"/>
                <a:cs typeface="Open Sans" pitchFamily="2" charset="0"/>
              </a:rPr>
              <a:t>Regional Agency for Socio-Economic Development – Banat Ltd (RS)</a:t>
            </a:r>
          </a:p>
        </p:txBody>
      </p:sp>
      <p:pic>
        <p:nvPicPr>
          <p:cNvPr id="20" name="Graphic 19">
            <a:extLst>
              <a:ext uri="{FF2B5EF4-FFF2-40B4-BE49-F238E27FC236}">
                <a16:creationId xmlns:a16="http://schemas.microsoft.com/office/drawing/2014/main" id="{81D75F3C-435F-76ED-432A-74425E14613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992893" y="4724547"/>
            <a:ext cx="202682" cy="178360"/>
          </a:xfrm>
          <a:prstGeom prst="rect">
            <a:avLst/>
          </a:prstGeom>
        </p:spPr>
      </p:pic>
      <p:sp>
        <p:nvSpPr>
          <p:cNvPr id="21" name="TextBox 20">
            <a:extLst>
              <a:ext uri="{FF2B5EF4-FFF2-40B4-BE49-F238E27FC236}">
                <a16:creationId xmlns:a16="http://schemas.microsoft.com/office/drawing/2014/main" id="{60113685-FDE8-A7CC-18E1-0C21C0B5CC32}"/>
              </a:ext>
            </a:extLst>
          </p:cNvPr>
          <p:cNvSpPr txBox="1"/>
          <p:nvPr/>
        </p:nvSpPr>
        <p:spPr>
          <a:xfrm>
            <a:off x="11157536" y="4667877"/>
            <a:ext cx="1333745" cy="230832"/>
          </a:xfrm>
          <a:prstGeom prst="rect">
            <a:avLst/>
          </a:prstGeom>
          <a:noFill/>
        </p:spPr>
        <p:txBody>
          <a:bodyPr wrap="square" rtlCol="0">
            <a:spAutoFit/>
          </a:bodyPr>
          <a:lstStyle/>
          <a:p>
            <a:r>
              <a:rPr lang="en-US" sz="900" b="1" dirty="0"/>
              <a:t>Banat</a:t>
            </a:r>
          </a:p>
        </p:txBody>
      </p:sp>
    </p:spTree>
    <p:extLst>
      <p:ext uri="{BB962C8B-B14F-4D97-AF65-F5344CB8AC3E}">
        <p14:creationId xmlns:p14="http://schemas.microsoft.com/office/powerpoint/2010/main" val="2221607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0CE58F-7340-024C-A918-1CD58D840FE3}"/>
              </a:ext>
            </a:extLst>
          </p:cNvPr>
          <p:cNvSpPr/>
          <p:nvPr/>
        </p:nvSpPr>
        <p:spPr>
          <a:xfrm>
            <a:off x="577970" y="1559282"/>
            <a:ext cx="10783019" cy="3068597"/>
          </a:xfrm>
          <a:prstGeom prst="rect">
            <a:avLst/>
          </a:prstGeom>
        </p:spPr>
        <p:txBody>
          <a:bodyPr wrap="square">
            <a:spAutoFit/>
          </a:bodyPr>
          <a:lstStyle/>
          <a:p>
            <a:pPr lvl="0" algn="ctr">
              <a:lnSpc>
                <a:spcPct val="120000"/>
              </a:lnSpc>
              <a:spcBef>
                <a:spcPts val="1200"/>
              </a:spcBef>
              <a:spcAft>
                <a:spcPts val="600"/>
              </a:spcAft>
            </a:pPr>
            <a:r>
              <a:rPr lang="en-GB" sz="4000" i="1" dirty="0">
                <a:solidFill>
                  <a:srgbClr val="02A984"/>
                </a:solidFill>
                <a:latin typeface="Open Sans" panose="020B0606030504020204" pitchFamily="34" charset="0"/>
                <a:ea typeface="Open Sans" panose="020B0606030504020204" pitchFamily="34" charset="0"/>
                <a:cs typeface="Open Sans" panose="020B0606030504020204" pitchFamily="34" charset="0"/>
              </a:rPr>
              <a:t>"</a:t>
            </a:r>
            <a:r>
              <a:rPr lang="en-GB" sz="2800" b="1" i="1" dirty="0">
                <a:solidFill>
                  <a:srgbClr val="02A984"/>
                </a:solidFill>
                <a:latin typeface="Open Sans" panose="020B0606030504020204" pitchFamily="34" charset="0"/>
                <a:ea typeface="Open Sans" panose="020B0606030504020204" pitchFamily="34" charset="0"/>
                <a:cs typeface="Open Sans" panose="020B0606030504020204" pitchFamily="34" charset="0"/>
              </a:rPr>
              <a:t>ENAIBLER</a:t>
            </a:r>
            <a:r>
              <a:rPr lang="en-GB" sz="2800" i="1" dirty="0">
                <a:solidFill>
                  <a:srgbClr val="02A984"/>
                </a:solidFill>
                <a:latin typeface="Open Sans" panose="020B0606030504020204" pitchFamily="34" charset="0"/>
                <a:ea typeface="Open Sans" panose="020B0606030504020204" pitchFamily="34" charset="0"/>
                <a:cs typeface="Open Sans" panose="020B0606030504020204" pitchFamily="34" charset="0"/>
              </a:rPr>
              <a:t> is very timely due to the current </a:t>
            </a:r>
            <a:r>
              <a:rPr lang="en-GB" sz="2800" b="1" i="1" dirty="0">
                <a:solidFill>
                  <a:srgbClr val="02A984"/>
                </a:solidFill>
                <a:latin typeface="Open Sans" panose="020B0606030504020204" pitchFamily="34" charset="0"/>
                <a:ea typeface="Open Sans" panose="020B0606030504020204" pitchFamily="34" charset="0"/>
                <a:cs typeface="Open Sans" panose="020B0606030504020204" pitchFamily="34" charset="0"/>
              </a:rPr>
              <a:t>AI revolution </a:t>
            </a:r>
            <a:r>
              <a:rPr lang="en-GB" sz="2800" i="1" dirty="0">
                <a:solidFill>
                  <a:srgbClr val="02A984"/>
                </a:solidFill>
                <a:latin typeface="Open Sans" panose="020B0606030504020204" pitchFamily="34" charset="0"/>
                <a:ea typeface="Open Sans" panose="020B0606030504020204" pitchFamily="34" charset="0"/>
                <a:cs typeface="Open Sans" panose="020B0606030504020204" pitchFamily="34" charset="0"/>
              </a:rPr>
              <a:t>with an explosion of </a:t>
            </a:r>
            <a:r>
              <a:rPr lang="en-GB" sz="2800" b="1" i="1" dirty="0">
                <a:solidFill>
                  <a:srgbClr val="02A984"/>
                </a:solidFill>
                <a:latin typeface="Open Sans" panose="020B0606030504020204" pitchFamily="34" charset="0"/>
                <a:ea typeface="Open Sans" panose="020B0606030504020204" pitchFamily="34" charset="0"/>
                <a:cs typeface="Open Sans" panose="020B0606030504020204" pitchFamily="34" charset="0"/>
              </a:rPr>
              <a:t>AI tools</a:t>
            </a:r>
            <a:r>
              <a:rPr lang="en-GB" sz="2800" i="1" dirty="0">
                <a:solidFill>
                  <a:srgbClr val="02A984"/>
                </a:solidFill>
                <a:latin typeface="Open Sans" panose="020B0606030504020204" pitchFamily="34" charset="0"/>
                <a:ea typeface="Open Sans" panose="020B0606030504020204" pitchFamily="34" charset="0"/>
                <a:cs typeface="Open Sans" panose="020B0606030504020204" pitchFamily="34" charset="0"/>
              </a:rPr>
              <a:t>, solutions and concerns on it’s use and impact. We aim to use the project to help unlock the benefits of AI balanced with </a:t>
            </a:r>
            <a:r>
              <a:rPr lang="en-GB" sz="2800" b="1" i="1" dirty="0">
                <a:solidFill>
                  <a:srgbClr val="02A984"/>
                </a:solidFill>
                <a:latin typeface="Open Sans" panose="020B0606030504020204" pitchFamily="34" charset="0"/>
                <a:ea typeface="Open Sans" panose="020B0606030504020204" pitchFamily="34" charset="0"/>
                <a:cs typeface="Open Sans" panose="020B0606030504020204" pitchFamily="34" charset="0"/>
              </a:rPr>
              <a:t>ethical, fairness and safety </a:t>
            </a:r>
            <a:r>
              <a:rPr lang="en-GB" sz="2800" i="1" dirty="0">
                <a:solidFill>
                  <a:srgbClr val="02A984"/>
                </a:solidFill>
                <a:latin typeface="Open Sans" panose="020B0606030504020204" pitchFamily="34" charset="0"/>
                <a:ea typeface="Open Sans" panose="020B0606030504020204" pitchFamily="34" charset="0"/>
                <a:cs typeface="Open Sans" panose="020B0606030504020204" pitchFamily="34" charset="0"/>
              </a:rPr>
              <a:t>considerations and to empower the public sector to be </a:t>
            </a:r>
            <a:r>
              <a:rPr lang="en-GB" sz="2800" b="1" i="1" dirty="0">
                <a:solidFill>
                  <a:srgbClr val="02A984"/>
                </a:solidFill>
                <a:latin typeface="Open Sans" panose="020B0606030504020204" pitchFamily="34" charset="0"/>
                <a:ea typeface="Open Sans" panose="020B0606030504020204" pitchFamily="34" charset="0"/>
                <a:cs typeface="Open Sans" panose="020B0606030504020204" pitchFamily="34" charset="0"/>
              </a:rPr>
              <a:t>an early adopter of AI</a:t>
            </a:r>
            <a:r>
              <a:rPr lang="en-GB" sz="4000" i="1" dirty="0">
                <a:solidFill>
                  <a:srgbClr val="02A984"/>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3" name="Rectangle 2">
            <a:extLst>
              <a:ext uri="{FF2B5EF4-FFF2-40B4-BE49-F238E27FC236}">
                <a16:creationId xmlns:a16="http://schemas.microsoft.com/office/drawing/2014/main" id="{2C359057-2080-6E45-7AFD-A0D3AB9E4861}"/>
              </a:ext>
            </a:extLst>
          </p:cNvPr>
          <p:cNvSpPr/>
          <p:nvPr/>
        </p:nvSpPr>
        <p:spPr>
          <a:xfrm>
            <a:off x="1290398" y="4994260"/>
            <a:ext cx="9403796" cy="1061829"/>
          </a:xfrm>
          <a:prstGeom prst="rect">
            <a:avLst/>
          </a:prstGeom>
        </p:spPr>
        <p:txBody>
          <a:bodyPr wrap="square">
            <a:spAutoFit/>
          </a:bodyPr>
          <a:lstStyle/>
          <a:p>
            <a:pPr lvl="0" algn="r">
              <a:spcBef>
                <a:spcPts val="1200"/>
              </a:spcBef>
              <a:spcAft>
                <a:spcPts val="600"/>
              </a:spcAft>
            </a:pPr>
            <a:r>
              <a:rPr lang="es-ES" sz="2400" b="1" dirty="0">
                <a:latin typeface="Open Sans" panose="020B0606030504020204" pitchFamily="34" charset="0"/>
                <a:ea typeface="Open Sans" panose="020B0606030504020204" pitchFamily="34" charset="0"/>
                <a:cs typeface="Open Sans" panose="020B0606030504020204" pitchFamily="34" charset="0"/>
              </a:rPr>
              <a:t>Margaret Quinn</a:t>
            </a:r>
          </a:p>
          <a:p>
            <a:pPr lvl="0" algn="r">
              <a:spcBef>
                <a:spcPts val="1200"/>
              </a:spcBef>
              <a:spcAft>
                <a:spcPts val="600"/>
              </a:spcAft>
            </a:pPr>
            <a:r>
              <a:rPr lang="es-ES" sz="2400" b="1" i="1" dirty="0">
                <a:solidFill>
                  <a:srgbClr val="02A984"/>
                </a:solidFill>
                <a:latin typeface="Open Sans" panose="020B0606030504020204" pitchFamily="34" charset="0"/>
                <a:ea typeface="Open Sans" panose="020B0606030504020204" pitchFamily="34" charset="0"/>
                <a:cs typeface="Open Sans" panose="020B0606030504020204" pitchFamily="34" charset="0"/>
              </a:rPr>
              <a:t>ENAIBLER</a:t>
            </a:r>
            <a:r>
              <a:rPr lang="es-ES" sz="2400" b="1" i="1" dirty="0">
                <a:latin typeface="Open Sans" panose="020B0606030504020204" pitchFamily="34" charset="0"/>
                <a:ea typeface="Open Sans" panose="020B0606030504020204" pitchFamily="34" charset="0"/>
                <a:cs typeface="Open Sans" panose="020B0606030504020204" pitchFamily="34" charset="0"/>
              </a:rPr>
              <a:t> </a:t>
            </a:r>
            <a:r>
              <a:rPr lang="es-ES" sz="2400" i="1" dirty="0">
                <a:latin typeface="Open Sans" panose="020B0606030504020204" pitchFamily="34" charset="0"/>
                <a:ea typeface="Open Sans" panose="020B0606030504020204" pitchFamily="34" charset="0"/>
                <a:cs typeface="Open Sans" panose="020B0606030504020204" pitchFamily="34" charset="0"/>
              </a:rPr>
              <a:t>Project Leader</a:t>
            </a:r>
            <a:endParaRPr lang="en-GB" sz="2400" i="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34542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1F9F7C-EB6C-B84C-9531-356B037FEA56}"/>
              </a:ext>
            </a:extLst>
          </p:cNvPr>
          <p:cNvSpPr>
            <a:spLocks noGrp="1"/>
          </p:cNvSpPr>
          <p:nvPr>
            <p:ph type="subTitle" idx="1"/>
          </p:nvPr>
        </p:nvSpPr>
        <p:spPr>
          <a:xfrm>
            <a:off x="864097" y="758365"/>
            <a:ext cx="8149273" cy="838866"/>
          </a:xfrm>
        </p:spPr>
        <p:txBody>
          <a:bodyPr>
            <a:noAutofit/>
          </a:bodyPr>
          <a:lstStyle/>
          <a:p>
            <a:pPr algn="l"/>
            <a:r>
              <a:rPr lang="en-GB" sz="3600" b="1" dirty="0">
                <a:latin typeface="Open Sans" panose="020B0606030504020204" pitchFamily="34" charset="0"/>
                <a:ea typeface="Open Sans" panose="020B0606030504020204" pitchFamily="34" charset="0"/>
                <a:cs typeface="Open Sans" panose="020B0606030504020204" pitchFamily="34" charset="0"/>
              </a:rPr>
              <a:t>Objectives</a:t>
            </a:r>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0573E3DC-917C-7545-A4AA-C429D5514447}"/>
              </a:ext>
            </a:extLst>
          </p:cNvPr>
          <p:cNvSpPr/>
          <p:nvPr/>
        </p:nvSpPr>
        <p:spPr>
          <a:xfrm>
            <a:off x="864097" y="2945493"/>
            <a:ext cx="8535782" cy="2554545"/>
          </a:xfrm>
          <a:prstGeom prst="rect">
            <a:avLst/>
          </a:prstGeom>
        </p:spPr>
        <p:txBody>
          <a:bodyPr wrap="square">
            <a:spAutoFit/>
          </a:bodyPr>
          <a:lstStyle/>
          <a:p>
            <a:r>
              <a:rPr lang="en-GB"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This brings implicit the following </a:t>
            </a:r>
            <a:r>
              <a:rPr lang="en-GB" sz="1800" b="1"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sub-objectives</a:t>
            </a:r>
            <a:r>
              <a:rPr lang="en-GB"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p>
          <a:p>
            <a:endParaRPr lang="en-GB"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Build the capacity of the public sector organisations to unlock the benefits of AI balanced with ethical, fairness and safety considerations. </a:t>
            </a:r>
          </a:p>
          <a:p>
            <a:pPr marL="342900" indent="-342900">
              <a:buFont typeface="+mj-lt"/>
              <a:buAutoNum type="arabicPeriod"/>
            </a:pPr>
            <a:r>
              <a:rPr lang="en-GB"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Empower the role of the public sector as early-adopter and promoter of AI-driven solutions</a:t>
            </a:r>
          </a:p>
          <a:p>
            <a:pPr marL="342900" indent="-342900">
              <a:buFont typeface="+mj-lt"/>
              <a:buAutoNum type="arabicPeriod"/>
            </a:pPr>
            <a:r>
              <a:rPr lang="en-GB"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Assist the public sector in the implementation of more open, transparent and ethical policies and services	</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3092756D-D8E6-0F48-8409-920F3B1C42BE}"/>
              </a:ext>
            </a:extLst>
          </p:cNvPr>
          <p:cNvSpPr txBox="1"/>
          <p:nvPr/>
        </p:nvSpPr>
        <p:spPr>
          <a:xfrm>
            <a:off x="7338021" y="2387255"/>
            <a:ext cx="1959741" cy="707886"/>
          </a:xfrm>
          <a:prstGeom prst="rect">
            <a:avLst/>
          </a:prstGeom>
          <a:noFill/>
        </p:spPr>
        <p:txBody>
          <a:bodyPr wrap="square" rtlCol="0">
            <a:spAutoFit/>
          </a:bodyPr>
          <a:lstStyle/>
          <a:p>
            <a:pPr algn="r"/>
            <a:r>
              <a:rPr lang="en-GB"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ENAIBLER brings together 9 partners from 6 EU regions to work in the digital transformation of their area.</a:t>
            </a:r>
            <a:endParaRPr lang="en-LU"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CC249B5D-30B5-5438-13F3-9FF3321873E0}"/>
              </a:ext>
            </a:extLst>
          </p:cNvPr>
          <p:cNvSpPr/>
          <p:nvPr/>
        </p:nvSpPr>
        <p:spPr>
          <a:xfrm>
            <a:off x="864097" y="1629410"/>
            <a:ext cx="8535782" cy="1169551"/>
          </a:xfrm>
          <a:prstGeom prst="rect">
            <a:avLst/>
          </a:prstGeom>
        </p:spPr>
        <p:txBody>
          <a:bodyPr wrap="square">
            <a:spAutoFit/>
          </a:bodyPr>
          <a:lstStyle/>
          <a:p>
            <a:r>
              <a:rPr lang="en-GB"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The overall objective of this project is to enable regional and local public sector organisations to adopt artificial intelligence (AI) as an effective way of supporting them in their task of digitally transforming their territories. </a:t>
            </a:r>
            <a:r>
              <a:rPr lang="en-GB" sz="1800" b="0" i="0" u="none" strike="noStrike" baseline="0" dirty="0">
                <a:solidFill>
                  <a:srgbClr val="000000"/>
                </a:solidFill>
                <a:latin typeface="Arial" panose="020B0604020202020204" pitchFamily="34" charset="0"/>
              </a:rPr>
              <a:t>	</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Graphic 1">
            <a:extLst>
              <a:ext uri="{FF2B5EF4-FFF2-40B4-BE49-F238E27FC236}">
                <a16:creationId xmlns:a16="http://schemas.microsoft.com/office/drawing/2014/main" id="{8F756F75-01D6-992E-ED5A-4757894879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54746" y="2860249"/>
            <a:ext cx="1247582" cy="1137501"/>
          </a:xfrm>
          <a:prstGeom prst="rect">
            <a:avLst/>
          </a:prstGeom>
        </p:spPr>
      </p:pic>
    </p:spTree>
    <p:extLst>
      <p:ext uri="{BB962C8B-B14F-4D97-AF65-F5344CB8AC3E}">
        <p14:creationId xmlns:p14="http://schemas.microsoft.com/office/powerpoint/2010/main" val="3503588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1F9F7C-EB6C-B84C-9531-356B037FEA56}"/>
              </a:ext>
            </a:extLst>
          </p:cNvPr>
          <p:cNvSpPr>
            <a:spLocks noGrp="1"/>
          </p:cNvSpPr>
          <p:nvPr>
            <p:ph type="subTitle" idx="1"/>
          </p:nvPr>
        </p:nvSpPr>
        <p:spPr>
          <a:xfrm>
            <a:off x="864097" y="758365"/>
            <a:ext cx="8149273" cy="838866"/>
          </a:xfrm>
        </p:spPr>
        <p:txBody>
          <a:bodyPr>
            <a:noAutofit/>
          </a:bodyPr>
          <a:lstStyle/>
          <a:p>
            <a:pPr algn="l"/>
            <a:r>
              <a:rPr lang="en-GB" sz="3600" b="1">
                <a:latin typeface="Open Sans" panose="020B0606030504020204" pitchFamily="34" charset="0"/>
                <a:ea typeface="Open Sans" panose="020B0606030504020204" pitchFamily="34" charset="0"/>
                <a:cs typeface="Open Sans" panose="020B0606030504020204" pitchFamily="34" charset="0"/>
              </a:rPr>
              <a:t>Approach</a:t>
            </a:r>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3092756D-D8E6-0F48-8409-920F3B1C42BE}"/>
              </a:ext>
            </a:extLst>
          </p:cNvPr>
          <p:cNvSpPr txBox="1"/>
          <p:nvPr/>
        </p:nvSpPr>
        <p:spPr>
          <a:xfrm>
            <a:off x="7338021" y="2387255"/>
            <a:ext cx="1959741" cy="707886"/>
          </a:xfrm>
          <a:prstGeom prst="rect">
            <a:avLst/>
          </a:prstGeom>
          <a:noFill/>
        </p:spPr>
        <p:txBody>
          <a:bodyPr wrap="square" rtlCol="0">
            <a:spAutoFit/>
          </a:bodyPr>
          <a:lstStyle/>
          <a:p>
            <a:pPr algn="r"/>
            <a:r>
              <a:rPr lang="en-GB"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ENAIBLER brings together 9 partners from 6 EU regions to work in the digital transformation of their area.</a:t>
            </a:r>
            <a:endParaRPr lang="en-LU" sz="1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CC249B5D-30B5-5438-13F3-9FF3321873E0}"/>
              </a:ext>
            </a:extLst>
          </p:cNvPr>
          <p:cNvSpPr/>
          <p:nvPr/>
        </p:nvSpPr>
        <p:spPr>
          <a:xfrm>
            <a:off x="864097" y="1629410"/>
            <a:ext cx="8535782" cy="4770537"/>
          </a:xfrm>
          <a:prstGeom prst="rect">
            <a:avLst/>
          </a:prstGeom>
        </p:spPr>
        <p:txBody>
          <a:bodyPr wrap="square">
            <a:spAutoFit/>
          </a:bodyPr>
          <a:lstStyle/>
          <a:p>
            <a:pPr marL="342900" indent="-342900">
              <a:buFont typeface="+mj-lt"/>
              <a:buAutoNum type="arabicPeriod"/>
            </a:pPr>
            <a:r>
              <a:rPr lang="en-GB" sz="1800" b="1"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Team Formation</a:t>
            </a:r>
            <a:r>
              <a:rPr lang="en-GB"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p>
          <a:p>
            <a:pPr marL="742950" lvl="1" indent="-285750">
              <a:buFont typeface="Courier New" panose="02070309020205020404" pitchFamily="49" charset="0"/>
              <a:buChar char="o"/>
            </a:pPr>
            <a:r>
              <a:rPr lang="en-GB"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Create stakeholder teams.</a:t>
            </a:r>
          </a:p>
          <a:p>
            <a:pPr marL="742950" lvl="1" indent="-285750">
              <a:buFont typeface="Courier New" panose="02070309020205020404" pitchFamily="49" charset="0"/>
              <a:buChar char="o"/>
            </a:pPr>
            <a:r>
              <a:rPr lang="en-GB"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Brief on project benefits &amp; roles.</a:t>
            </a:r>
          </a:p>
          <a:p>
            <a:pPr marL="742950" lvl="1" indent="-285750">
              <a:buFont typeface="Courier New" panose="02070309020205020404" pitchFamily="49" charset="0"/>
              <a:buChar char="o"/>
            </a:pPr>
            <a:r>
              <a:rPr lang="en-GB"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Ensure knowledge transfer &amp; regular meetings.</a:t>
            </a:r>
          </a:p>
          <a:p>
            <a:pPr lvl="1"/>
            <a:endParaRPr lang="en-GB"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800" b="1"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Learning Process</a:t>
            </a:r>
            <a:r>
              <a:rPr lang="en-GB"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p>
          <a:p>
            <a:pPr marL="742950" lvl="1" indent="-285750">
              <a:buFont typeface="Courier New" panose="02070309020205020404" pitchFamily="49" charset="0"/>
              <a:buChar char="o"/>
            </a:pPr>
            <a:r>
              <a:rPr lang="en-GB" b="1" i="0" u="none" strike="noStrike" baseline="0" dirty="0">
                <a:solidFill>
                  <a:srgbClr val="02A984"/>
                </a:solidFill>
                <a:latin typeface="Open Sans" panose="020B0606030504020204" pitchFamily="34" charset="0"/>
                <a:ea typeface="Open Sans" panose="020B0606030504020204" pitchFamily="34" charset="0"/>
                <a:cs typeface="Open Sans" panose="020B0606030504020204" pitchFamily="34" charset="0"/>
              </a:rPr>
              <a:t>Context AI Analysis</a:t>
            </a:r>
            <a:r>
              <a:rPr lang="en-GB"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Data, resources, strategies.</a:t>
            </a:r>
          </a:p>
          <a:p>
            <a:pPr marL="742950" lvl="1" indent="-285750">
              <a:buFont typeface="Courier New" panose="02070309020205020404" pitchFamily="49" charset="0"/>
              <a:buChar char="o"/>
            </a:pPr>
            <a:r>
              <a:rPr lang="en-GB" b="1" i="0" u="none" strike="noStrike" baseline="0" dirty="0">
                <a:solidFill>
                  <a:srgbClr val="02A984"/>
                </a:solidFill>
                <a:latin typeface="Open Sans" panose="020B0606030504020204" pitchFamily="34" charset="0"/>
                <a:ea typeface="Open Sans" panose="020B0606030504020204" pitchFamily="34" charset="0"/>
                <a:cs typeface="Open Sans" panose="020B0606030504020204" pitchFamily="34" charset="0"/>
              </a:rPr>
              <a:t>Identify Good Practices</a:t>
            </a:r>
            <a:r>
              <a:rPr lang="en-GB"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Ongoing support for learning.</a:t>
            </a:r>
          </a:p>
          <a:p>
            <a:pPr marL="742950" lvl="1" indent="-285750">
              <a:buFont typeface="Courier New" panose="02070309020205020404" pitchFamily="49" charset="0"/>
              <a:buChar char="o"/>
            </a:pPr>
            <a:r>
              <a:rPr lang="en-GB" b="1" i="0" u="none" strike="noStrike" baseline="0" dirty="0">
                <a:solidFill>
                  <a:srgbClr val="02A984"/>
                </a:solidFill>
                <a:latin typeface="Open Sans" panose="020B0606030504020204" pitchFamily="34" charset="0"/>
                <a:ea typeface="Open Sans" panose="020B0606030504020204" pitchFamily="34" charset="0"/>
                <a:cs typeface="Open Sans" panose="020B0606030504020204" pitchFamily="34" charset="0"/>
              </a:rPr>
              <a:t>Structured Knowledge Transfer</a:t>
            </a:r>
            <a:r>
              <a:rPr lang="en-GB"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Seminars, site visits, workshops.</a:t>
            </a:r>
          </a:p>
          <a:p>
            <a:pPr marL="742950" lvl="1" indent="-285750">
              <a:buFont typeface="Courier New" panose="02070309020205020404" pitchFamily="49" charset="0"/>
              <a:buChar char="o"/>
            </a:pPr>
            <a:endParaRPr lang="en-GB"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800" b="1"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Policy Improvement &amp; Monitoring</a:t>
            </a:r>
            <a:r>
              <a:rPr lang="en-GB"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p>
          <a:p>
            <a:pPr marL="742950" lvl="1" indent="-285750">
              <a:buFont typeface="Courier New" panose="02070309020205020404" pitchFamily="49" charset="0"/>
              <a:buChar char="o"/>
            </a:pPr>
            <a:r>
              <a:rPr lang="en-GB"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Implement actions based on project learnings.</a:t>
            </a:r>
          </a:p>
          <a:p>
            <a:pPr marL="742950" lvl="1" indent="-285750">
              <a:buFont typeface="Courier New" panose="02070309020205020404" pitchFamily="49" charset="0"/>
              <a:buChar char="o"/>
            </a:pPr>
            <a:r>
              <a:rPr lang="en-GB"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Conduct peer reviews for best practice application.</a:t>
            </a:r>
          </a:p>
          <a:p>
            <a:pPr marL="742950" lvl="1" indent="-285750">
              <a:buFont typeface="Courier New" panose="02070309020205020404" pitchFamily="49" charset="0"/>
              <a:buChar char="o"/>
            </a:pPr>
            <a:r>
              <a:rPr lang="en-GB"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Continuous monitoring from semester 4 onwards.</a:t>
            </a:r>
            <a:endParaRPr lang="en-GB"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en-GB"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r>
              <a:rPr lang="en-GB" sz="1800" b="0" i="0" u="none" strike="noStrike" baseline="0" dirty="0">
                <a:solidFill>
                  <a:srgbClr val="000000"/>
                </a:solidFill>
                <a:latin typeface="Arial" panose="020B0604020202020204" pitchFamily="34" charset="0"/>
              </a:rPr>
              <a:t>	</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12184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CC5FAA6-907C-0445-85C3-8E4CDB3D2AB1}"/>
              </a:ext>
            </a:extLst>
          </p:cNvPr>
          <p:cNvSpPr txBox="1"/>
          <p:nvPr/>
        </p:nvSpPr>
        <p:spPr>
          <a:xfrm>
            <a:off x="4140431" y="1797344"/>
            <a:ext cx="4627434" cy="1569660"/>
          </a:xfrm>
          <a:prstGeom prst="rect">
            <a:avLst/>
          </a:prstGeom>
          <a:noFill/>
        </p:spPr>
        <p:txBody>
          <a:bodyPr wrap="square" rtlCol="0">
            <a:spAutoFit/>
          </a:bodyPr>
          <a:lstStyle/>
          <a:p>
            <a:r>
              <a:rPr lang="en-GB" sz="4800" b="1" dirty="0">
                <a:latin typeface="Open Sans" panose="020B0606030504020204" pitchFamily="34" charset="0"/>
                <a:ea typeface="Open Sans" panose="020B0606030504020204" pitchFamily="34" charset="0"/>
                <a:cs typeface="Open Sans" panose="020B0606030504020204" pitchFamily="34" charset="0"/>
              </a:rPr>
              <a:t>Time for questions</a:t>
            </a:r>
          </a:p>
        </p:txBody>
      </p:sp>
      <p:sp>
        <p:nvSpPr>
          <p:cNvPr id="11" name="TextBox 10">
            <a:extLst>
              <a:ext uri="{FF2B5EF4-FFF2-40B4-BE49-F238E27FC236}">
                <a16:creationId xmlns:a16="http://schemas.microsoft.com/office/drawing/2014/main" id="{3311B920-B94F-5744-8313-EEC35A83ADD4}"/>
              </a:ext>
            </a:extLst>
          </p:cNvPr>
          <p:cNvSpPr txBox="1"/>
          <p:nvPr/>
        </p:nvSpPr>
        <p:spPr>
          <a:xfrm>
            <a:off x="6421874" y="776471"/>
            <a:ext cx="2648010" cy="4708981"/>
          </a:xfrm>
          <a:prstGeom prst="rect">
            <a:avLst/>
          </a:prstGeom>
          <a:noFill/>
        </p:spPr>
        <p:txBody>
          <a:bodyPr wrap="square" rtlCol="0">
            <a:spAutoFit/>
          </a:bodyPr>
          <a:lstStyle/>
          <a:p>
            <a:pPr algn="r"/>
            <a:r>
              <a:rPr lang="fr-CH" sz="30000" b="1" spc="-300" dirty="0">
                <a:solidFill>
                  <a:srgbClr val="02A984"/>
                </a:solidFill>
                <a:latin typeface="Open Sans" panose="020B0606030504020204" pitchFamily="34" charset="0"/>
                <a:ea typeface="Open Sans" panose="020B0606030504020204" pitchFamily="34" charset="0"/>
                <a:cs typeface="Open Sans" panose="020B0606030504020204" pitchFamily="34" charset="0"/>
              </a:rPr>
              <a:t>?</a:t>
            </a:r>
            <a:endParaRPr lang="en-GB" sz="30000" b="1" spc="-300" dirty="0">
              <a:solidFill>
                <a:srgbClr val="02A984"/>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53997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C963A-82BA-F849-A4DE-92829DE2A08F}"/>
              </a:ext>
            </a:extLst>
          </p:cNvPr>
          <p:cNvSpPr>
            <a:spLocks noGrp="1"/>
          </p:cNvSpPr>
          <p:nvPr>
            <p:ph type="ctrTitle"/>
          </p:nvPr>
        </p:nvSpPr>
        <p:spPr/>
        <p:txBody>
          <a:bodyPr/>
          <a:lstStyle/>
          <a:p>
            <a:r>
              <a:rPr lang="en-US" dirty="0"/>
              <a:t> </a:t>
            </a:r>
          </a:p>
        </p:txBody>
      </p:sp>
      <p:sp>
        <p:nvSpPr>
          <p:cNvPr id="12" name="Subtitle 2">
            <a:extLst>
              <a:ext uri="{FF2B5EF4-FFF2-40B4-BE49-F238E27FC236}">
                <a16:creationId xmlns:a16="http://schemas.microsoft.com/office/drawing/2014/main" id="{2ED370D8-3A69-8A4A-9F45-5FC49EBF4045}"/>
              </a:ext>
            </a:extLst>
          </p:cNvPr>
          <p:cNvSpPr>
            <a:spLocks noGrp="1"/>
          </p:cNvSpPr>
          <p:nvPr>
            <p:ph type="subTitle" idx="1"/>
          </p:nvPr>
        </p:nvSpPr>
        <p:spPr>
          <a:xfrm>
            <a:off x="857771" y="2807060"/>
            <a:ext cx="5383651" cy="1071072"/>
          </a:xfrm>
        </p:spPr>
        <p:txBody>
          <a:bodyPr>
            <a:noAutofit/>
          </a:bodyPr>
          <a:lstStyle/>
          <a:p>
            <a:pPr algn="l"/>
            <a:r>
              <a:rPr lang="en-US" sz="7200" b="1" dirty="0">
                <a:latin typeface="Open Sans" panose="020B0606030504020204" pitchFamily="34" charset="0"/>
                <a:ea typeface="Open Sans" panose="020B0606030504020204" pitchFamily="34" charset="0"/>
                <a:cs typeface="Open Sans" panose="020B0606030504020204" pitchFamily="34" charset="0"/>
              </a:rPr>
              <a:t>Thank you!</a:t>
            </a:r>
          </a:p>
        </p:txBody>
      </p:sp>
      <p:sp>
        <p:nvSpPr>
          <p:cNvPr id="3" name="TextBox 2">
            <a:extLst>
              <a:ext uri="{FF2B5EF4-FFF2-40B4-BE49-F238E27FC236}">
                <a16:creationId xmlns:a16="http://schemas.microsoft.com/office/drawing/2014/main" id="{A8F356D7-271B-1E14-A513-672EE4B681B2}"/>
              </a:ext>
            </a:extLst>
          </p:cNvPr>
          <p:cNvSpPr txBox="1">
            <a:spLocks noGrp="1" noRot="1" noMove="1" noResize="1" noEditPoints="1" noAdjustHandles="1" noChangeArrowheads="1" noChangeShapeType="1"/>
          </p:cNvSpPr>
          <p:nvPr/>
        </p:nvSpPr>
        <p:spPr>
          <a:xfrm>
            <a:off x="857771" y="5201061"/>
            <a:ext cx="5115288" cy="338554"/>
          </a:xfrm>
          <a:prstGeom prst="rect">
            <a:avLst/>
          </a:prstGeom>
          <a:solidFill>
            <a:srgbClr val="4AB698"/>
          </a:solidFill>
        </p:spPr>
        <p:txBody>
          <a:bodyPr wrap="square" rtlCol="0">
            <a:spAutoFit/>
          </a:bodyPr>
          <a:lstStyle/>
          <a:p>
            <a:pPr algn="ctr"/>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www.interregeurope.eu/ENAIBLER</a:t>
            </a:r>
          </a:p>
        </p:txBody>
      </p:sp>
    </p:spTree>
    <p:extLst>
      <p:ext uri="{BB962C8B-B14F-4D97-AF65-F5344CB8AC3E}">
        <p14:creationId xmlns:p14="http://schemas.microsoft.com/office/powerpoint/2010/main" val="1251181761"/>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95948A"/>
      </a:lt2>
      <a:accent1>
        <a:srgbClr val="01A884"/>
      </a:accent1>
      <a:accent2>
        <a:srgbClr val="95C11E"/>
      </a:accent2>
      <a:accent3>
        <a:srgbClr val="F39200"/>
      </a:accent3>
      <a:accent4>
        <a:srgbClr val="E21D44"/>
      </a:accent4>
      <a:accent5>
        <a:srgbClr val="009FE3"/>
      </a:accent5>
      <a:accent6>
        <a:srgbClr val="154193"/>
      </a:accent6>
      <a:hlink>
        <a:srgbClr val="FEFFFE"/>
      </a:hlink>
      <a:folHlink>
        <a:srgbClr val="D9D7C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200" b="1" dirty="0">
            <a:solidFill>
              <a:srgbClr val="95948B"/>
            </a:solidFill>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1" id="{06E3B9CB-D344-C147-9C3E-36C884CF0AED}" vid="{737523F6-8BB6-244C-9D2D-8DA98AD551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45030D2F40F74F9E6275B43B9F7B36" ma:contentTypeVersion="14" ma:contentTypeDescription="Create a new document." ma:contentTypeScope="" ma:versionID="8780503efa0d75eceaf0f5ab345badad">
  <xsd:schema xmlns:xsd="http://www.w3.org/2001/XMLSchema" xmlns:xs="http://www.w3.org/2001/XMLSchema" xmlns:p="http://schemas.microsoft.com/office/2006/metadata/properties" xmlns:ns2="bb136913-0920-40a5-90dc-dc1a4c0a9f59" xmlns:ns3="f049a06e-7878-4b4e-b4bc-53a24f6a719f" targetNamespace="http://schemas.microsoft.com/office/2006/metadata/properties" ma:root="true" ma:fieldsID="61ef26944a4dabe7a7b15facfca22aeb" ns2:_="" ns3:_="">
    <xsd:import namespace="bb136913-0920-40a5-90dc-dc1a4c0a9f59"/>
    <xsd:import namespace="f049a06e-7878-4b4e-b4bc-53a24f6a71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136913-0920-40a5-90dc-dc1a4c0a9f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606259d-57ce-4512-b5a4-6a14c5335ee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49a06e-7878-4b4e-b4bc-53a24f6a719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9d51f457-238a-4a04-9cd7-6c18f29261de}" ma:internalName="TaxCatchAll" ma:showField="CatchAllData" ma:web="f049a06e-7878-4b4e-b4bc-53a24f6a71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049a06e-7878-4b4e-b4bc-53a24f6a719f" xsi:nil="true"/>
    <lcf76f155ced4ddcb4097134ff3c332f xmlns="bb136913-0920-40a5-90dc-dc1a4c0a9f5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EADCADD-F611-4F5C-BD5A-F3C3BD3F86BA}">
  <ds:schemaRefs>
    <ds:schemaRef ds:uri="http://schemas.microsoft.com/sharepoint/v3/contenttype/forms"/>
  </ds:schemaRefs>
</ds:datastoreItem>
</file>

<file path=customXml/itemProps2.xml><?xml version="1.0" encoding="utf-8"?>
<ds:datastoreItem xmlns:ds="http://schemas.openxmlformats.org/officeDocument/2006/customXml" ds:itemID="{4DD1B817-41CC-41D0-92EF-E96DF467F9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136913-0920-40a5-90dc-dc1a4c0a9f59"/>
    <ds:schemaRef ds:uri="f049a06e-7878-4b4e-b4bc-53a24f6a71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3FC793-0237-4EB2-9E54-581B2D1B3CF6}">
  <ds:schemaRefs>
    <ds:schemaRef ds:uri="http://schemas.microsoft.com/office/infopath/2007/PartnerControls"/>
    <ds:schemaRef ds:uri="http://www.w3.org/XML/1998/namespace"/>
    <ds:schemaRef ds:uri="75680805-e956-4cde-b5e2-b05f91aa9d1d"/>
    <ds:schemaRef ds:uri="http://schemas.openxmlformats.org/package/2006/metadata/core-properties"/>
    <ds:schemaRef ds:uri="ae1c26e0-bdd1-4ce2-bc5c-b06756f3bce7"/>
    <ds:schemaRef ds:uri="http://purl.org/dc/dcmitype/"/>
    <ds:schemaRef ds:uri="http://purl.org/dc/terms/"/>
    <ds:schemaRef ds:uri="http://schemas.microsoft.com/office/2006/documentManagement/types"/>
    <ds:schemaRef ds:uri="http://purl.org/dc/elements/1.1/"/>
    <ds:schemaRef ds:uri="http://schemas.microsoft.com/office/2006/metadata/properties"/>
    <ds:schemaRef ds:uri="f049a06e-7878-4b4e-b4bc-53a24f6a719f"/>
    <ds:schemaRef ds:uri="bb136913-0920-40a5-90dc-dc1a4c0a9f59"/>
  </ds:schemaRefs>
</ds:datastoreItem>
</file>

<file path=docProps/app.xml><?xml version="1.0" encoding="utf-8"?>
<Properties xmlns="http://schemas.openxmlformats.org/officeDocument/2006/extended-properties" xmlns:vt="http://schemas.openxmlformats.org/officeDocument/2006/docPropsVTypes">
  <Template>Office Theme</Template>
  <TotalTime>149</TotalTime>
  <Words>611</Words>
  <Application>Microsoft Office PowerPoint</Application>
  <PresentationFormat>Widescreen</PresentationFormat>
  <Paragraphs>84</Paragraphs>
  <Slides>10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Courier New</vt:lpstr>
      <vt:lpstr>open sans</vt:lpstr>
      <vt:lpstr>open sans</vt:lpstr>
      <vt:lpstr>Open Sans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Kurth</dc:creator>
  <cp:lastModifiedBy>Maixa</cp:lastModifiedBy>
  <cp:revision>18</cp:revision>
  <dcterms:created xsi:type="dcterms:W3CDTF">2021-10-28T12:22:03Z</dcterms:created>
  <dcterms:modified xsi:type="dcterms:W3CDTF">2024-08-14T10:30:27Z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0x0101006445030D2F40F74F9E6275B43B9F7B36</vt:lpwstr>
  </property>
  <property fmtid="{D5CDD505-2E9C-101B-9397-08002B2CF9AE}" pid="3" name="MediaServiceImageTags">
    <vt:lpwstr/>
  </property>
</Properties>
</file>