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83" r:id="rId6"/>
    <p:sldId id="291" r:id="rId7"/>
    <p:sldId id="273" r:id="rId8"/>
    <p:sldId id="302" r:id="rId9"/>
    <p:sldId id="301" r:id="rId10"/>
    <p:sldId id="296" r:id="rId11"/>
    <p:sldId id="297" r:id="rId12"/>
    <p:sldId id="300" r:id="rId13"/>
    <p:sldId id="2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C63F"/>
    <a:srgbClr val="95948B"/>
    <a:srgbClr val="ADCD65"/>
    <a:srgbClr val="95C11F"/>
    <a:srgbClr val="02A984"/>
    <a:srgbClr val="4AB698"/>
    <a:srgbClr val="E31D44"/>
    <a:srgbClr val="EB5C62"/>
    <a:srgbClr val="DAD7D0"/>
    <a:srgbClr val="154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9D7364-7C49-B443-A3D2-EBB89B354EA3}" v="44" dt="2024-06-07T10:27:14.014"/>
    <p1510:client id="{DDA2A573-38E8-4499-A8F7-91A0F15FEE78}" v="16" dt="2024-06-06T10:41:43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73"/>
    <p:restoredTop sz="85427" autoAdjust="0"/>
  </p:normalViewPr>
  <p:slideViewPr>
    <p:cSldViewPr snapToGrid="0" snapToObjects="1">
      <p:cViewPr varScale="1">
        <p:scale>
          <a:sx n="73" d="100"/>
          <a:sy n="73" d="100"/>
        </p:scale>
        <p:origin x="1330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70" d="100"/>
          <a:sy n="170" d="100"/>
        </p:scale>
        <p:origin x="735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uijtenaar M. (Maria)" userId="3f217ad9-1ee1-4111-9d36-1504d308e2c5" providerId="ADAL" clId="{29A24F72-EBAD-4E71-A999-30DC41D3BDC3}"/>
    <pc:docChg chg="modSld">
      <pc:chgData name="Kluijtenaar M. (Maria)" userId="3f217ad9-1ee1-4111-9d36-1504d308e2c5" providerId="ADAL" clId="{29A24F72-EBAD-4E71-A999-30DC41D3BDC3}" dt="2024-06-04T14:42:21.354" v="10" actId="207"/>
      <pc:docMkLst>
        <pc:docMk/>
      </pc:docMkLst>
      <pc:sldChg chg="modSp mod">
        <pc:chgData name="Kluijtenaar M. (Maria)" userId="3f217ad9-1ee1-4111-9d36-1504d308e2c5" providerId="ADAL" clId="{29A24F72-EBAD-4E71-A999-30DC41D3BDC3}" dt="2024-06-04T14:42:21.354" v="10" actId="207"/>
        <pc:sldMkLst>
          <pc:docMk/>
          <pc:sldMk cId="3673704800" sldId="283"/>
        </pc:sldMkLst>
        <pc:spChg chg="mod">
          <ac:chgData name="Kluijtenaar M. (Maria)" userId="3f217ad9-1ee1-4111-9d36-1504d308e2c5" providerId="ADAL" clId="{29A24F72-EBAD-4E71-A999-30DC41D3BDC3}" dt="2024-06-04T14:42:21.354" v="10" actId="207"/>
          <ac:spMkLst>
            <pc:docMk/>
            <pc:sldMk cId="3673704800" sldId="283"/>
            <ac:spMk id="26" creationId="{FDF4855A-251A-0A44-A4F1-1CCDF6170ED8}"/>
          </ac:spMkLst>
        </pc:spChg>
      </pc:sldChg>
      <pc:sldChg chg="addSp modSp mod">
        <pc:chgData name="Kluijtenaar M. (Maria)" userId="3f217ad9-1ee1-4111-9d36-1504d308e2c5" providerId="ADAL" clId="{29A24F72-EBAD-4E71-A999-30DC41D3BDC3}" dt="2024-06-04T14:42:07.833" v="9" actId="207"/>
        <pc:sldMkLst>
          <pc:docMk/>
          <pc:sldMk cId="1534542875" sldId="291"/>
        </pc:sldMkLst>
        <pc:spChg chg="mod">
          <ac:chgData name="Kluijtenaar M. (Maria)" userId="3f217ad9-1ee1-4111-9d36-1504d308e2c5" providerId="ADAL" clId="{29A24F72-EBAD-4E71-A999-30DC41D3BDC3}" dt="2024-06-04T14:42:07.833" v="9" actId="207"/>
          <ac:spMkLst>
            <pc:docMk/>
            <pc:sldMk cId="1534542875" sldId="291"/>
            <ac:spMk id="2" creationId="{110CE58F-7340-024C-A918-1CD58D840FE3}"/>
          </ac:spMkLst>
        </pc:spChg>
        <pc:spChg chg="add mod">
          <ac:chgData name="Kluijtenaar M. (Maria)" userId="3f217ad9-1ee1-4111-9d36-1504d308e2c5" providerId="ADAL" clId="{29A24F72-EBAD-4E71-A999-30DC41D3BDC3}" dt="2024-06-04T14:41:45.505" v="7" actId="207"/>
          <ac:spMkLst>
            <pc:docMk/>
            <pc:sldMk cId="1534542875" sldId="291"/>
            <ac:spMk id="3" creationId="{81A09D88-134B-8D40-9622-3F209DD0273A}"/>
          </ac:spMkLst>
        </pc:spChg>
      </pc:sldChg>
    </pc:docChg>
  </pc:docChgLst>
  <pc:docChgLst>
    <pc:chgData name="Pouw C.C. (Cleo)" userId="S::104862@rotterdam.nl::4847e2e6-5157-4b25-9142-6cca4dd23fe5" providerId="AD" clId="Web-{839D7364-7C49-B443-A3D2-EBB89B354EA3}"/>
    <pc:docChg chg="modSld">
      <pc:chgData name="Pouw C.C. (Cleo)" userId="S::104862@rotterdam.nl::4847e2e6-5157-4b25-9142-6cca4dd23fe5" providerId="AD" clId="Web-{839D7364-7C49-B443-A3D2-EBB89B354EA3}" dt="2024-06-07T10:27:12.013" v="23" actId="20577"/>
      <pc:docMkLst>
        <pc:docMk/>
      </pc:docMkLst>
      <pc:sldChg chg="modSp">
        <pc:chgData name="Pouw C.C. (Cleo)" userId="S::104862@rotterdam.nl::4847e2e6-5157-4b25-9142-6cca4dd23fe5" providerId="AD" clId="Web-{839D7364-7C49-B443-A3D2-EBB89B354EA3}" dt="2024-06-07T10:27:12.013" v="23" actId="20577"/>
        <pc:sldMkLst>
          <pc:docMk/>
          <pc:sldMk cId="2378688025" sldId="256"/>
        </pc:sldMkLst>
        <pc:spChg chg="mod">
          <ac:chgData name="Pouw C.C. (Cleo)" userId="S::104862@rotterdam.nl::4847e2e6-5157-4b25-9142-6cca4dd23fe5" providerId="AD" clId="Web-{839D7364-7C49-B443-A3D2-EBB89B354EA3}" dt="2024-06-07T10:27:12.013" v="23" actId="20577"/>
          <ac:spMkLst>
            <pc:docMk/>
            <pc:sldMk cId="2378688025" sldId="256"/>
            <ac:spMk id="6" creationId="{B40D364B-01C8-1F9B-7863-1E6614E174E5}"/>
          </ac:spMkLst>
        </pc:spChg>
        <pc:spChg chg="mod">
          <ac:chgData name="Pouw C.C. (Cleo)" userId="S::104862@rotterdam.nl::4847e2e6-5157-4b25-9142-6cca4dd23fe5" providerId="AD" clId="Web-{839D7364-7C49-B443-A3D2-EBB89B354EA3}" dt="2024-06-07T10:27:07.201" v="20" actId="20577"/>
          <ac:spMkLst>
            <pc:docMk/>
            <pc:sldMk cId="2378688025" sldId="256"/>
            <ac:spMk id="7" creationId="{7B6266E3-6269-77BB-C7AB-F095C5FB0E02}"/>
          </ac:spMkLst>
        </pc:spChg>
      </pc:sldChg>
    </pc:docChg>
  </pc:docChgLst>
  <pc:docChgLst>
    <pc:chgData name="Kluijtenaar M. (Maria)" userId="3f217ad9-1ee1-4111-9d36-1504d308e2c5" providerId="ADAL" clId="{DDA2A573-38E8-4499-A8F7-91A0F15FEE78}"/>
    <pc:docChg chg="undo custSel addSld delSld modSld">
      <pc:chgData name="Kluijtenaar M. (Maria)" userId="3f217ad9-1ee1-4111-9d36-1504d308e2c5" providerId="ADAL" clId="{DDA2A573-38E8-4499-A8F7-91A0F15FEE78}" dt="2024-06-06T10:56:57.899" v="456" actId="20577"/>
      <pc:docMkLst>
        <pc:docMk/>
      </pc:docMkLst>
      <pc:sldChg chg="delSp modSp mod modNotesTx">
        <pc:chgData name="Kluijtenaar M. (Maria)" userId="3f217ad9-1ee1-4111-9d36-1504d308e2c5" providerId="ADAL" clId="{DDA2A573-38E8-4499-A8F7-91A0F15FEE78}" dt="2024-06-06T10:56:57.899" v="456" actId="20577"/>
        <pc:sldMkLst>
          <pc:docMk/>
          <pc:sldMk cId="1525459426" sldId="273"/>
        </pc:sldMkLst>
        <pc:spChg chg="mod">
          <ac:chgData name="Kluijtenaar M. (Maria)" userId="3f217ad9-1ee1-4111-9d36-1504d308e2c5" providerId="ADAL" clId="{DDA2A573-38E8-4499-A8F7-91A0F15FEE78}" dt="2024-06-06T10:53:22.840" v="390" actId="114"/>
          <ac:spMkLst>
            <pc:docMk/>
            <pc:sldMk cId="1525459426" sldId="273"/>
            <ac:spMk id="3" creationId="{E11F9F7C-EB6C-B84C-9531-356B037FEA56}"/>
          </ac:spMkLst>
        </pc:spChg>
        <pc:spChg chg="del">
          <ac:chgData name="Kluijtenaar M. (Maria)" userId="3f217ad9-1ee1-4111-9d36-1504d308e2c5" providerId="ADAL" clId="{DDA2A573-38E8-4499-A8F7-91A0F15FEE78}" dt="2024-06-06T07:38:55.715" v="185" actId="478"/>
          <ac:spMkLst>
            <pc:docMk/>
            <pc:sldMk cId="1525459426" sldId="273"/>
            <ac:spMk id="11" creationId="{3092756D-D8E6-0F48-8409-920F3B1C42BE}"/>
          </ac:spMkLst>
        </pc:spChg>
        <pc:spChg chg="del">
          <ac:chgData name="Kluijtenaar M. (Maria)" userId="3f217ad9-1ee1-4111-9d36-1504d308e2c5" providerId="ADAL" clId="{DDA2A573-38E8-4499-A8F7-91A0F15FEE78}" dt="2024-06-06T07:39:03.413" v="186" actId="478"/>
          <ac:spMkLst>
            <pc:docMk/>
            <pc:sldMk cId="1525459426" sldId="273"/>
            <ac:spMk id="14" creationId="{C357000B-A83F-1F40-A542-4A9D18B7EA3C}"/>
          </ac:spMkLst>
        </pc:spChg>
        <pc:spChg chg="del">
          <ac:chgData name="Kluijtenaar M. (Maria)" userId="3f217ad9-1ee1-4111-9d36-1504d308e2c5" providerId="ADAL" clId="{DDA2A573-38E8-4499-A8F7-91A0F15FEE78}" dt="2024-06-06T07:39:03.413" v="186" actId="478"/>
          <ac:spMkLst>
            <pc:docMk/>
            <pc:sldMk cId="1525459426" sldId="273"/>
            <ac:spMk id="18" creationId="{AB4D2EE3-5032-1245-AEE8-014CF64BA1C7}"/>
          </ac:spMkLst>
        </pc:spChg>
        <pc:spChg chg="mod">
          <ac:chgData name="Kluijtenaar M. (Maria)" userId="3f217ad9-1ee1-4111-9d36-1504d308e2c5" providerId="ADAL" clId="{DDA2A573-38E8-4499-A8F7-91A0F15FEE78}" dt="2024-06-06T10:56:57.899" v="456" actId="20577"/>
          <ac:spMkLst>
            <pc:docMk/>
            <pc:sldMk cId="1525459426" sldId="273"/>
            <ac:spMk id="19" creationId="{0573E3DC-917C-7545-A4AA-C429D5514447}"/>
          </ac:spMkLst>
        </pc:spChg>
        <pc:spChg chg="del mod">
          <ac:chgData name="Kluijtenaar M. (Maria)" userId="3f217ad9-1ee1-4111-9d36-1504d308e2c5" providerId="ADAL" clId="{DDA2A573-38E8-4499-A8F7-91A0F15FEE78}" dt="2024-06-06T07:39:12.343" v="190" actId="478"/>
          <ac:spMkLst>
            <pc:docMk/>
            <pc:sldMk cId="1525459426" sldId="273"/>
            <ac:spMk id="23" creationId="{C2811249-69B2-FE46-B48E-8F59B7879724}"/>
          </ac:spMkLst>
        </pc:spChg>
        <pc:picChg chg="del">
          <ac:chgData name="Kluijtenaar M. (Maria)" userId="3f217ad9-1ee1-4111-9d36-1504d308e2c5" providerId="ADAL" clId="{DDA2A573-38E8-4499-A8F7-91A0F15FEE78}" dt="2024-06-06T07:39:03.413" v="186" actId="478"/>
          <ac:picMkLst>
            <pc:docMk/>
            <pc:sldMk cId="1525459426" sldId="273"/>
            <ac:picMk id="2" creationId="{F42366B0-E462-BC81-743E-4CC36B0F2A94}"/>
          </ac:picMkLst>
        </pc:picChg>
        <pc:picChg chg="del">
          <ac:chgData name="Kluijtenaar M. (Maria)" userId="3f217ad9-1ee1-4111-9d36-1504d308e2c5" providerId="ADAL" clId="{DDA2A573-38E8-4499-A8F7-91A0F15FEE78}" dt="2024-06-06T07:38:55.715" v="185" actId="478"/>
          <ac:picMkLst>
            <pc:docMk/>
            <pc:sldMk cId="1525459426" sldId="273"/>
            <ac:picMk id="4" creationId="{1D71A1B8-049F-1F4A-B363-BD3DF6B24A7B}"/>
          </ac:picMkLst>
        </pc:picChg>
        <pc:picChg chg="del">
          <ac:chgData name="Kluijtenaar M. (Maria)" userId="3f217ad9-1ee1-4111-9d36-1504d308e2c5" providerId="ADAL" clId="{DDA2A573-38E8-4499-A8F7-91A0F15FEE78}" dt="2024-06-06T07:38:55.715" v="185" actId="478"/>
          <ac:picMkLst>
            <pc:docMk/>
            <pc:sldMk cId="1525459426" sldId="273"/>
            <ac:picMk id="9" creationId="{5AEA0B49-CE3E-8242-A31B-5C2B8EF6BE9F}"/>
          </ac:picMkLst>
        </pc:picChg>
        <pc:picChg chg="del">
          <ac:chgData name="Kluijtenaar M. (Maria)" userId="3f217ad9-1ee1-4111-9d36-1504d308e2c5" providerId="ADAL" clId="{DDA2A573-38E8-4499-A8F7-91A0F15FEE78}" dt="2024-06-06T07:38:55.715" v="185" actId="478"/>
          <ac:picMkLst>
            <pc:docMk/>
            <pc:sldMk cId="1525459426" sldId="273"/>
            <ac:picMk id="13" creationId="{C5A9181C-BDBC-A141-A699-12F03078DFFC}"/>
          </ac:picMkLst>
        </pc:picChg>
        <pc:picChg chg="del">
          <ac:chgData name="Kluijtenaar M. (Maria)" userId="3f217ad9-1ee1-4111-9d36-1504d308e2c5" providerId="ADAL" clId="{DDA2A573-38E8-4499-A8F7-91A0F15FEE78}" dt="2024-06-06T07:39:09.615" v="189" actId="478"/>
          <ac:picMkLst>
            <pc:docMk/>
            <pc:sldMk cId="1525459426" sldId="273"/>
            <ac:picMk id="22" creationId="{53859C2A-3B6B-B549-BDE2-50EFC979E49B}"/>
          </ac:picMkLst>
        </pc:picChg>
        <pc:picChg chg="del">
          <ac:chgData name="Kluijtenaar M. (Maria)" userId="3f217ad9-1ee1-4111-9d36-1504d308e2c5" providerId="ADAL" clId="{DDA2A573-38E8-4499-A8F7-91A0F15FEE78}" dt="2024-06-06T07:39:05.724" v="187" actId="478"/>
          <ac:picMkLst>
            <pc:docMk/>
            <pc:sldMk cId="1525459426" sldId="273"/>
            <ac:picMk id="24" creationId="{D16DC17E-6319-9C44-954D-433FE0EC4E12}"/>
          </ac:picMkLst>
        </pc:picChg>
        <pc:picChg chg="del">
          <ac:chgData name="Kluijtenaar M. (Maria)" userId="3f217ad9-1ee1-4111-9d36-1504d308e2c5" providerId="ADAL" clId="{DDA2A573-38E8-4499-A8F7-91A0F15FEE78}" dt="2024-06-06T07:39:03.413" v="186" actId="478"/>
          <ac:picMkLst>
            <pc:docMk/>
            <pc:sldMk cId="1525459426" sldId="273"/>
            <ac:picMk id="25" creationId="{24F05A27-4B6D-3A4B-8CAF-FA89B23C1EF4}"/>
          </ac:picMkLst>
        </pc:picChg>
      </pc:sldChg>
      <pc:sldChg chg="modSp mod">
        <pc:chgData name="Kluijtenaar M. (Maria)" userId="3f217ad9-1ee1-4111-9d36-1504d308e2c5" providerId="ADAL" clId="{DDA2A573-38E8-4499-A8F7-91A0F15FEE78}" dt="2024-06-06T10:38:00.164" v="191" actId="20577"/>
        <pc:sldMkLst>
          <pc:docMk/>
          <pc:sldMk cId="1534542875" sldId="291"/>
        </pc:sldMkLst>
        <pc:spChg chg="mod">
          <ac:chgData name="Kluijtenaar M. (Maria)" userId="3f217ad9-1ee1-4111-9d36-1504d308e2c5" providerId="ADAL" clId="{DDA2A573-38E8-4499-A8F7-91A0F15FEE78}" dt="2024-06-06T10:38:00.164" v="191" actId="20577"/>
          <ac:spMkLst>
            <pc:docMk/>
            <pc:sldMk cId="1534542875" sldId="291"/>
            <ac:spMk id="2" creationId="{110CE58F-7340-024C-A918-1CD58D840FE3}"/>
          </ac:spMkLst>
        </pc:spChg>
      </pc:sldChg>
      <pc:sldChg chg="new del">
        <pc:chgData name="Kluijtenaar M. (Maria)" userId="3f217ad9-1ee1-4111-9d36-1504d308e2c5" providerId="ADAL" clId="{DDA2A573-38E8-4499-A8F7-91A0F15FEE78}" dt="2024-06-06T07:26:27.361" v="1" actId="680"/>
        <pc:sldMkLst>
          <pc:docMk/>
          <pc:sldMk cId="383268108" sldId="301"/>
        </pc:sldMkLst>
      </pc:sldChg>
      <pc:sldChg chg="addSp delSp modSp add mod">
        <pc:chgData name="Kluijtenaar M. (Maria)" userId="3f217ad9-1ee1-4111-9d36-1504d308e2c5" providerId="ADAL" clId="{DDA2A573-38E8-4499-A8F7-91A0F15FEE78}" dt="2024-06-06T10:56:22.025" v="452" actId="1076"/>
        <pc:sldMkLst>
          <pc:docMk/>
          <pc:sldMk cId="2811757910" sldId="301"/>
        </pc:sldMkLst>
        <pc:spChg chg="mod">
          <ac:chgData name="Kluijtenaar M. (Maria)" userId="3f217ad9-1ee1-4111-9d36-1504d308e2c5" providerId="ADAL" clId="{DDA2A573-38E8-4499-A8F7-91A0F15FEE78}" dt="2024-06-06T10:56:22.025" v="452" actId="1076"/>
          <ac:spMkLst>
            <pc:docMk/>
            <pc:sldMk cId="2811757910" sldId="301"/>
            <ac:spMk id="3" creationId="{E11F9F7C-EB6C-B84C-9531-356B037FEA56}"/>
          </ac:spMkLst>
        </pc:spChg>
        <pc:spChg chg="del mod">
          <ac:chgData name="Kluijtenaar M. (Maria)" userId="3f217ad9-1ee1-4111-9d36-1504d308e2c5" providerId="ADAL" clId="{DDA2A573-38E8-4499-A8F7-91A0F15FEE78}" dt="2024-06-06T07:36:58.322" v="83"/>
          <ac:spMkLst>
            <pc:docMk/>
            <pc:sldMk cId="2811757910" sldId="301"/>
            <ac:spMk id="11" creationId="{3092756D-D8E6-0F48-8409-920F3B1C42BE}"/>
          </ac:spMkLst>
        </pc:spChg>
        <pc:spChg chg="mod">
          <ac:chgData name="Kluijtenaar M. (Maria)" userId="3f217ad9-1ee1-4111-9d36-1504d308e2c5" providerId="ADAL" clId="{DDA2A573-38E8-4499-A8F7-91A0F15FEE78}" dt="2024-06-06T10:43:54.047" v="212" actId="20577"/>
          <ac:spMkLst>
            <pc:docMk/>
            <pc:sldMk cId="2811757910" sldId="301"/>
            <ac:spMk id="14" creationId="{C357000B-A83F-1F40-A542-4A9D18B7EA3C}"/>
          </ac:spMkLst>
        </pc:spChg>
        <pc:spChg chg="add mod">
          <ac:chgData name="Kluijtenaar M. (Maria)" userId="3f217ad9-1ee1-4111-9d36-1504d308e2c5" providerId="ADAL" clId="{DDA2A573-38E8-4499-A8F7-91A0F15FEE78}" dt="2024-06-06T07:36:57.049" v="81" actId="767"/>
          <ac:spMkLst>
            <pc:docMk/>
            <pc:sldMk cId="2811757910" sldId="301"/>
            <ac:spMk id="17" creationId="{771CC11A-CD03-EF5B-93F3-EFA90E609130}"/>
          </ac:spMkLst>
        </pc:spChg>
        <pc:spChg chg="del">
          <ac:chgData name="Kluijtenaar M. (Maria)" userId="3f217ad9-1ee1-4111-9d36-1504d308e2c5" providerId="ADAL" clId="{DDA2A573-38E8-4499-A8F7-91A0F15FEE78}" dt="2024-06-06T07:29:05.592" v="26" actId="478"/>
          <ac:spMkLst>
            <pc:docMk/>
            <pc:sldMk cId="2811757910" sldId="301"/>
            <ac:spMk id="18" creationId="{AB4D2EE3-5032-1245-AEE8-014CF64BA1C7}"/>
          </ac:spMkLst>
        </pc:spChg>
        <pc:spChg chg="mod">
          <ac:chgData name="Kluijtenaar M. (Maria)" userId="3f217ad9-1ee1-4111-9d36-1504d308e2c5" providerId="ADAL" clId="{DDA2A573-38E8-4499-A8F7-91A0F15FEE78}" dt="2024-06-06T10:56:16.467" v="450" actId="1076"/>
          <ac:spMkLst>
            <pc:docMk/>
            <pc:sldMk cId="2811757910" sldId="301"/>
            <ac:spMk id="19" creationId="{0573E3DC-917C-7545-A4AA-C429D5514447}"/>
          </ac:spMkLst>
        </pc:spChg>
        <pc:spChg chg="add mod">
          <ac:chgData name="Kluijtenaar M. (Maria)" userId="3f217ad9-1ee1-4111-9d36-1504d308e2c5" providerId="ADAL" clId="{DDA2A573-38E8-4499-A8F7-91A0F15FEE78}" dt="2024-06-06T10:45:20.744" v="226" actId="1076"/>
          <ac:spMkLst>
            <pc:docMk/>
            <pc:sldMk cId="2811757910" sldId="301"/>
            <ac:spMk id="20" creationId="{F23048D8-D150-7AF1-D553-C4F8870B47A3}"/>
          </ac:spMkLst>
        </pc:spChg>
        <pc:spChg chg="del">
          <ac:chgData name="Kluijtenaar M. (Maria)" userId="3f217ad9-1ee1-4111-9d36-1504d308e2c5" providerId="ADAL" clId="{DDA2A573-38E8-4499-A8F7-91A0F15FEE78}" dt="2024-06-06T07:29:08.706" v="27" actId="478"/>
          <ac:spMkLst>
            <pc:docMk/>
            <pc:sldMk cId="2811757910" sldId="301"/>
            <ac:spMk id="23" creationId="{C2811249-69B2-FE46-B48E-8F59B7879724}"/>
          </ac:spMkLst>
        </pc:spChg>
        <pc:picChg chg="mod">
          <ac:chgData name="Kluijtenaar M. (Maria)" userId="3f217ad9-1ee1-4111-9d36-1504d308e2c5" providerId="ADAL" clId="{DDA2A573-38E8-4499-A8F7-91A0F15FEE78}" dt="2024-06-06T10:45:20.744" v="226" actId="1076"/>
          <ac:picMkLst>
            <pc:docMk/>
            <pc:sldMk cId="2811757910" sldId="301"/>
            <ac:picMk id="2" creationId="{F42366B0-E462-BC81-743E-4CC36B0F2A94}"/>
          </ac:picMkLst>
        </pc:picChg>
        <pc:picChg chg="add del mod">
          <ac:chgData name="Kluijtenaar M. (Maria)" userId="3f217ad9-1ee1-4111-9d36-1504d308e2c5" providerId="ADAL" clId="{DDA2A573-38E8-4499-A8F7-91A0F15FEE78}" dt="2024-06-06T07:29:13.577" v="28" actId="478"/>
          <ac:picMkLst>
            <pc:docMk/>
            <pc:sldMk cId="2811757910" sldId="301"/>
            <ac:picMk id="5" creationId="{740FB0E1-068E-AD4D-472F-52FE9FEA2EDF}"/>
          </ac:picMkLst>
        </pc:picChg>
        <pc:picChg chg="add mod">
          <ac:chgData name="Kluijtenaar M. (Maria)" userId="3f217ad9-1ee1-4111-9d36-1504d308e2c5" providerId="ADAL" clId="{DDA2A573-38E8-4499-A8F7-91A0F15FEE78}" dt="2024-06-06T07:28:23.647" v="20" actId="1076"/>
          <ac:picMkLst>
            <pc:docMk/>
            <pc:sldMk cId="2811757910" sldId="301"/>
            <ac:picMk id="6" creationId="{B4569C5D-98A5-D353-63CB-3BE12ACB3211}"/>
          </ac:picMkLst>
        </pc:picChg>
        <pc:picChg chg="add mod">
          <ac:chgData name="Kluijtenaar M. (Maria)" userId="3f217ad9-1ee1-4111-9d36-1504d308e2c5" providerId="ADAL" clId="{DDA2A573-38E8-4499-A8F7-91A0F15FEE78}" dt="2024-06-06T07:29:27.057" v="32" actId="1076"/>
          <ac:picMkLst>
            <pc:docMk/>
            <pc:sldMk cId="2811757910" sldId="301"/>
            <ac:picMk id="7" creationId="{0F9B8E1F-D1DE-36D8-CD1A-7FDD3D961055}"/>
          </ac:picMkLst>
        </pc:picChg>
        <pc:picChg chg="add mod">
          <ac:chgData name="Kluijtenaar M. (Maria)" userId="3f217ad9-1ee1-4111-9d36-1504d308e2c5" providerId="ADAL" clId="{DDA2A573-38E8-4499-A8F7-91A0F15FEE78}" dt="2024-06-06T07:29:33.301" v="34" actId="1076"/>
          <ac:picMkLst>
            <pc:docMk/>
            <pc:sldMk cId="2811757910" sldId="301"/>
            <ac:picMk id="8" creationId="{CD5733C8-F561-1F0F-3A40-72C73017F55C}"/>
          </ac:picMkLst>
        </pc:picChg>
        <pc:picChg chg="mod">
          <ac:chgData name="Kluijtenaar M. (Maria)" userId="3f217ad9-1ee1-4111-9d36-1504d308e2c5" providerId="ADAL" clId="{DDA2A573-38E8-4499-A8F7-91A0F15FEE78}" dt="2024-06-06T10:45:20.744" v="226" actId="1076"/>
          <ac:picMkLst>
            <pc:docMk/>
            <pc:sldMk cId="2811757910" sldId="301"/>
            <ac:picMk id="9" creationId="{5AEA0B49-CE3E-8242-A31B-5C2B8EF6BE9F}"/>
          </ac:picMkLst>
        </pc:picChg>
        <pc:picChg chg="add mod">
          <ac:chgData name="Kluijtenaar M. (Maria)" userId="3f217ad9-1ee1-4111-9d36-1504d308e2c5" providerId="ADAL" clId="{DDA2A573-38E8-4499-A8F7-91A0F15FEE78}" dt="2024-06-06T07:30:13.958" v="40" actId="1076"/>
          <ac:picMkLst>
            <pc:docMk/>
            <pc:sldMk cId="2811757910" sldId="301"/>
            <ac:picMk id="10" creationId="{F3C5D5D0-2E5E-5D81-E367-4D28A4A9A56D}"/>
          </ac:picMkLst>
        </pc:picChg>
        <pc:picChg chg="add mod">
          <ac:chgData name="Kluijtenaar M. (Maria)" userId="3f217ad9-1ee1-4111-9d36-1504d308e2c5" providerId="ADAL" clId="{DDA2A573-38E8-4499-A8F7-91A0F15FEE78}" dt="2024-06-06T07:31:08.417" v="42" actId="1076"/>
          <ac:picMkLst>
            <pc:docMk/>
            <pc:sldMk cId="2811757910" sldId="301"/>
            <ac:picMk id="12" creationId="{0B1C544C-88A9-FDD8-DDAA-30145D4A9BA0}"/>
          </ac:picMkLst>
        </pc:picChg>
        <pc:picChg chg="del">
          <ac:chgData name="Kluijtenaar M. (Maria)" userId="3f217ad9-1ee1-4111-9d36-1504d308e2c5" providerId="ADAL" clId="{DDA2A573-38E8-4499-A8F7-91A0F15FEE78}" dt="2024-06-06T10:45:05.157" v="225" actId="478"/>
          <ac:picMkLst>
            <pc:docMk/>
            <pc:sldMk cId="2811757910" sldId="301"/>
            <ac:picMk id="13" creationId="{C5A9181C-BDBC-A141-A699-12F03078DFFC}"/>
          </ac:picMkLst>
        </pc:picChg>
        <pc:picChg chg="add mod">
          <ac:chgData name="Kluijtenaar M. (Maria)" userId="3f217ad9-1ee1-4111-9d36-1504d308e2c5" providerId="ADAL" clId="{DDA2A573-38E8-4499-A8F7-91A0F15FEE78}" dt="2024-06-06T07:31:42.514" v="44" actId="1076"/>
          <ac:picMkLst>
            <pc:docMk/>
            <pc:sldMk cId="2811757910" sldId="301"/>
            <ac:picMk id="15" creationId="{79228FE1-06F6-8871-8930-F882E9A096D1}"/>
          </ac:picMkLst>
        </pc:picChg>
        <pc:picChg chg="add mod">
          <ac:chgData name="Kluijtenaar M. (Maria)" userId="3f217ad9-1ee1-4111-9d36-1504d308e2c5" providerId="ADAL" clId="{DDA2A573-38E8-4499-A8F7-91A0F15FEE78}" dt="2024-06-06T07:32:17.263" v="46" actId="1076"/>
          <ac:picMkLst>
            <pc:docMk/>
            <pc:sldMk cId="2811757910" sldId="301"/>
            <ac:picMk id="16" creationId="{44F14178-9884-C868-88DA-F95C1BCA5504}"/>
          </ac:picMkLst>
        </pc:picChg>
        <pc:picChg chg="del mod">
          <ac:chgData name="Kluijtenaar M. (Maria)" userId="3f217ad9-1ee1-4111-9d36-1504d308e2c5" providerId="ADAL" clId="{DDA2A573-38E8-4499-A8F7-91A0F15FEE78}" dt="2024-06-06T07:29:39.079" v="37" actId="478"/>
          <ac:picMkLst>
            <pc:docMk/>
            <pc:sldMk cId="2811757910" sldId="301"/>
            <ac:picMk id="22" creationId="{53859C2A-3B6B-B549-BDE2-50EFC979E49B}"/>
          </ac:picMkLst>
        </pc:picChg>
        <pc:picChg chg="del mod">
          <ac:chgData name="Kluijtenaar M. (Maria)" userId="3f217ad9-1ee1-4111-9d36-1504d308e2c5" providerId="ADAL" clId="{DDA2A573-38E8-4499-A8F7-91A0F15FEE78}" dt="2024-06-06T07:29:34.822" v="35" actId="478"/>
          <ac:picMkLst>
            <pc:docMk/>
            <pc:sldMk cId="2811757910" sldId="301"/>
            <ac:picMk id="24" creationId="{D16DC17E-6319-9C44-954D-433FE0EC4E12}"/>
          </ac:picMkLst>
        </pc:picChg>
        <pc:picChg chg="del">
          <ac:chgData name="Kluijtenaar M. (Maria)" userId="3f217ad9-1ee1-4111-9d36-1504d308e2c5" providerId="ADAL" clId="{DDA2A573-38E8-4499-A8F7-91A0F15FEE78}" dt="2024-06-06T07:29:37.015" v="36" actId="478"/>
          <ac:picMkLst>
            <pc:docMk/>
            <pc:sldMk cId="2811757910" sldId="301"/>
            <ac:picMk id="25" creationId="{24F05A27-4B6D-3A4B-8CAF-FA89B23C1EF4}"/>
          </ac:picMkLst>
        </pc:picChg>
        <pc:picChg chg="add del mod">
          <ac:chgData name="Kluijtenaar M. (Maria)" userId="3f217ad9-1ee1-4111-9d36-1504d308e2c5" providerId="ADAL" clId="{DDA2A573-38E8-4499-A8F7-91A0F15FEE78}" dt="2024-06-06T10:44:05.011" v="216" actId="22"/>
          <ac:picMkLst>
            <pc:docMk/>
            <pc:sldMk cId="2811757910" sldId="301"/>
            <ac:picMk id="26" creationId="{944F3D8F-EACE-4DF7-195E-7DC56E5E9F4C}"/>
          </ac:picMkLst>
        </pc:picChg>
        <pc:picChg chg="add mod">
          <ac:chgData name="Kluijtenaar M. (Maria)" userId="3f217ad9-1ee1-4111-9d36-1504d308e2c5" providerId="ADAL" clId="{DDA2A573-38E8-4499-A8F7-91A0F15FEE78}" dt="2024-06-06T10:45:02.859" v="224" actId="1076"/>
          <ac:picMkLst>
            <pc:docMk/>
            <pc:sldMk cId="2811757910" sldId="301"/>
            <ac:picMk id="28" creationId="{9B338D51-ADEA-5390-B9C0-714328F3B0F2}"/>
          </ac:picMkLst>
        </pc:picChg>
      </pc:sldChg>
      <pc:sldChg chg="addSp modSp add mod">
        <pc:chgData name="Kluijtenaar M. (Maria)" userId="3f217ad9-1ee1-4111-9d36-1504d308e2c5" providerId="ADAL" clId="{DDA2A573-38E8-4499-A8F7-91A0F15FEE78}" dt="2024-06-06T10:42:00.863" v="209" actId="1076"/>
        <pc:sldMkLst>
          <pc:docMk/>
          <pc:sldMk cId="2148967544" sldId="302"/>
        </pc:sldMkLst>
        <pc:spChg chg="add mod">
          <ac:chgData name="Kluijtenaar M. (Maria)" userId="3f217ad9-1ee1-4111-9d36-1504d308e2c5" providerId="ADAL" clId="{DDA2A573-38E8-4499-A8F7-91A0F15FEE78}" dt="2024-06-06T10:41:28.837" v="206" actId="1076"/>
          <ac:spMkLst>
            <pc:docMk/>
            <pc:sldMk cId="2148967544" sldId="302"/>
            <ac:spMk id="6" creationId="{E8FBE21E-5AE7-884F-2896-3D280A774FCE}"/>
          </ac:spMkLst>
        </pc:spChg>
        <pc:spChg chg="mod">
          <ac:chgData name="Kluijtenaar M. (Maria)" userId="3f217ad9-1ee1-4111-9d36-1504d308e2c5" providerId="ADAL" clId="{DDA2A573-38E8-4499-A8F7-91A0F15FEE78}" dt="2024-06-06T10:38:16.468" v="193" actId="1076"/>
          <ac:spMkLst>
            <pc:docMk/>
            <pc:sldMk cId="2148967544" sldId="302"/>
            <ac:spMk id="19" creationId="{0573E3DC-917C-7545-A4AA-C429D5514447}"/>
          </ac:spMkLst>
        </pc:spChg>
        <pc:picChg chg="add mod">
          <ac:chgData name="Kluijtenaar M. (Maria)" userId="3f217ad9-1ee1-4111-9d36-1504d308e2c5" providerId="ADAL" clId="{DDA2A573-38E8-4499-A8F7-91A0F15FEE78}" dt="2024-06-06T10:42:00.863" v="209" actId="1076"/>
          <ac:picMkLst>
            <pc:docMk/>
            <pc:sldMk cId="2148967544" sldId="302"/>
            <ac:picMk id="4" creationId="{19389567-2A48-5FE6-1566-BD0AA3AD8725}"/>
          </ac:picMkLst>
        </pc:picChg>
        <pc:picChg chg="add mod">
          <ac:chgData name="Kluijtenaar M. (Maria)" userId="3f217ad9-1ee1-4111-9d36-1504d308e2c5" providerId="ADAL" clId="{DDA2A573-38E8-4499-A8F7-91A0F15FEE78}" dt="2024-06-06T10:41:24.469" v="205" actId="1076"/>
          <ac:picMkLst>
            <pc:docMk/>
            <pc:sldMk cId="2148967544" sldId="302"/>
            <ac:picMk id="5" creationId="{3A9BFD45-C3C2-17B9-DA0C-A6FE343D9676}"/>
          </ac:picMkLst>
        </pc:picChg>
        <pc:picChg chg="add mod">
          <ac:chgData name="Kluijtenaar M. (Maria)" userId="3f217ad9-1ee1-4111-9d36-1504d308e2c5" providerId="ADAL" clId="{DDA2A573-38E8-4499-A8F7-91A0F15FEE78}" dt="2024-06-06T10:41:54.271" v="208" actId="1076"/>
          <ac:picMkLst>
            <pc:docMk/>
            <pc:sldMk cId="2148967544" sldId="302"/>
            <ac:picMk id="7" creationId="{21CB2EE7-EDC9-E359-FF5F-62654E3DB3C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234C5E-F7D7-2046-B4D3-FEAAD11E33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5943C7-AFFB-0A44-B14A-71AD8E924E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BFFEE-02C1-D34F-B368-531E7AF6C298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366BF-BC85-4647-9A27-F5DBBF483D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7A96A0-2516-2641-8F36-69962D37D7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5213F-2B90-9B46-AA6B-5C3A9C1784D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21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8AFC2-B9AD-9D45-A312-C31134993081}" type="datetimeFigureOut">
              <a:rPr lang="en-LU" smtClean="0"/>
              <a:t>06/07/2024</a:t>
            </a:fld>
            <a:endParaRPr lang="en-L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78849-6A58-5242-AAB8-69E086EC2380}" type="slidenum">
              <a:rPr lang="en-LU" smtClean="0"/>
              <a:t>‹nr.›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51828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78849-6A58-5242-AAB8-69E086EC2380}" type="slidenum">
              <a:rPr lang="en-LU" smtClean="0"/>
              <a:t>1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399395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78849-6A58-5242-AAB8-69E086EC2380}" type="slidenum">
              <a:rPr lang="en-LU" smtClean="0"/>
              <a:t>2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740642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78849-6A58-5242-AAB8-69E086EC2380}" type="slidenum">
              <a:rPr lang="en-LU" smtClean="0"/>
              <a:t>3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216814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dirty="0"/>
              <a:t>*</a:t>
            </a:r>
            <a:r>
              <a:rPr lang="en-US" b="0" dirty="0" err="1">
                <a:solidFill>
                  <a:srgbClr val="ADCD6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npj</a:t>
            </a:r>
            <a:r>
              <a:rPr lang="en-US" b="0" dirty="0">
                <a:solidFill>
                  <a:srgbClr val="ADCD6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Urban Sustainability study on the climate adaptation plans of 167 European cities, published in March 2023 </a:t>
            </a:r>
            <a:endParaRPr lang="nl-NL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78849-6A58-5242-AAB8-69E086EC2380}" type="slidenum">
              <a:rPr lang="en-LU" smtClean="0"/>
              <a:t>4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006784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 nr">
            <a:extLst>
              <a:ext uri="{FF2B5EF4-FFF2-40B4-BE49-F238E27FC236}">
                <a16:creationId xmlns:a16="http://schemas.microsoft.com/office/drawing/2014/main" id="{39562968-8106-F841-9635-7E9E4D159A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6" y="1787131"/>
            <a:ext cx="3960000" cy="2880000"/>
          </a:xfrm>
        </p:spPr>
        <p:txBody>
          <a:bodyPr>
            <a:noAutofit/>
          </a:bodyPr>
          <a:lstStyle>
            <a:lvl1pPr marL="0" indent="0" algn="r">
              <a:buNone/>
              <a:defRPr sz="1960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LU" dirty="0"/>
              <a:t>1.</a:t>
            </a:r>
          </a:p>
        </p:txBody>
      </p:sp>
      <p:sp>
        <p:nvSpPr>
          <p:cNvPr id="9" name="PH Title">
            <a:extLst>
              <a:ext uri="{FF2B5EF4-FFF2-40B4-BE49-F238E27FC236}">
                <a16:creationId xmlns:a16="http://schemas.microsoft.com/office/drawing/2014/main" id="{12814867-7861-A94F-A615-7F86553830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6172" y="1871011"/>
            <a:ext cx="7200000" cy="288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8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CH" dirty="0" err="1"/>
              <a:t>Chapter</a:t>
            </a:r>
            <a:r>
              <a:rPr lang="fr-CH" dirty="0"/>
              <a:t> </a:t>
            </a:r>
          </a:p>
          <a:p>
            <a:pPr lvl="0"/>
            <a:r>
              <a:rPr lang="en-LU"/>
              <a:t>Title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1399555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63E3-5589-7A4D-913F-2C0DB99C2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 baseline="0">
                <a:latin typeface="Open Sans" panose="020B0606030504020204" pitchFamily="34" charset="0"/>
              </a:defRPr>
            </a:lvl1pPr>
            <a:lvl2pPr>
              <a:defRPr baseline="0">
                <a:latin typeface="Open Sans" panose="020B0606030504020204" pitchFamily="34" charset="0"/>
              </a:defRPr>
            </a:lvl2pPr>
            <a:lvl3pPr>
              <a:defRPr baseline="0">
                <a:latin typeface="Open Sans" panose="020B0606030504020204" pitchFamily="34" charset="0"/>
              </a:defRPr>
            </a:lvl3pPr>
            <a:lvl4pPr>
              <a:defRPr baseline="0">
                <a:latin typeface="Open Sans" panose="020B0606030504020204" pitchFamily="34" charset="0"/>
              </a:defRPr>
            </a:lvl4pPr>
            <a:lvl5pPr>
              <a:defRPr baseline="0">
                <a:latin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41D523-8FB1-0741-9A90-3EB7DA5E6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969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91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240D-F525-4C4B-9C01-A04F31900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FB876-C58C-724F-AB30-DDB121D8C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9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00A14-D314-0F4D-87E0-282918077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64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E1E204-95BD-C64E-9AF8-3484D6D8E776}"/>
              </a:ext>
            </a:extLst>
          </p:cNvPr>
          <p:cNvSpPr/>
          <p:nvPr userDrawn="1"/>
        </p:nvSpPr>
        <p:spPr>
          <a:xfrm>
            <a:off x="0" y="6655202"/>
            <a:ext cx="12192000" cy="216319"/>
          </a:xfrm>
          <a:prstGeom prst="rect">
            <a:avLst/>
          </a:prstGeom>
          <a:solidFill>
            <a:srgbClr val="ADC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790542-D4A0-4449-9B95-7C3D8BCFA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4ABBD-A6F1-6647-B544-59258C2B0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BB389-1FC5-9241-8F0E-5EFE45C6A136}"/>
              </a:ext>
            </a:extLst>
          </p:cNvPr>
          <p:cNvSpPr txBox="1"/>
          <p:nvPr userDrawn="1"/>
        </p:nvSpPr>
        <p:spPr>
          <a:xfrm>
            <a:off x="11043090" y="-5631"/>
            <a:ext cx="115222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</a:t>
            </a:r>
            <a:fld id="{4835AFB5-5EA9-C74E-A07C-DC34F95845EC}" type="slidenum">
              <a:rPr lang="en-US" sz="12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‹nr.›</a:t>
            </a:fld>
            <a:endParaRPr lang="en-US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5A039BC-8FD7-7749-A038-07FB45CF9C9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83788" y="6655202"/>
            <a:ext cx="1308212" cy="21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1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5" r:id="rId3"/>
    <p:sldLayoutId id="2147483649" r:id="rId4"/>
    <p:sldLayoutId id="21474836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26" Type="http://schemas.openxmlformats.org/officeDocument/2006/relationships/image" Target="../media/image43.png"/><Relationship Id="rId39" Type="http://schemas.openxmlformats.org/officeDocument/2006/relationships/image" Target="../media/image54.svg"/><Relationship Id="rId21" Type="http://schemas.openxmlformats.org/officeDocument/2006/relationships/image" Target="../media/image8.svg"/><Relationship Id="rId34" Type="http://schemas.openxmlformats.org/officeDocument/2006/relationships/image" Target="../media/image49.png"/><Relationship Id="rId42" Type="http://schemas.openxmlformats.org/officeDocument/2006/relationships/image" Target="../media/image57.png"/><Relationship Id="rId47" Type="http://schemas.openxmlformats.org/officeDocument/2006/relationships/image" Target="../media/image62.svg"/><Relationship Id="rId50" Type="http://schemas.openxmlformats.org/officeDocument/2006/relationships/image" Target="../media/image65.png"/><Relationship Id="rId55" Type="http://schemas.openxmlformats.org/officeDocument/2006/relationships/image" Target="../media/image70.sv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6" Type="http://schemas.openxmlformats.org/officeDocument/2006/relationships/image" Target="../media/image35.png"/><Relationship Id="rId29" Type="http://schemas.openxmlformats.org/officeDocument/2006/relationships/image" Target="../media/image13.svg"/><Relationship Id="rId11" Type="http://schemas.openxmlformats.org/officeDocument/2006/relationships/image" Target="../media/image30.svg"/><Relationship Id="rId24" Type="http://schemas.openxmlformats.org/officeDocument/2006/relationships/image" Target="../media/image41.png"/><Relationship Id="rId32" Type="http://schemas.openxmlformats.org/officeDocument/2006/relationships/image" Target="../media/image47.png"/><Relationship Id="rId37" Type="http://schemas.openxmlformats.org/officeDocument/2006/relationships/image" Target="../media/image52.svg"/><Relationship Id="rId40" Type="http://schemas.openxmlformats.org/officeDocument/2006/relationships/image" Target="../media/image55.png"/><Relationship Id="rId45" Type="http://schemas.openxmlformats.org/officeDocument/2006/relationships/image" Target="../media/image60.svg"/><Relationship Id="rId53" Type="http://schemas.openxmlformats.org/officeDocument/2006/relationships/image" Target="../media/image68.svg"/><Relationship Id="rId5" Type="http://schemas.openxmlformats.org/officeDocument/2006/relationships/image" Target="../media/image18.svg"/><Relationship Id="rId19" Type="http://schemas.openxmlformats.org/officeDocument/2006/relationships/image" Target="../media/image38.svg"/><Relationship Id="rId4" Type="http://schemas.openxmlformats.org/officeDocument/2006/relationships/image" Target="../media/image17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image" Target="../media/image39.png"/><Relationship Id="rId27" Type="http://schemas.openxmlformats.org/officeDocument/2006/relationships/image" Target="../media/image44.svg"/><Relationship Id="rId30" Type="http://schemas.openxmlformats.org/officeDocument/2006/relationships/image" Target="../media/image45.png"/><Relationship Id="rId35" Type="http://schemas.openxmlformats.org/officeDocument/2006/relationships/image" Target="../media/image50.svg"/><Relationship Id="rId43" Type="http://schemas.openxmlformats.org/officeDocument/2006/relationships/image" Target="../media/image58.svg"/><Relationship Id="rId48" Type="http://schemas.openxmlformats.org/officeDocument/2006/relationships/image" Target="../media/image63.png"/><Relationship Id="rId56" Type="http://schemas.openxmlformats.org/officeDocument/2006/relationships/image" Target="../media/image71.png"/><Relationship Id="rId8" Type="http://schemas.openxmlformats.org/officeDocument/2006/relationships/image" Target="../media/image27.png"/><Relationship Id="rId51" Type="http://schemas.openxmlformats.org/officeDocument/2006/relationships/image" Target="../media/image66.svg"/><Relationship Id="rId3" Type="http://schemas.openxmlformats.org/officeDocument/2006/relationships/image" Target="../media/image24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5" Type="http://schemas.openxmlformats.org/officeDocument/2006/relationships/image" Target="../media/image42.svg"/><Relationship Id="rId33" Type="http://schemas.openxmlformats.org/officeDocument/2006/relationships/image" Target="../media/image48.svg"/><Relationship Id="rId38" Type="http://schemas.openxmlformats.org/officeDocument/2006/relationships/image" Target="../media/image53.png"/><Relationship Id="rId46" Type="http://schemas.openxmlformats.org/officeDocument/2006/relationships/image" Target="../media/image61.png"/><Relationship Id="rId20" Type="http://schemas.openxmlformats.org/officeDocument/2006/relationships/image" Target="../media/image7.png"/><Relationship Id="rId41" Type="http://schemas.openxmlformats.org/officeDocument/2006/relationships/image" Target="../media/image56.svg"/><Relationship Id="rId54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5" Type="http://schemas.openxmlformats.org/officeDocument/2006/relationships/image" Target="../media/image34.svg"/><Relationship Id="rId23" Type="http://schemas.openxmlformats.org/officeDocument/2006/relationships/image" Target="../media/image40.svg"/><Relationship Id="rId28" Type="http://schemas.openxmlformats.org/officeDocument/2006/relationships/image" Target="../media/image12.png"/><Relationship Id="rId36" Type="http://schemas.openxmlformats.org/officeDocument/2006/relationships/image" Target="../media/image51.png"/><Relationship Id="rId49" Type="http://schemas.openxmlformats.org/officeDocument/2006/relationships/image" Target="../media/image64.svg"/><Relationship Id="rId57" Type="http://schemas.openxmlformats.org/officeDocument/2006/relationships/image" Target="../media/image72.svg"/><Relationship Id="rId10" Type="http://schemas.openxmlformats.org/officeDocument/2006/relationships/image" Target="../media/image29.png"/><Relationship Id="rId31" Type="http://schemas.openxmlformats.org/officeDocument/2006/relationships/image" Target="../media/image46.svg"/><Relationship Id="rId44" Type="http://schemas.openxmlformats.org/officeDocument/2006/relationships/image" Target="../media/image59.png"/><Relationship Id="rId52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0D364B-01C8-1F9B-7863-1E6614E174E5}"/>
              </a:ext>
            </a:extLst>
          </p:cNvPr>
          <p:cNvSpPr txBox="1"/>
          <p:nvPr/>
        </p:nvSpPr>
        <p:spPr>
          <a:xfrm>
            <a:off x="971501" y="5914507"/>
            <a:ext cx="3123068" cy="276999"/>
          </a:xfrm>
          <a:prstGeom prst="rect">
            <a:avLst/>
          </a:prstGeom>
          <a:solidFill>
            <a:srgbClr val="95C11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07 JULY 2021 | Location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266E3-6269-77BB-C7AB-F095C5FB0E02}"/>
              </a:ext>
            </a:extLst>
          </p:cNvPr>
          <p:cNvSpPr txBox="1"/>
          <p:nvPr/>
        </p:nvSpPr>
        <p:spPr>
          <a:xfrm>
            <a:off x="914655" y="4569800"/>
            <a:ext cx="8310264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 b="1" dirty="0">
              <a:latin typeface="Open Sans Semibold"/>
              <a:ea typeface="Open Sans Semibold"/>
              <a:cs typeface="Open Sans Semibold"/>
            </a:endParaRPr>
          </a:p>
          <a:p>
            <a:r>
              <a:rPr lang="en-US" sz="2400" b="1" dirty="0">
                <a:latin typeface="Open Sans Semibold"/>
                <a:ea typeface="Open Sans Semibold"/>
                <a:cs typeface="Open Sans Semibold"/>
              </a:rPr>
              <a:t>Name of Presenter</a:t>
            </a:r>
            <a:endParaRPr lang="en-US" dirty="0">
              <a:latin typeface="Open Sans Semibold"/>
              <a:ea typeface="Open Sans Semibold"/>
              <a:cs typeface="Open Sans Semibold"/>
            </a:endParaRPr>
          </a:p>
          <a:p>
            <a:r>
              <a:rPr lang="en-GB" i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Function</a:t>
            </a:r>
          </a:p>
          <a:p>
            <a:r>
              <a:rPr lang="en-GB" i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email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2CB5B61-813A-D760-8800-6F3EC8037F85}"/>
              </a:ext>
            </a:extLst>
          </p:cNvPr>
          <p:cNvSpPr txBox="1">
            <a:spLocks/>
          </p:cNvSpPr>
          <p:nvPr/>
        </p:nvSpPr>
        <p:spPr>
          <a:xfrm>
            <a:off x="844115" y="2727865"/>
            <a:ext cx="9144000" cy="17224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95C11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What is </a:t>
            </a:r>
            <a:r>
              <a:rPr lang="en-US" sz="4800" b="1" dirty="0" err="1">
                <a:solidFill>
                  <a:srgbClr val="95C11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JustGreen</a:t>
            </a:r>
            <a:r>
              <a:rPr lang="en-US" sz="4800" b="1" dirty="0">
                <a:solidFill>
                  <a:srgbClr val="95C11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about?</a:t>
            </a:r>
          </a:p>
        </p:txBody>
      </p:sp>
      <p:pic>
        <p:nvPicPr>
          <p:cNvPr id="3" name="Afbeelding 2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95C2691A-8A2C-9BD1-7354-823622146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08" y="301727"/>
            <a:ext cx="6300216" cy="22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88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D8CD177-C9F7-DC9C-C17E-6BCD59985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726" y="465433"/>
            <a:ext cx="647700" cy="28575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2E3DC99-5C32-B030-8FD5-58F38A68E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726" y="1018389"/>
            <a:ext cx="276225" cy="2857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9F8746A-9613-1771-49ED-C75E71D92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20392" y="5033447"/>
            <a:ext cx="514350" cy="5715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2E2DBC3-808D-3370-2A28-BA533E75F2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96555" y="3940961"/>
            <a:ext cx="962025" cy="8477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FEF47D4-EAD7-2DF3-E99E-E2BD4C33A7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79361" y="2868494"/>
            <a:ext cx="942975" cy="8286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AE8259D-BCB4-A04B-9BA5-105B6A63A6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53692" y="1776977"/>
            <a:ext cx="962025" cy="84772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84CB7D4-31FE-BC87-BBF4-C85D0DE91E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10830" y="459766"/>
            <a:ext cx="1047750" cy="107632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EC688271-7EA9-D218-E7D5-CB2BD3EA864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2726" y="4959170"/>
            <a:ext cx="1028700" cy="100012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F50247A-BD06-68D5-1EDB-C4A2D1C181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2204" y="3736409"/>
            <a:ext cx="971550" cy="88582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265A7AD-717D-1E54-1641-098F1254C48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2726" y="2543175"/>
            <a:ext cx="971550" cy="88582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BB12A6C-7FFD-527E-8106-7D6BA4B42A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06790" y="2081778"/>
            <a:ext cx="971550" cy="23812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2CEA797-A12B-327A-2BBB-31D907A186C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02726" y="1573896"/>
            <a:ext cx="971550" cy="23812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6A1CE91-7F62-5C58-F262-ED4C4F911AB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656227" y="583590"/>
            <a:ext cx="942975" cy="82867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E812809C-FB73-94ED-DEF9-33757E16075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584789" y="2900362"/>
            <a:ext cx="2981325" cy="8572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D13058B1-6E40-082D-E83A-EDF90852DE5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584789" y="1996053"/>
            <a:ext cx="1085850" cy="8572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410D97E-F88B-2152-06E9-9CFF7C5BC5F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127714" y="4528622"/>
            <a:ext cx="523875" cy="79057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62248E0-4CDA-0160-FE43-DE794FAA117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514922" y="4519097"/>
            <a:ext cx="523875" cy="79057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BC53955-5F75-2618-052B-1EBB6825F65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720076" y="4519097"/>
            <a:ext cx="657225" cy="8001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75E2C7F-6EC4-5D09-DEF1-DD07CDFDBB8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493869" y="4538147"/>
            <a:ext cx="781050" cy="78105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FA99E24-E855-29F0-37DD-7828A15F538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178906" y="5493360"/>
            <a:ext cx="523875" cy="7905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A80E542-6FE5-3C16-A735-71B8DBF5A3F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566114" y="5483835"/>
            <a:ext cx="523875" cy="7905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00C2C82-9F91-D579-8D82-A929821C354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771268" y="5483835"/>
            <a:ext cx="657225" cy="800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DE12E6E-0EDC-CFB7-E71E-745D1CC36860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545061" y="5502885"/>
            <a:ext cx="781050" cy="78105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09094FF-0216-6299-3E6A-099CEF982908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4004230" y="3361849"/>
            <a:ext cx="942975" cy="8286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458071D-0F59-C766-34EA-7C1EC2AB498E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117212" y="3379101"/>
            <a:ext cx="942975" cy="8286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C7F1DBE-2D44-DE48-3D2D-EB2733BE667D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5060721" y="3392343"/>
            <a:ext cx="942975" cy="82867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ECC6D03-33A7-2716-1938-B0940B6895C9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22006" y="3392343"/>
            <a:ext cx="962025" cy="84772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D0F4A07-E9EC-2BCA-C687-8300CCFD04D3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82739" y="3412623"/>
            <a:ext cx="96202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69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45000200-37B2-714F-A803-8E0E7A7E9EED}"/>
              </a:ext>
            </a:extLst>
          </p:cNvPr>
          <p:cNvSpPr>
            <a:spLocks noChangeAspect="1"/>
          </p:cNvSpPr>
          <p:nvPr/>
        </p:nvSpPr>
        <p:spPr>
          <a:xfrm>
            <a:off x="5688505" y="920437"/>
            <a:ext cx="5793946" cy="5081106"/>
          </a:xfrm>
          <a:custGeom>
            <a:avLst/>
            <a:gdLst>
              <a:gd name="connsiteX0" fmla="*/ 256493 w 942905"/>
              <a:gd name="connsiteY0" fmla="*/ 826898 h 826898"/>
              <a:gd name="connsiteX1" fmla="*/ 220656 w 942905"/>
              <a:gd name="connsiteY1" fmla="*/ 806273 h 826898"/>
              <a:gd name="connsiteX2" fmla="*/ 5448 w 942905"/>
              <a:gd name="connsiteY2" fmla="*/ 434075 h 826898"/>
              <a:gd name="connsiteX3" fmla="*/ 5448 w 942905"/>
              <a:gd name="connsiteY3" fmla="*/ 392824 h 826898"/>
              <a:gd name="connsiteX4" fmla="*/ 220656 w 942905"/>
              <a:gd name="connsiteY4" fmla="*/ 20625 h 826898"/>
              <a:gd name="connsiteX5" fmla="*/ 256493 w 942905"/>
              <a:gd name="connsiteY5" fmla="*/ 0 h 826898"/>
              <a:gd name="connsiteX6" fmla="*/ 686816 w 942905"/>
              <a:gd name="connsiteY6" fmla="*/ 0 h 826898"/>
              <a:gd name="connsiteX7" fmla="*/ 722558 w 942905"/>
              <a:gd name="connsiteY7" fmla="*/ 20625 h 826898"/>
              <a:gd name="connsiteX8" fmla="*/ 937389 w 942905"/>
              <a:gd name="connsiteY8" fmla="*/ 392824 h 826898"/>
              <a:gd name="connsiteX9" fmla="*/ 937389 w 942905"/>
              <a:gd name="connsiteY9" fmla="*/ 434075 h 826898"/>
              <a:gd name="connsiteX10" fmla="*/ 722558 w 942905"/>
              <a:gd name="connsiteY10" fmla="*/ 806273 h 826898"/>
              <a:gd name="connsiteX11" fmla="*/ 686816 w 942905"/>
              <a:gd name="connsiteY11" fmla="*/ 826898 h 82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05" h="826898">
                <a:moveTo>
                  <a:pt x="256493" y="826898"/>
                </a:moveTo>
                <a:cubicBezTo>
                  <a:pt x="241723" y="826882"/>
                  <a:pt x="228075" y="819028"/>
                  <a:pt x="220656" y="806273"/>
                </a:cubicBezTo>
                <a:lnTo>
                  <a:pt x="5448" y="434075"/>
                </a:lnTo>
                <a:cubicBezTo>
                  <a:pt x="-1816" y="421281"/>
                  <a:pt x="-1816" y="405617"/>
                  <a:pt x="5448" y="392824"/>
                </a:cubicBezTo>
                <a:lnTo>
                  <a:pt x="220656" y="20625"/>
                </a:lnTo>
                <a:cubicBezTo>
                  <a:pt x="228075" y="7871"/>
                  <a:pt x="241723" y="16"/>
                  <a:pt x="256493" y="0"/>
                </a:cubicBezTo>
                <a:lnTo>
                  <a:pt x="686816" y="0"/>
                </a:lnTo>
                <a:cubicBezTo>
                  <a:pt x="701557" y="30"/>
                  <a:pt x="715171" y="7886"/>
                  <a:pt x="722558" y="20625"/>
                </a:cubicBezTo>
                <a:lnTo>
                  <a:pt x="937389" y="392824"/>
                </a:lnTo>
                <a:cubicBezTo>
                  <a:pt x="944745" y="405592"/>
                  <a:pt x="944745" y="421307"/>
                  <a:pt x="937389" y="434075"/>
                </a:cubicBezTo>
                <a:lnTo>
                  <a:pt x="722558" y="806273"/>
                </a:lnTo>
                <a:cubicBezTo>
                  <a:pt x="715171" y="819013"/>
                  <a:pt x="701557" y="826868"/>
                  <a:pt x="686816" y="826898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LU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DF4855A-251A-0A44-A4F1-1CCDF6170ED8}"/>
              </a:ext>
            </a:extLst>
          </p:cNvPr>
          <p:cNvSpPr txBox="1">
            <a:spLocks/>
          </p:cNvSpPr>
          <p:nvPr/>
        </p:nvSpPr>
        <p:spPr>
          <a:xfrm>
            <a:off x="864097" y="758365"/>
            <a:ext cx="8149273" cy="654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err="1">
                <a:solidFill>
                  <a:srgbClr val="8DC6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Justgreen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challenge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6F6887-8E7F-E649-9141-82A3C283C130}"/>
              </a:ext>
            </a:extLst>
          </p:cNvPr>
          <p:cNvSpPr/>
          <p:nvPr/>
        </p:nvSpPr>
        <p:spPr>
          <a:xfrm>
            <a:off x="638088" y="1437371"/>
            <a:ext cx="412945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95C1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crisis</a:t>
            </a:r>
          </a:p>
          <a:p>
            <a:endParaRPr lang="en-US" sz="2800" b="1" dirty="0">
              <a:solidFill>
                <a:srgbClr val="95948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929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Surpassing </a:t>
            </a:r>
            <a:r>
              <a:rPr lang="en-US" sz="1600" b="1" i="0" dirty="0">
                <a:solidFill>
                  <a:srgbClr val="2929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the critical threshold of 1.5 degrees Celsius</a:t>
            </a:r>
            <a:r>
              <a:rPr lang="en-US" sz="1600" b="0" i="0" dirty="0">
                <a:solidFill>
                  <a:srgbClr val="2929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by 2030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92929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I</a:t>
            </a:r>
            <a:r>
              <a:rPr lang="en-US" sz="1600" b="0" i="0" dirty="0">
                <a:solidFill>
                  <a:srgbClr val="2929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ncreasing </a:t>
            </a:r>
            <a:r>
              <a:rPr lang="en-US" sz="1600" b="1" i="0" dirty="0">
                <a:solidFill>
                  <a:srgbClr val="2929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urgency to act more decisively against climate crisis</a:t>
            </a:r>
            <a:endParaRPr lang="en-US" sz="1600" dirty="0">
              <a:solidFill>
                <a:srgbClr val="292929"/>
              </a:solidFill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929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European cities and metropolitan areas struggle with aligning their climate adaptation plans with their social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92929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Necessary </a:t>
            </a:r>
            <a:r>
              <a:rPr lang="en-US" sz="1600" b="0" i="0" dirty="0">
                <a:solidFill>
                  <a:srgbClr val="2929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to take </a:t>
            </a:r>
            <a:r>
              <a:rPr lang="en-US" sz="1600" b="1" i="0" dirty="0">
                <a:solidFill>
                  <a:srgbClr val="2929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equity into consideration</a:t>
            </a:r>
            <a:r>
              <a:rPr lang="en-US" sz="1600" b="0" i="0" dirty="0">
                <a:solidFill>
                  <a:srgbClr val="2929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92929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To prevent </a:t>
            </a:r>
            <a:r>
              <a:rPr lang="en-US" sz="1600" i="0" dirty="0">
                <a:solidFill>
                  <a:srgbClr val="2929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our policy interventions to further increase </a:t>
            </a:r>
            <a:r>
              <a:rPr lang="en-US" sz="1600" b="1" i="0" dirty="0">
                <a:solidFill>
                  <a:srgbClr val="2929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inequalities</a:t>
            </a:r>
            <a:r>
              <a:rPr lang="en-US" sz="1600" b="0" i="0" dirty="0">
                <a:solidFill>
                  <a:srgbClr val="2929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. 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FCFF2F8-F2CA-5A43-8E7B-237663733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29192" y="3894676"/>
            <a:ext cx="2412825" cy="212328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71113C4-08DA-974E-B499-20B5278C4F31}"/>
              </a:ext>
            </a:extLst>
          </p:cNvPr>
          <p:cNvSpPr/>
          <p:nvPr/>
        </p:nvSpPr>
        <p:spPr>
          <a:xfrm>
            <a:off x="4922703" y="4493218"/>
            <a:ext cx="2025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12.3 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MEUR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990A23-FF50-6542-820C-2ED71BDA1C93}"/>
              </a:ext>
            </a:extLst>
          </p:cNvPr>
          <p:cNvSpPr txBox="1"/>
          <p:nvPr/>
        </p:nvSpPr>
        <p:spPr>
          <a:xfrm>
            <a:off x="5440627" y="4245924"/>
            <a:ext cx="972598" cy="27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C4C1F54-5C40-CDA4-AA5E-06F2ACF19A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82290" y="5381223"/>
            <a:ext cx="1247582" cy="11375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50FBA8D-6BC9-3BDE-0885-6AC87A2BDB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39514" y="5051650"/>
            <a:ext cx="1000149" cy="1111277"/>
          </a:xfrm>
          <a:prstGeom prst="rect">
            <a:avLst/>
          </a:prstGeom>
        </p:spPr>
      </p:pic>
      <p:sp>
        <p:nvSpPr>
          <p:cNvPr id="2" name="TextBox 56">
            <a:extLst>
              <a:ext uri="{FF2B5EF4-FFF2-40B4-BE49-F238E27FC236}">
                <a16:creationId xmlns:a16="http://schemas.microsoft.com/office/drawing/2014/main" id="{F7D03E7A-7606-35DB-E24E-F64956C831B8}"/>
              </a:ext>
            </a:extLst>
          </p:cNvPr>
          <p:cNvSpPr txBox="1"/>
          <p:nvPr/>
        </p:nvSpPr>
        <p:spPr>
          <a:xfrm>
            <a:off x="9033988" y="6300241"/>
            <a:ext cx="3025347" cy="276999"/>
          </a:xfrm>
          <a:prstGeom prst="rect">
            <a:avLst/>
          </a:prstGeom>
          <a:solidFill>
            <a:srgbClr val="95C11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www.interegeurope.eu/JUSTGREEN</a:t>
            </a:r>
          </a:p>
        </p:txBody>
      </p:sp>
    </p:spTree>
    <p:extLst>
      <p:ext uri="{BB962C8B-B14F-4D97-AF65-F5344CB8AC3E}">
        <p14:creationId xmlns:p14="http://schemas.microsoft.com/office/powerpoint/2010/main" val="3673704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0CE58F-7340-024C-A918-1CD58D840FE3}"/>
              </a:ext>
            </a:extLst>
          </p:cNvPr>
          <p:cNvSpPr/>
          <p:nvPr/>
        </p:nvSpPr>
        <p:spPr>
          <a:xfrm>
            <a:off x="1073402" y="1406688"/>
            <a:ext cx="10045195" cy="3733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4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GB" sz="4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JustGreen</a:t>
            </a:r>
            <a:r>
              <a:rPr lang="en-GB" sz="4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aims at ensuring that the most vulnerable communities are not only shielded from climate risks but also benefit from and are actively involved in shaking greening policies.”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A09D88-134B-8D40-9622-3F209DD0273A}"/>
              </a:ext>
            </a:extLst>
          </p:cNvPr>
          <p:cNvSpPr txBox="1">
            <a:spLocks/>
          </p:cNvSpPr>
          <p:nvPr/>
        </p:nvSpPr>
        <p:spPr>
          <a:xfrm>
            <a:off x="801953" y="616322"/>
            <a:ext cx="8149273" cy="654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err="1">
                <a:solidFill>
                  <a:srgbClr val="8DC6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Justgreen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Goal</a:t>
            </a:r>
          </a:p>
        </p:txBody>
      </p:sp>
    </p:spTree>
    <p:extLst>
      <p:ext uri="{BB962C8B-B14F-4D97-AF65-F5344CB8AC3E}">
        <p14:creationId xmlns:p14="http://schemas.microsoft.com/office/powerpoint/2010/main" val="1534542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11F9F7C-EB6C-B84C-9531-356B037FE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097" y="758364"/>
            <a:ext cx="10277378" cy="996863"/>
          </a:xfrm>
        </p:spPr>
        <p:txBody>
          <a:bodyPr>
            <a:noAutofit/>
          </a:bodyPr>
          <a:lstStyle/>
          <a:p>
            <a:pPr algn="l"/>
            <a:r>
              <a:rPr lang="en-GB" sz="3600" b="1" dirty="0" err="1">
                <a:solidFill>
                  <a:srgbClr val="8DC6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JustGreen</a:t>
            </a:r>
            <a:r>
              <a:rPr lang="en-GB" sz="3600" b="1" dirty="0">
                <a:solidFill>
                  <a:srgbClr val="8DC6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GB" sz="3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one being left behind </a:t>
            </a:r>
            <a:r>
              <a:rPr lang="en-US" sz="3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transition to a climate-neutral EU by 2050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73E3DC-917C-7545-A4AA-C429D5514447}"/>
              </a:ext>
            </a:extLst>
          </p:cNvPr>
          <p:cNvSpPr/>
          <p:nvPr/>
        </p:nvSpPr>
        <p:spPr>
          <a:xfrm>
            <a:off x="910058" y="2022959"/>
            <a:ext cx="102314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 on specific needs of communities most vulnerable to climate impacts</a:t>
            </a:r>
          </a:p>
          <a:p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DC6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Elderly</a:t>
            </a:r>
            <a:r>
              <a:rPr lang="en-US" sz="2400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>
                <a:solidFill>
                  <a:srgbClr val="8DC6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low-income households</a:t>
            </a:r>
            <a:r>
              <a:rPr lang="en-US" sz="2400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en-US" sz="2400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>
                <a:solidFill>
                  <a:srgbClr val="8DC6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communities in deprived urban areas</a:t>
            </a:r>
            <a:r>
              <a:rPr lang="en-US" sz="2400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prone to extreme weather events.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Targeted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action with engagement of vulnerable communities</a:t>
            </a:r>
            <a:r>
              <a:rPr lang="en-US" sz="2400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crucial to prevent further inequalities</a:t>
            </a:r>
            <a:r>
              <a:rPr lang="en-US" sz="2400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5459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11F9F7C-EB6C-B84C-9531-356B037FE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097" y="758365"/>
            <a:ext cx="8149273" cy="838866"/>
          </a:xfrm>
        </p:spPr>
        <p:txBody>
          <a:bodyPr>
            <a:noAutofit/>
          </a:bodyPr>
          <a:lstStyle/>
          <a:p>
            <a:pPr algn="l"/>
            <a:r>
              <a:rPr lang="en-GB" sz="3600" b="1" dirty="0" err="1">
                <a:solidFill>
                  <a:srgbClr val="8DC6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JustGreen</a:t>
            </a:r>
            <a:r>
              <a:rPr lang="en-GB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three pillars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73E3DC-917C-7545-A4AA-C429D5514447}"/>
              </a:ext>
            </a:extLst>
          </p:cNvPr>
          <p:cNvSpPr/>
          <p:nvPr/>
        </p:nvSpPr>
        <p:spPr>
          <a:xfrm>
            <a:off x="864097" y="1604959"/>
            <a:ext cx="628954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ADCD6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Distribution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We're looking to distribute greening efforts and funds more equitably, based on a careful analysis of socio-economic and spatial data. </a:t>
            </a:r>
          </a:p>
          <a:p>
            <a:endParaRPr lang="en-US" b="1" dirty="0">
              <a:solidFill>
                <a:srgbClr val="ADCD6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solidFill>
                  <a:srgbClr val="ADCD6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Procedure 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focus is on inclusive processes, where communities most affected by climate change are deeply involved in planning and implementing greening initiatives.</a:t>
            </a:r>
          </a:p>
          <a:p>
            <a:endParaRPr lang="en-US" b="1" dirty="0">
              <a:solidFill>
                <a:srgbClr val="ADCD6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solidFill>
                  <a:srgbClr val="ADCD6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Recognition 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strive for a greater understanding and acknowledgement of diverse perspectives on greening and climate adaptation</a:t>
            </a:r>
          </a:p>
          <a:p>
            <a:endParaRPr lang="en-US" sz="2800" b="1" dirty="0">
              <a:solidFill>
                <a:srgbClr val="95948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 descr="Afbeelding met buitenshuis, kleding, persoon, boom&#10;&#10;Automatisch gegenereerde beschrijving">
            <a:extLst>
              <a:ext uri="{FF2B5EF4-FFF2-40B4-BE49-F238E27FC236}">
                <a16:creationId xmlns:a16="http://schemas.microsoft.com/office/drawing/2014/main" id="{19389567-2A48-5FE6-1566-BD0AA3AD8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912" y="2277409"/>
            <a:ext cx="4923447" cy="28686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A9BFD45-C3C2-17B9-DA0C-A6FE343D9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3672" y="4287306"/>
            <a:ext cx="971550" cy="885825"/>
          </a:xfrm>
          <a:prstGeom prst="rect">
            <a:avLst/>
          </a:prstGeom>
        </p:spPr>
      </p:pic>
      <p:sp>
        <p:nvSpPr>
          <p:cNvPr id="6" name="TextBox 56">
            <a:extLst>
              <a:ext uri="{FF2B5EF4-FFF2-40B4-BE49-F238E27FC236}">
                <a16:creationId xmlns:a16="http://schemas.microsoft.com/office/drawing/2014/main" id="{E8FBE21E-5AE7-884F-2896-3D280A774FCE}"/>
              </a:ext>
            </a:extLst>
          </p:cNvPr>
          <p:cNvSpPr txBox="1"/>
          <p:nvPr/>
        </p:nvSpPr>
        <p:spPr>
          <a:xfrm>
            <a:off x="9166653" y="6398185"/>
            <a:ext cx="3025347" cy="276999"/>
          </a:xfrm>
          <a:prstGeom prst="rect">
            <a:avLst/>
          </a:prstGeom>
          <a:solidFill>
            <a:srgbClr val="95C11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www.interegeurope.eu/JUSTGREEN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CB2EE7-EDC9-E359-FF5F-62654E3DB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78404" y="5161303"/>
            <a:ext cx="2981325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67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europe with grey and white colors">
            <a:extLst>
              <a:ext uri="{FF2B5EF4-FFF2-40B4-BE49-F238E27FC236}">
                <a16:creationId xmlns:a16="http://schemas.microsoft.com/office/drawing/2014/main" id="{1D71A1B8-049F-1F4A-B363-BD3DF6B24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925" y="1483249"/>
            <a:ext cx="4488075" cy="437879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11F9F7C-EB6C-B84C-9531-356B037FE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097" y="758365"/>
            <a:ext cx="8149273" cy="838866"/>
          </a:xfrm>
        </p:spPr>
        <p:txBody>
          <a:bodyPr>
            <a:noAutofit/>
          </a:bodyPr>
          <a:lstStyle/>
          <a:p>
            <a:pPr algn="l"/>
            <a:r>
              <a:rPr lang="en-GB" sz="3600" b="1" dirty="0" err="1">
                <a:solidFill>
                  <a:srgbClr val="8DC6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JustGreen</a:t>
            </a:r>
            <a:r>
              <a:rPr lang="en-GB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Partners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73E3DC-917C-7545-A4AA-C429D5514447}"/>
              </a:ext>
            </a:extLst>
          </p:cNvPr>
          <p:cNvSpPr/>
          <p:nvPr/>
        </p:nvSpPr>
        <p:spPr>
          <a:xfrm>
            <a:off x="866482" y="1850599"/>
            <a:ext cx="62895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dedicated consortium</a:t>
            </a:r>
            <a:r>
              <a:rPr lang="en-US" b="1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</a:t>
            </a:r>
          </a:p>
          <a:p>
            <a:endParaRPr lang="en-US" dirty="0">
              <a:solidFill>
                <a:srgbClr val="95948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solidFill>
                  <a:srgbClr val="8DC6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Rotterdam</a:t>
            </a:r>
            <a:r>
              <a:rPr lang="en-US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(LP), </a:t>
            </a:r>
            <a:r>
              <a:rPr lang="en-US" dirty="0">
                <a:solidFill>
                  <a:srgbClr val="8DC6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Burgas</a:t>
            </a:r>
            <a:r>
              <a:rPr lang="en-US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dirty="0">
                <a:solidFill>
                  <a:srgbClr val="8DC6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Ghent</a:t>
            </a:r>
            <a:r>
              <a:rPr lang="en-US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dirty="0">
                <a:solidFill>
                  <a:srgbClr val="8DC6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Katowice</a:t>
            </a:r>
            <a:r>
              <a:rPr lang="en-US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dirty="0">
                <a:solidFill>
                  <a:srgbClr val="8DC6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Murcia</a:t>
            </a:r>
            <a:r>
              <a:rPr lang="en-US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dirty="0">
                <a:solidFill>
                  <a:srgbClr val="8DC6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Tallinn</a:t>
            </a:r>
            <a:r>
              <a:rPr lang="en-US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dirty="0">
                <a:solidFill>
                  <a:srgbClr val="8DC6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Regional Development Fund of Attica </a:t>
            </a:r>
          </a:p>
          <a:p>
            <a:endParaRPr lang="en-US" dirty="0">
              <a:solidFill>
                <a:srgbClr val="95948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committed to the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success of the project.</a:t>
            </a:r>
            <a:r>
              <a:rPr lang="en-US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en-US" dirty="0">
              <a:solidFill>
                <a:srgbClr val="95948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solidFill>
                  <a:srgbClr val="8DC6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Erasmus University </a:t>
            </a:r>
            <a:r>
              <a:rPr lang="en-US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Advisory Partner</a:t>
            </a:r>
            <a:r>
              <a:rPr lang="en-US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facilitating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optimal exchange of experience</a:t>
            </a:r>
            <a:r>
              <a:rPr lang="en-US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through among others the JUSTGREEN-scorecards, a transferability matrix with best practices and the new Gluon-procedure.</a:t>
            </a:r>
            <a:endParaRPr lang="en-US" sz="2800" dirty="0">
              <a:solidFill>
                <a:srgbClr val="95948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AEA0B49-CE3E-8242-A31B-5C2B8EF6B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0279" y="1441243"/>
            <a:ext cx="2290579" cy="9288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57000B-A83F-1F40-A542-4A9D18B7EA3C}"/>
              </a:ext>
            </a:extLst>
          </p:cNvPr>
          <p:cNvSpPr/>
          <p:nvPr/>
        </p:nvSpPr>
        <p:spPr>
          <a:xfrm>
            <a:off x="9731043" y="2453483"/>
            <a:ext cx="64152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42366B0-E462-BC81-743E-4CC36B0F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8714997" y="2365354"/>
            <a:ext cx="276225" cy="2857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4569C5D-98A5-D353-63CB-3BE12ACB3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06866" y="4503036"/>
            <a:ext cx="101341" cy="8918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F9B8E1F-D1DE-36D8-CD1A-7FDD3D9610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57018" y="3053647"/>
            <a:ext cx="101341" cy="89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D5733C8-F561-1F0F-3A40-72C73017F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51803" y="3771947"/>
            <a:ext cx="101341" cy="891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3C5D5D0-2E5E-5D81-E367-4D28A4A9A5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1132" y="3888239"/>
            <a:ext cx="101341" cy="8918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1C544C-88A9-FDD8-DDAA-30145D4A9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96967" y="4955039"/>
            <a:ext cx="101341" cy="8918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9228FE1-06F6-8871-8930-F882E9A09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12342" y="3872771"/>
            <a:ext cx="101341" cy="8918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4F14178-9884-C868-88DA-F95C1BCA55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90009" y="4948622"/>
            <a:ext cx="101341" cy="89180"/>
          </a:xfrm>
          <a:prstGeom prst="rect">
            <a:avLst/>
          </a:prstGeom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F23048D8-D150-7AF1-D553-C4F8870B47A3}"/>
              </a:ext>
            </a:extLst>
          </p:cNvPr>
          <p:cNvSpPr txBox="1"/>
          <p:nvPr/>
        </p:nvSpPr>
        <p:spPr>
          <a:xfrm>
            <a:off x="6735698" y="1532850"/>
            <a:ext cx="1959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Rotterdam, Burgas, Ghent, Katowice, Murcia, Tallinn, Regional Development Fund of Attica</a:t>
            </a: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9B338D51-ADEA-5390-B9C0-714328F3B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020" y="1441242"/>
            <a:ext cx="3342413" cy="9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57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CC5FAA6-907C-0445-85C3-8E4CDB3D2AB1}"/>
              </a:ext>
            </a:extLst>
          </p:cNvPr>
          <p:cNvSpPr txBox="1"/>
          <p:nvPr/>
        </p:nvSpPr>
        <p:spPr>
          <a:xfrm>
            <a:off x="4140431" y="1797344"/>
            <a:ext cx="4627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for questions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11B920-B94F-5744-8313-EEC35A83ADD4}"/>
              </a:ext>
            </a:extLst>
          </p:cNvPr>
          <p:cNvSpPr txBox="1"/>
          <p:nvPr/>
        </p:nvSpPr>
        <p:spPr>
          <a:xfrm>
            <a:off x="6421874" y="776471"/>
            <a:ext cx="26480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30000" b="1" spc="-300" dirty="0">
                <a:solidFill>
                  <a:srgbClr val="95C1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GB" sz="30000" b="1" spc="-300" dirty="0">
              <a:solidFill>
                <a:srgbClr val="95C1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97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C963A-82BA-F849-A4DE-92829DE2A0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ED370D8-3A69-8A4A-9F45-5FC49EBF40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771" y="2807060"/>
            <a:ext cx="5383651" cy="1071072"/>
          </a:xfrm>
        </p:spPr>
        <p:txBody>
          <a:bodyPr>
            <a:noAutofit/>
          </a:bodyPr>
          <a:lstStyle/>
          <a:p>
            <a:pPr algn="l"/>
            <a:r>
              <a:rPr lang="en-US" sz="7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D2A340-D7B1-9F0C-453D-3CB5617B2A6C}"/>
              </a:ext>
            </a:extLst>
          </p:cNvPr>
          <p:cNvSpPr txBox="1"/>
          <p:nvPr/>
        </p:nvSpPr>
        <p:spPr>
          <a:xfrm>
            <a:off x="857771" y="5162324"/>
            <a:ext cx="5260710" cy="338554"/>
          </a:xfrm>
          <a:prstGeom prst="rect">
            <a:avLst/>
          </a:prstGeom>
          <a:solidFill>
            <a:srgbClr val="95C11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www.interregeurope.eu/ACRONYM</a:t>
            </a:r>
          </a:p>
        </p:txBody>
      </p:sp>
    </p:spTree>
    <p:extLst>
      <p:ext uri="{BB962C8B-B14F-4D97-AF65-F5344CB8AC3E}">
        <p14:creationId xmlns:p14="http://schemas.microsoft.com/office/powerpoint/2010/main" val="1251181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europe with grey and white colors">
            <a:extLst>
              <a:ext uri="{FF2B5EF4-FFF2-40B4-BE49-F238E27FC236}">
                <a16:creationId xmlns:a16="http://schemas.microsoft.com/office/drawing/2014/main" id="{1D71A1B8-049F-1F4A-B363-BD3DF6B24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808" y="423947"/>
            <a:ext cx="6385191" cy="6229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0C963A-82BA-F849-A4DE-92829DE2A0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52B1DA-5F30-C048-83D3-C29E4D6A1C70}"/>
              </a:ext>
            </a:extLst>
          </p:cNvPr>
          <p:cNvSpPr txBox="1"/>
          <p:nvPr/>
        </p:nvSpPr>
        <p:spPr>
          <a:xfrm>
            <a:off x="906150" y="2880557"/>
            <a:ext cx="5763200" cy="1833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i="1" dirty="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project ACRONYM is implemented in the framework of the Interreg Europe programme and co-financed by the European Union.</a:t>
            </a:r>
            <a:endParaRPr lang="en-US" sz="2400" b="1" i="1" dirty="0">
              <a:solidFill>
                <a:srgbClr val="95948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4187597-90F5-DF4E-8892-C7FBEE396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6653666"/>
            <a:ext cx="12192000" cy="2114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97CE6B-5B76-B04D-AE33-F52CCAB7CEEC}"/>
              </a:ext>
            </a:extLst>
          </p:cNvPr>
          <p:cNvSpPr txBox="1"/>
          <p:nvPr/>
        </p:nvSpPr>
        <p:spPr>
          <a:xfrm>
            <a:off x="906150" y="5430417"/>
            <a:ext cx="32639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www.interregeurope.eu</a:t>
            </a:r>
            <a:endParaRPr lang="en-US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BF6E5FC1-F6D1-8F62-90F7-3DE68BA9B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08" y="301727"/>
            <a:ext cx="6300216" cy="22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64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95948A"/>
      </a:lt2>
      <a:accent1>
        <a:srgbClr val="01A884"/>
      </a:accent1>
      <a:accent2>
        <a:srgbClr val="95C11E"/>
      </a:accent2>
      <a:accent3>
        <a:srgbClr val="F39200"/>
      </a:accent3>
      <a:accent4>
        <a:srgbClr val="E21D44"/>
      </a:accent4>
      <a:accent5>
        <a:srgbClr val="009FE3"/>
      </a:accent5>
      <a:accent6>
        <a:srgbClr val="154193"/>
      </a:accent6>
      <a:hlink>
        <a:srgbClr val="FEFFFE"/>
      </a:hlink>
      <a:folHlink>
        <a:srgbClr val="D9D7C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b="1" dirty="0">
            <a:solidFill>
              <a:srgbClr val="95948B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06E3B9CB-D344-C147-9C3E-36C884CF0AED}" vid="{737523F6-8BB6-244C-9D2D-8DA98AD551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736b40c-42a1-49f3-bc65-60c699dd9327" xsi:nil="true"/>
    <lcf76f155ced4ddcb4097134ff3c332f xmlns="cbd712a3-7166-47cd-b325-926e3608f329">
      <Terms xmlns="http://schemas.microsoft.com/office/infopath/2007/PartnerControls"/>
    </lcf76f155ced4ddcb4097134ff3c332f>
    <SharedWithUsers xmlns="f736b40c-42a1-49f3-bc65-60c699dd9327">
      <UserInfo>
        <DisplayName>Kluijtenaar M. (Maria)</DisplayName>
        <AccountId>12</AccountId>
        <AccountType/>
      </UserInfo>
      <UserInfo>
        <DisplayName>Pouw C.C. (Cleo)</DisplayName>
        <AccountId>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8A419AA7FDF64E9377D443D910E0CA" ma:contentTypeVersion="14" ma:contentTypeDescription="Een nieuw document maken." ma:contentTypeScope="" ma:versionID="c1fc66786038062c99210fd7d5f02caf">
  <xsd:schema xmlns:xsd="http://www.w3.org/2001/XMLSchema" xmlns:xs="http://www.w3.org/2001/XMLSchema" xmlns:p="http://schemas.microsoft.com/office/2006/metadata/properties" xmlns:ns2="cbd712a3-7166-47cd-b325-926e3608f329" xmlns:ns3="f736b40c-42a1-49f3-bc65-60c699dd9327" targetNamespace="http://schemas.microsoft.com/office/2006/metadata/properties" ma:root="true" ma:fieldsID="bd6a735116f67475213258447ebd04f1" ns2:_="" ns3:_="">
    <xsd:import namespace="cbd712a3-7166-47cd-b325-926e3608f329"/>
    <xsd:import namespace="f736b40c-42a1-49f3-bc65-60c699dd93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d712a3-7166-47cd-b325-926e3608f3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2c5aa6d7-5f2d-412b-a34c-8d6f6e5ae6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6b40c-42a1-49f3-bc65-60c699dd932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1ff71e2-123e-427a-bd08-a3113b1cef1d}" ma:internalName="TaxCatchAll" ma:showField="CatchAllData" ma:web="f736b40c-42a1-49f3-bc65-60c699dd93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3FC793-0237-4EB2-9E54-581B2D1B3CF6}">
  <ds:schemaRefs>
    <ds:schemaRef ds:uri="http://purl.org/dc/terms/"/>
    <ds:schemaRef ds:uri="http://schemas.microsoft.com/office/2006/documentManagement/types"/>
    <ds:schemaRef ds:uri="http://www.w3.org/XML/1998/namespace"/>
    <ds:schemaRef ds:uri="cbd712a3-7166-47cd-b325-926e3608f329"/>
    <ds:schemaRef ds:uri="f736b40c-42a1-49f3-bc65-60c699dd9327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52F9360-B38D-4A7D-AB20-86E58B470F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d712a3-7166-47cd-b325-926e3608f329"/>
    <ds:schemaRef ds:uri="f736b40c-42a1-49f3-bc65-60c699dd93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ADCADD-F611-4F5C-BD5A-F3C3BD3F86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</TotalTime>
  <Words>399</Words>
  <Application>Microsoft Office PowerPoint</Application>
  <PresentationFormat>Breedbeeld</PresentationFormat>
  <Paragraphs>58</Paragraphs>
  <Slides>10</Slides>
  <Notes>4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1" baseType="lpstr"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</vt:lpstr>
      <vt:lpstr>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Kurth</dc:creator>
  <cp:lastModifiedBy>Kluijtenaar M. (Maria)</cp:lastModifiedBy>
  <cp:revision>28</cp:revision>
  <dcterms:created xsi:type="dcterms:W3CDTF">2021-10-28T12:22:03Z</dcterms:created>
  <dcterms:modified xsi:type="dcterms:W3CDTF">2024-06-07T10:27:20Z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0x010100F18A419AA7FDF64E9377D443D910E0CA</vt:lpwstr>
  </property>
  <property fmtid="{D5CDD505-2E9C-101B-9397-08002B2CF9AE}" pid="3" name="MediaServiceImageTags">
    <vt:lpwstr/>
  </property>
  <property fmtid="{D5CDD505-2E9C-101B-9397-08002B2CF9AE}" pid="4" name="MSIP_Label_ea871968-df67-4817-ac85-f4a5f5ebb5dd_Enabled">
    <vt:lpwstr>true</vt:lpwstr>
  </property>
  <property fmtid="{D5CDD505-2E9C-101B-9397-08002B2CF9AE}" pid="5" name="MSIP_Label_ea871968-df67-4817-ac85-f4a5f5ebb5dd_SetDate">
    <vt:lpwstr>2024-03-27T13:51:32Z</vt:lpwstr>
  </property>
  <property fmtid="{D5CDD505-2E9C-101B-9397-08002B2CF9AE}" pid="6" name="MSIP_Label_ea871968-df67-4817-ac85-f4a5f5ebb5dd_Method">
    <vt:lpwstr>Standard</vt:lpwstr>
  </property>
  <property fmtid="{D5CDD505-2E9C-101B-9397-08002B2CF9AE}" pid="7" name="MSIP_Label_ea871968-df67-4817-ac85-f4a5f5ebb5dd_Name">
    <vt:lpwstr>Bedrijfsvertrouwelijk</vt:lpwstr>
  </property>
  <property fmtid="{D5CDD505-2E9C-101B-9397-08002B2CF9AE}" pid="8" name="MSIP_Label_ea871968-df67-4817-ac85-f4a5f5ebb5dd_SiteId">
    <vt:lpwstr>49c4cd82-8f65-4d6a-9a3b-0ecd07c0cf5b</vt:lpwstr>
  </property>
  <property fmtid="{D5CDD505-2E9C-101B-9397-08002B2CF9AE}" pid="9" name="MSIP_Label_ea871968-df67-4817-ac85-f4a5f5ebb5dd_ActionId">
    <vt:lpwstr>d7904935-3bdb-4a08-8ec4-df0f3fb419b2</vt:lpwstr>
  </property>
  <property fmtid="{D5CDD505-2E9C-101B-9397-08002B2CF9AE}" pid="10" name="MSIP_Label_ea871968-df67-4817-ac85-f4a5f5ebb5dd_ContentBits">
    <vt:lpwstr>0</vt:lpwstr>
  </property>
</Properties>
</file>