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3" r:id="rId6"/>
    <p:sldId id="283" r:id="rId7"/>
    <p:sldId id="291" r:id="rId8"/>
    <p:sldId id="296" r:id="rId9"/>
    <p:sldId id="297" r:id="rId10"/>
    <p:sldId id="300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48B"/>
    <a:srgbClr val="95C11F"/>
    <a:srgbClr val="8DC63F"/>
    <a:srgbClr val="ADCD65"/>
    <a:srgbClr val="02A984"/>
    <a:srgbClr val="4AB698"/>
    <a:srgbClr val="E31D44"/>
    <a:srgbClr val="EB5C62"/>
    <a:srgbClr val="DAD7D0"/>
    <a:srgbClr val="15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45C67-E9F6-4578-BEA6-553B26861F50}" v="2" dt="2024-02-20T15:58:57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/>
    <p:restoredTop sz="97867"/>
  </p:normalViewPr>
  <p:slideViewPr>
    <p:cSldViewPr snapToGrid="0" snapToObjects="1">
      <p:cViewPr varScale="1">
        <p:scale>
          <a:sx n="113" d="100"/>
          <a:sy n="113" d="100"/>
        </p:scale>
        <p:origin x="83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POLASKOVA" userId="57d152d9-85ff-4ab6-86ab-ca0abe216818" providerId="ADAL" clId="{D0A19EDD-D102-4659-BBB3-F39DB493057A}"/>
    <pc:docChg chg="undo custSel modSld modMainMaster">
      <pc:chgData name="Petra POLASKOVA" userId="57d152d9-85ff-4ab6-86ab-ca0abe216818" providerId="ADAL" clId="{D0A19EDD-D102-4659-BBB3-F39DB493057A}" dt="2023-02-26T14:50:39.339" v="99" actId="478"/>
      <pc:docMkLst>
        <pc:docMk/>
      </pc:docMkLst>
      <pc:sldChg chg="modSp mod">
        <pc:chgData name="Petra POLASKOVA" userId="57d152d9-85ff-4ab6-86ab-ca0abe216818" providerId="ADAL" clId="{D0A19EDD-D102-4659-BBB3-F39DB493057A}" dt="2023-02-26T14:41:13.952" v="5" actId="207"/>
        <pc:sldMkLst>
          <pc:docMk/>
          <pc:sldMk cId="2378688025" sldId="256"/>
        </pc:sldMkLst>
        <pc:spChg chg="mod">
          <ac:chgData name="Petra POLASKOVA" userId="57d152d9-85ff-4ab6-86ab-ca0abe216818" providerId="ADAL" clId="{D0A19EDD-D102-4659-BBB3-F39DB493057A}" dt="2023-02-26T14:41:13.952" v="5" actId="207"/>
          <ac:spMkLst>
            <pc:docMk/>
            <pc:sldMk cId="2378688025" sldId="256"/>
            <ac:spMk id="3" creationId="{E11F9F7C-EB6C-B84C-9531-356B037FEA56}"/>
          </ac:spMkLst>
        </pc:spChg>
      </pc:sldChg>
      <pc:sldChg chg="addSp delSp modSp mod">
        <pc:chgData name="Petra POLASKOVA" userId="57d152d9-85ff-4ab6-86ab-ca0abe216818" providerId="ADAL" clId="{D0A19EDD-D102-4659-BBB3-F39DB493057A}" dt="2023-02-26T14:50:39.339" v="99" actId="478"/>
        <pc:sldMkLst>
          <pc:docMk/>
          <pc:sldMk cId="1525459426" sldId="273"/>
        </pc:sldMkLst>
        <pc:spChg chg="mod">
          <ac:chgData name="Petra POLASKOVA" userId="57d152d9-85ff-4ab6-86ab-ca0abe216818" providerId="ADAL" clId="{D0A19EDD-D102-4659-BBB3-F39DB493057A}" dt="2023-02-26T14:42:25.690" v="14" actId="207"/>
          <ac:spMkLst>
            <pc:docMk/>
            <pc:sldMk cId="1525459426" sldId="273"/>
            <ac:spMk id="18" creationId="{AB4D2EE3-5032-1245-AEE8-014CF64BA1C7}"/>
          </ac:spMkLst>
        </pc:spChg>
        <pc:spChg chg="mod">
          <ac:chgData name="Petra POLASKOVA" userId="57d152d9-85ff-4ab6-86ab-ca0abe216818" providerId="ADAL" clId="{D0A19EDD-D102-4659-BBB3-F39DB493057A}" dt="2023-02-26T14:41:48.263" v="9" actId="207"/>
          <ac:spMkLst>
            <pc:docMk/>
            <pc:sldMk cId="1525459426" sldId="273"/>
            <ac:spMk id="19" creationId="{0573E3DC-917C-7545-A4AA-C429D5514447}"/>
          </ac:spMkLst>
        </pc:spChg>
        <pc:spChg chg="mod">
          <ac:chgData name="Petra POLASKOVA" userId="57d152d9-85ff-4ab6-86ab-ca0abe216818" providerId="ADAL" clId="{D0A19EDD-D102-4659-BBB3-F39DB493057A}" dt="2023-02-26T14:42:31.881" v="15" actId="207"/>
          <ac:spMkLst>
            <pc:docMk/>
            <pc:sldMk cId="1525459426" sldId="273"/>
            <ac:spMk id="23" creationId="{C2811249-69B2-FE46-B48E-8F59B7879724}"/>
          </ac:spMkLst>
        </pc:spChg>
        <pc:picChg chg="add del mod">
          <ac:chgData name="Petra POLASKOVA" userId="57d152d9-85ff-4ab6-86ab-ca0abe216818" providerId="ADAL" clId="{D0A19EDD-D102-4659-BBB3-F39DB493057A}" dt="2023-02-26T14:49:26.119" v="90" actId="478"/>
          <ac:picMkLst>
            <pc:docMk/>
            <pc:sldMk cId="1525459426" sldId="273"/>
            <ac:picMk id="4" creationId="{94ACE33E-D4FA-1960-5172-C284E0535085}"/>
          </ac:picMkLst>
        </pc:picChg>
        <pc:picChg chg="add del mod">
          <ac:chgData name="Petra POLASKOVA" userId="57d152d9-85ff-4ab6-86ab-ca0abe216818" providerId="ADAL" clId="{D0A19EDD-D102-4659-BBB3-F39DB493057A}" dt="2023-02-26T14:50:39.339" v="99" actId="478"/>
          <ac:picMkLst>
            <pc:docMk/>
            <pc:sldMk cId="1525459426" sldId="273"/>
            <ac:picMk id="6" creationId="{E96DA6BD-5235-6559-E623-F9151F5FFB55}"/>
          </ac:picMkLst>
        </pc:picChg>
        <pc:picChg chg="add mod">
          <ac:chgData name="Petra POLASKOVA" userId="57d152d9-85ff-4ab6-86ab-ca0abe216818" providerId="ADAL" clId="{D0A19EDD-D102-4659-BBB3-F39DB493057A}" dt="2023-02-26T14:50:31.407" v="98" actId="1035"/>
          <ac:picMkLst>
            <pc:docMk/>
            <pc:sldMk cId="1525459426" sldId="273"/>
            <ac:picMk id="8" creationId="{CF0167EF-0426-93B8-76CA-1C8F250A48E2}"/>
          </ac:picMkLst>
        </pc:picChg>
        <pc:picChg chg="mod">
          <ac:chgData name="Petra POLASKOVA" userId="57d152d9-85ff-4ab6-86ab-ca0abe216818" providerId="ADAL" clId="{D0A19EDD-D102-4659-BBB3-F39DB493057A}" dt="2023-02-26T14:50:11.157" v="94" actId="207"/>
          <ac:picMkLst>
            <pc:docMk/>
            <pc:sldMk cId="1525459426" sldId="273"/>
            <ac:picMk id="9" creationId="{5AEA0B49-CE3E-8242-A31B-5C2B8EF6BE9F}"/>
          </ac:picMkLst>
        </pc:picChg>
        <pc:picChg chg="mod">
          <ac:chgData name="Petra POLASKOVA" userId="57d152d9-85ff-4ab6-86ab-ca0abe216818" providerId="ADAL" clId="{D0A19EDD-D102-4659-BBB3-F39DB493057A}" dt="2023-02-26T14:50:17.946" v="95" actId="207"/>
          <ac:picMkLst>
            <pc:docMk/>
            <pc:sldMk cId="1525459426" sldId="273"/>
            <ac:picMk id="13" creationId="{C5A9181C-BDBC-A141-A699-12F03078DFFC}"/>
          </ac:picMkLst>
        </pc:picChg>
        <pc:picChg chg="del">
          <ac:chgData name="Petra POLASKOVA" userId="57d152d9-85ff-4ab6-86ab-ca0abe216818" providerId="ADAL" clId="{D0A19EDD-D102-4659-BBB3-F39DB493057A}" dt="2023-02-26T14:50:21.050" v="96" actId="478"/>
          <ac:picMkLst>
            <pc:docMk/>
            <pc:sldMk cId="1525459426" sldId="273"/>
            <ac:picMk id="16" creationId="{5D946EE6-A8F6-AB41-B596-639B252A0931}"/>
          </ac:picMkLst>
        </pc:picChg>
        <pc:picChg chg="ord">
          <ac:chgData name="Petra POLASKOVA" userId="57d152d9-85ff-4ab6-86ab-ca0abe216818" providerId="ADAL" clId="{D0A19EDD-D102-4659-BBB3-F39DB493057A}" dt="2023-02-26T14:43:02.819" v="17" actId="167"/>
          <ac:picMkLst>
            <pc:docMk/>
            <pc:sldMk cId="1525459426" sldId="273"/>
            <ac:picMk id="17" creationId="{87EDE2B2-C92F-A74B-8032-AA79A0716B3D}"/>
          </ac:picMkLst>
        </pc:picChg>
        <pc:picChg chg="mod">
          <ac:chgData name="Petra POLASKOVA" userId="57d152d9-85ff-4ab6-86ab-ca0abe216818" providerId="ADAL" clId="{D0A19EDD-D102-4659-BBB3-F39DB493057A}" dt="2023-02-26T14:41:53.820" v="10" actId="207"/>
          <ac:picMkLst>
            <pc:docMk/>
            <pc:sldMk cId="1525459426" sldId="273"/>
            <ac:picMk id="22" creationId="{53859C2A-3B6B-B549-BDE2-50EFC979E49B}"/>
          </ac:picMkLst>
        </pc:picChg>
        <pc:picChg chg="mod">
          <ac:chgData name="Petra POLASKOVA" userId="57d152d9-85ff-4ab6-86ab-ca0abe216818" providerId="ADAL" clId="{D0A19EDD-D102-4659-BBB3-F39DB493057A}" dt="2023-02-26T14:41:57.888" v="11" actId="207"/>
          <ac:picMkLst>
            <pc:docMk/>
            <pc:sldMk cId="1525459426" sldId="273"/>
            <ac:picMk id="24" creationId="{D16DC17E-6319-9C44-954D-433FE0EC4E12}"/>
          </ac:picMkLst>
        </pc:picChg>
        <pc:picChg chg="mod">
          <ac:chgData name="Petra POLASKOVA" userId="57d152d9-85ff-4ab6-86ab-ca0abe216818" providerId="ADAL" clId="{D0A19EDD-D102-4659-BBB3-F39DB493057A}" dt="2023-02-26T14:42:01.370" v="12" actId="207"/>
          <ac:picMkLst>
            <pc:docMk/>
            <pc:sldMk cId="1525459426" sldId="273"/>
            <ac:picMk id="25" creationId="{24F05A27-4B6D-3A4B-8CAF-FA89B23C1EF4}"/>
          </ac:picMkLst>
        </pc:picChg>
      </pc:sldChg>
      <pc:sldChg chg="addSp delSp modSp mod">
        <pc:chgData name="Petra POLASKOVA" userId="57d152d9-85ff-4ab6-86ab-ca0abe216818" providerId="ADAL" clId="{D0A19EDD-D102-4659-BBB3-F39DB493057A}" dt="2023-02-26T14:48:35.032" v="86" actId="20577"/>
        <pc:sldMkLst>
          <pc:docMk/>
          <pc:sldMk cId="3673704800" sldId="283"/>
        </pc:sldMkLst>
        <pc:spChg chg="mod">
          <ac:chgData name="Petra POLASKOVA" userId="57d152d9-85ff-4ab6-86ab-ca0abe216818" providerId="ADAL" clId="{D0A19EDD-D102-4659-BBB3-F39DB493057A}" dt="2023-02-26T14:43:26.214" v="19" actId="207"/>
          <ac:spMkLst>
            <pc:docMk/>
            <pc:sldMk cId="3673704800" sldId="283"/>
            <ac:spMk id="23" creationId="{B56F6887-8E7F-E649-9141-82A3C283C130}"/>
          </ac:spMkLst>
        </pc:spChg>
        <pc:spChg chg="mod">
          <ac:chgData name="Petra POLASKOVA" userId="57d152d9-85ff-4ab6-86ab-ca0abe216818" providerId="ADAL" clId="{D0A19EDD-D102-4659-BBB3-F39DB493057A}" dt="2023-02-26T14:48:11.650" v="58" actId="404"/>
          <ac:spMkLst>
            <pc:docMk/>
            <pc:sldMk cId="3673704800" sldId="283"/>
            <ac:spMk id="25" creationId="{B71113C4-08DA-974E-B499-20B5278C4F31}"/>
          </ac:spMkLst>
        </pc:spChg>
        <pc:spChg chg="mod">
          <ac:chgData name="Petra POLASKOVA" userId="57d152d9-85ff-4ab6-86ab-ca0abe216818" providerId="ADAL" clId="{D0A19EDD-D102-4659-BBB3-F39DB493057A}" dt="2023-02-26T14:48:35.032" v="86" actId="20577"/>
          <ac:spMkLst>
            <pc:docMk/>
            <pc:sldMk cId="3673704800" sldId="283"/>
            <ac:spMk id="57" creationId="{799448AE-4B4A-4D4D-A214-5B1A91C8687D}"/>
          </ac:spMkLst>
        </pc:spChg>
        <pc:picChg chg="add del mod">
          <ac:chgData name="Petra POLASKOVA" userId="57d152d9-85ff-4ab6-86ab-ca0abe216818" providerId="ADAL" clId="{D0A19EDD-D102-4659-BBB3-F39DB493057A}" dt="2023-02-26T14:45:27.158" v="25" actId="478"/>
          <ac:picMkLst>
            <pc:docMk/>
            <pc:sldMk cId="3673704800" sldId="283"/>
            <ac:picMk id="3" creationId="{947A7BFB-5002-C09E-07A6-74D5B03E8E26}"/>
          </ac:picMkLst>
        </pc:picChg>
        <pc:picChg chg="add del mod">
          <ac:chgData name="Petra POLASKOVA" userId="57d152d9-85ff-4ab6-86ab-ca0abe216818" providerId="ADAL" clId="{D0A19EDD-D102-4659-BBB3-F39DB493057A}" dt="2023-02-26T14:45:44.614" v="27" actId="478"/>
          <ac:picMkLst>
            <pc:docMk/>
            <pc:sldMk cId="3673704800" sldId="283"/>
            <ac:picMk id="5" creationId="{F385BE72-B30E-98AC-729D-3CECA955A433}"/>
          </ac:picMkLst>
        </pc:picChg>
        <pc:picChg chg="add del mod">
          <ac:chgData name="Petra POLASKOVA" userId="57d152d9-85ff-4ab6-86ab-ca0abe216818" providerId="ADAL" clId="{D0A19EDD-D102-4659-BBB3-F39DB493057A}" dt="2023-02-26T14:47:43.424" v="46" actId="1076"/>
          <ac:picMkLst>
            <pc:docMk/>
            <pc:sldMk cId="3673704800" sldId="283"/>
            <ac:picMk id="7" creationId="{1224EFAC-FCD7-0C44-CB52-F00617373F9B}"/>
          </ac:picMkLst>
        </pc:picChg>
        <pc:picChg chg="add del mod">
          <ac:chgData name="Petra POLASKOVA" userId="57d152d9-85ff-4ab6-86ab-ca0abe216818" providerId="ADAL" clId="{D0A19EDD-D102-4659-BBB3-F39DB493057A}" dt="2023-02-26T14:46:54.082" v="38" actId="478"/>
          <ac:picMkLst>
            <pc:docMk/>
            <pc:sldMk cId="3673704800" sldId="283"/>
            <ac:picMk id="9" creationId="{32D9E38B-659B-7825-5487-F3DED7A38097}"/>
          </ac:picMkLst>
        </pc:picChg>
        <pc:picChg chg="add del mod">
          <ac:chgData name="Petra POLASKOVA" userId="57d152d9-85ff-4ab6-86ab-ca0abe216818" providerId="ADAL" clId="{D0A19EDD-D102-4659-BBB3-F39DB493057A}" dt="2023-02-26T14:46:52.938" v="37" actId="478"/>
          <ac:picMkLst>
            <pc:docMk/>
            <pc:sldMk cId="3673704800" sldId="283"/>
            <ac:picMk id="11" creationId="{E1267742-474F-F793-1B58-F60FD7F2CE16}"/>
          </ac:picMkLst>
        </pc:picChg>
        <pc:picChg chg="add del mod">
          <ac:chgData name="Petra POLASKOVA" userId="57d152d9-85ff-4ab6-86ab-ca0abe216818" providerId="ADAL" clId="{D0A19EDD-D102-4659-BBB3-F39DB493057A}" dt="2023-02-26T14:46:51.755" v="36" actId="478"/>
          <ac:picMkLst>
            <pc:docMk/>
            <pc:sldMk cId="3673704800" sldId="283"/>
            <ac:picMk id="13" creationId="{C52D652C-BB66-DAE6-1C17-BDB8ED6F07B0}"/>
          </ac:picMkLst>
        </pc:picChg>
        <pc:picChg chg="add del mod">
          <ac:chgData name="Petra POLASKOVA" userId="57d152d9-85ff-4ab6-86ab-ca0abe216818" providerId="ADAL" clId="{D0A19EDD-D102-4659-BBB3-F39DB493057A}" dt="2023-02-26T14:46:50.203" v="35" actId="478"/>
          <ac:picMkLst>
            <pc:docMk/>
            <pc:sldMk cId="3673704800" sldId="283"/>
            <ac:picMk id="15" creationId="{67EA2C8D-9FC6-52C9-1455-EA0AF91BCD9D}"/>
          </ac:picMkLst>
        </pc:picChg>
        <pc:picChg chg="add del mod">
          <ac:chgData name="Petra POLASKOVA" userId="57d152d9-85ff-4ab6-86ab-ca0abe216818" providerId="ADAL" clId="{D0A19EDD-D102-4659-BBB3-F39DB493057A}" dt="2023-02-26T14:46:48.665" v="34" actId="478"/>
          <ac:picMkLst>
            <pc:docMk/>
            <pc:sldMk cId="3673704800" sldId="283"/>
            <ac:picMk id="17" creationId="{A6EA1166-8440-DD08-14E1-78DD882CFBCA}"/>
          </ac:picMkLst>
        </pc:picChg>
        <pc:picChg chg="add del mod">
          <ac:chgData name="Petra POLASKOVA" userId="57d152d9-85ff-4ab6-86ab-ca0abe216818" providerId="ADAL" clId="{D0A19EDD-D102-4659-BBB3-F39DB493057A}" dt="2023-02-26T14:46:47.461" v="33" actId="478"/>
          <ac:picMkLst>
            <pc:docMk/>
            <pc:sldMk cId="3673704800" sldId="283"/>
            <ac:picMk id="19" creationId="{486A17AE-5208-401F-A7D4-D8705ED86AF4}"/>
          </ac:picMkLst>
        </pc:picChg>
        <pc:picChg chg="add mod">
          <ac:chgData name="Petra POLASKOVA" userId="57d152d9-85ff-4ab6-86ab-ca0abe216818" providerId="ADAL" clId="{D0A19EDD-D102-4659-BBB3-F39DB493057A}" dt="2023-02-26T14:46:44.677" v="32" actId="1076"/>
          <ac:picMkLst>
            <pc:docMk/>
            <pc:sldMk cId="3673704800" sldId="283"/>
            <ac:picMk id="21" creationId="{BE1E2123-53E5-9387-9DE9-93BB2BD7BA0A}"/>
          </ac:picMkLst>
        </pc:picChg>
        <pc:picChg chg="mod">
          <ac:chgData name="Petra POLASKOVA" userId="57d152d9-85ff-4ab6-86ab-ca0abe216818" providerId="ADAL" clId="{D0A19EDD-D102-4659-BBB3-F39DB493057A}" dt="2023-02-26T14:43:32.383" v="20" actId="207"/>
          <ac:picMkLst>
            <pc:docMk/>
            <pc:sldMk cId="3673704800" sldId="283"/>
            <ac:picMk id="24" creationId="{3FCFF2F8-F2CA-5A43-8E7B-2376637332D1}"/>
          </ac:picMkLst>
        </pc:picChg>
        <pc:picChg chg="del">
          <ac:chgData name="Petra POLASKOVA" userId="57d152d9-85ff-4ab6-86ab-ca0abe216818" providerId="ADAL" clId="{D0A19EDD-D102-4659-BBB3-F39DB493057A}" dt="2023-02-26T14:47:04.788" v="41" actId="478"/>
          <ac:picMkLst>
            <pc:docMk/>
            <pc:sldMk cId="3673704800" sldId="283"/>
            <ac:picMk id="29" creationId="{D20C80B9-106B-4747-9DC8-589F00FF63E3}"/>
          </ac:picMkLst>
        </pc:picChg>
        <pc:picChg chg="del">
          <ac:chgData name="Petra POLASKOVA" userId="57d152d9-85ff-4ab6-86ab-ca0abe216818" providerId="ADAL" clId="{D0A19EDD-D102-4659-BBB3-F39DB493057A}" dt="2023-02-26T14:46:38.441" v="31" actId="478"/>
          <ac:picMkLst>
            <pc:docMk/>
            <pc:sldMk cId="3673704800" sldId="283"/>
            <ac:picMk id="30" creationId="{717256CF-7BAE-344A-B5FD-E6DA938CFB6D}"/>
          </ac:picMkLst>
        </pc:picChg>
      </pc:sldChg>
      <pc:sldChg chg="modSp mod">
        <pc:chgData name="Petra POLASKOVA" userId="57d152d9-85ff-4ab6-86ab-ca0abe216818" providerId="ADAL" clId="{D0A19EDD-D102-4659-BBB3-F39DB493057A}" dt="2023-02-26T14:43:47.847" v="22" actId="207"/>
        <pc:sldMkLst>
          <pc:docMk/>
          <pc:sldMk cId="1534542875" sldId="291"/>
        </pc:sldMkLst>
        <pc:spChg chg="mod">
          <ac:chgData name="Petra POLASKOVA" userId="57d152d9-85ff-4ab6-86ab-ca0abe216818" providerId="ADAL" clId="{D0A19EDD-D102-4659-BBB3-F39DB493057A}" dt="2023-02-26T14:43:47.847" v="22" actId="207"/>
          <ac:spMkLst>
            <pc:docMk/>
            <pc:sldMk cId="1534542875" sldId="291"/>
            <ac:spMk id="2" creationId="{110CE58F-7340-024C-A918-1CD58D840FE3}"/>
          </ac:spMkLst>
        </pc:spChg>
      </pc:sldChg>
      <pc:sldChg chg="modSp mod">
        <pc:chgData name="Petra POLASKOVA" userId="57d152d9-85ff-4ab6-86ab-ca0abe216818" providerId="ADAL" clId="{D0A19EDD-D102-4659-BBB3-F39DB493057A}" dt="2023-02-26T14:43:55.136" v="23" actId="207"/>
        <pc:sldMkLst>
          <pc:docMk/>
          <pc:sldMk cId="4153997548" sldId="296"/>
        </pc:sldMkLst>
        <pc:spChg chg="mod">
          <ac:chgData name="Petra POLASKOVA" userId="57d152d9-85ff-4ab6-86ab-ca0abe216818" providerId="ADAL" clId="{D0A19EDD-D102-4659-BBB3-F39DB493057A}" dt="2023-02-26T14:43:55.136" v="23" actId="207"/>
          <ac:spMkLst>
            <pc:docMk/>
            <pc:sldMk cId="4153997548" sldId="296"/>
            <ac:spMk id="11" creationId="{3311B920-B94F-5744-8313-EEC35A83ADD4}"/>
          </ac:spMkLst>
        </pc:spChg>
      </pc:sldChg>
      <pc:sldChg chg="modSp mod">
        <pc:chgData name="Petra POLASKOVA" userId="57d152d9-85ff-4ab6-86ab-ca0abe216818" providerId="ADAL" clId="{D0A19EDD-D102-4659-BBB3-F39DB493057A}" dt="2023-02-26T14:41:40.928" v="8" actId="207"/>
        <pc:sldMkLst>
          <pc:docMk/>
          <pc:sldMk cId="3501469446" sldId="298"/>
        </pc:sldMkLst>
        <pc:spChg chg="mod">
          <ac:chgData name="Petra POLASKOVA" userId="57d152d9-85ff-4ab6-86ab-ca0abe216818" providerId="ADAL" clId="{D0A19EDD-D102-4659-BBB3-F39DB493057A}" dt="2023-02-26T14:41:28.059" v="6" actId="207"/>
          <ac:spMkLst>
            <pc:docMk/>
            <pc:sldMk cId="3501469446" sldId="298"/>
            <ac:spMk id="4" creationId="{092E6416-1BDB-C845-91B5-557B09D357F2}"/>
          </ac:spMkLst>
        </pc:spChg>
        <pc:spChg chg="mod">
          <ac:chgData name="Petra POLASKOVA" userId="57d152d9-85ff-4ab6-86ab-ca0abe216818" providerId="ADAL" clId="{D0A19EDD-D102-4659-BBB3-F39DB493057A}" dt="2023-02-26T14:41:36.936" v="7" actId="207"/>
          <ac:spMkLst>
            <pc:docMk/>
            <pc:sldMk cId="3501469446" sldId="298"/>
            <ac:spMk id="5" creationId="{F4F8FA5C-3D99-C141-AA42-ED52C2CEE3DC}"/>
          </ac:spMkLst>
        </pc:spChg>
        <pc:spChg chg="mod">
          <ac:chgData name="Petra POLASKOVA" userId="57d152d9-85ff-4ab6-86ab-ca0abe216818" providerId="ADAL" clId="{D0A19EDD-D102-4659-BBB3-F39DB493057A}" dt="2023-02-26T14:41:40.928" v="8" actId="207"/>
          <ac:spMkLst>
            <pc:docMk/>
            <pc:sldMk cId="3501469446" sldId="298"/>
            <ac:spMk id="12" creationId="{7AF2826C-5FE9-A84E-A668-912D88D699DB}"/>
          </ac:spMkLst>
        </pc:spChg>
      </pc:sldChg>
      <pc:sldMasterChg chg="modSp mod">
        <pc:chgData name="Petra POLASKOVA" userId="57d152d9-85ff-4ab6-86ab-ca0abe216818" providerId="ADAL" clId="{D0A19EDD-D102-4659-BBB3-F39DB493057A}" dt="2023-02-26T14:40:49.930" v="4" actId="207"/>
        <pc:sldMasterMkLst>
          <pc:docMk/>
          <pc:sldMasterMk cId="1913419296" sldId="2147483648"/>
        </pc:sldMasterMkLst>
        <pc:spChg chg="mod">
          <ac:chgData name="Petra POLASKOVA" userId="57d152d9-85ff-4ab6-86ab-ca0abe216818" providerId="ADAL" clId="{D0A19EDD-D102-4659-BBB3-F39DB493057A}" dt="2023-02-26T14:40:49.930" v="4" actId="207"/>
          <ac:spMkLst>
            <pc:docMk/>
            <pc:sldMasterMk cId="1913419296" sldId="2147483648"/>
            <ac:spMk id="13" creationId="{0BE1E204-95BD-C64E-9AF8-3484D6D8E776}"/>
          </ac:spMkLst>
        </pc:spChg>
        <pc:picChg chg="mod">
          <ac:chgData name="Petra POLASKOVA" userId="57d152d9-85ff-4ab6-86ab-ca0abe216818" providerId="ADAL" clId="{D0A19EDD-D102-4659-BBB3-F39DB493057A}" dt="2023-02-26T14:40:18.950" v="3" actId="207"/>
          <ac:picMkLst>
            <pc:docMk/>
            <pc:sldMasterMk cId="1913419296" sldId="2147483648"/>
            <ac:picMk id="12" creationId="{75A039BC-8FD7-7749-A038-07FB45CF9C9B}"/>
          </ac:picMkLst>
        </pc:picChg>
      </pc:sldMasterChg>
    </pc:docChg>
  </pc:docChgLst>
  <pc:docChgLst>
    <pc:chgData name="Irma ASTRAUSKAITE" userId="408cb615-23cb-4da0-bb21-9415df319d2e" providerId="ADAL" clId="{5D345C67-E9F6-4578-BEA6-553B26861F50}"/>
    <pc:docChg chg="custSel modSld">
      <pc:chgData name="Irma ASTRAUSKAITE" userId="408cb615-23cb-4da0-bb21-9415df319d2e" providerId="ADAL" clId="{5D345C67-E9F6-4578-BEA6-553B26861F50}" dt="2024-02-20T15:59:02.287" v="7" actId="167"/>
      <pc:docMkLst>
        <pc:docMk/>
      </pc:docMkLst>
      <pc:sldChg chg="addSp delSp modSp mod">
        <pc:chgData name="Irma ASTRAUSKAITE" userId="408cb615-23cb-4da0-bb21-9415df319d2e" providerId="ADAL" clId="{5D345C67-E9F6-4578-BEA6-553B26861F50}" dt="2024-02-20T15:59:02.287" v="7" actId="167"/>
        <pc:sldMkLst>
          <pc:docMk/>
          <pc:sldMk cId="1525459426" sldId="273"/>
        </pc:sldMkLst>
        <pc:picChg chg="add mod ord">
          <ac:chgData name="Irma ASTRAUSKAITE" userId="408cb615-23cb-4da0-bb21-9415df319d2e" providerId="ADAL" clId="{5D345C67-E9F6-4578-BEA6-553B26861F50}" dt="2024-02-20T15:59:02.287" v="7" actId="167"/>
          <ac:picMkLst>
            <pc:docMk/>
            <pc:sldMk cId="1525459426" sldId="273"/>
            <ac:picMk id="4" creationId="{1D71A1B8-049F-1F4A-B363-BD3DF6B24A7B}"/>
          </ac:picMkLst>
        </pc:picChg>
        <pc:picChg chg="del">
          <ac:chgData name="Irma ASTRAUSKAITE" userId="408cb615-23cb-4da0-bb21-9415df319d2e" providerId="ADAL" clId="{5D345C67-E9F6-4578-BEA6-553B26861F50}" dt="2024-02-20T15:58:56.893" v="4" actId="478"/>
          <ac:picMkLst>
            <pc:docMk/>
            <pc:sldMk cId="1525459426" sldId="273"/>
            <ac:picMk id="17" creationId="{87EDE2B2-C92F-A74B-8032-AA79A0716B3D}"/>
          </ac:picMkLst>
        </pc:picChg>
      </pc:sldChg>
      <pc:sldChg chg="addSp delSp modSp mod">
        <pc:chgData name="Irma ASTRAUSKAITE" userId="408cb615-23cb-4da0-bb21-9415df319d2e" providerId="ADAL" clId="{5D345C67-E9F6-4578-BEA6-553B26861F50}" dt="2024-02-20T15:55:48.955" v="3" actId="167"/>
        <pc:sldMkLst>
          <pc:docMk/>
          <pc:sldMk cId="943264621" sldId="300"/>
        </pc:sldMkLst>
        <pc:picChg chg="add mod ord">
          <ac:chgData name="Irma ASTRAUSKAITE" userId="408cb615-23cb-4da0-bb21-9415df319d2e" providerId="ADAL" clId="{5D345C67-E9F6-4578-BEA6-553B26861F50}" dt="2024-02-20T15:55:48.955" v="3" actId="167"/>
          <ac:picMkLst>
            <pc:docMk/>
            <pc:sldMk cId="943264621" sldId="300"/>
            <ac:picMk id="3" creationId="{1D71A1B8-049F-1F4A-B363-BD3DF6B24A7B}"/>
          </ac:picMkLst>
        </pc:picChg>
        <pc:picChg chg="del">
          <ac:chgData name="Irma ASTRAUSKAITE" userId="408cb615-23cb-4da0-bb21-9415df319d2e" providerId="ADAL" clId="{5D345C67-E9F6-4578-BEA6-553B26861F50}" dt="2024-02-20T15:55:40.955" v="0" actId="478"/>
          <ac:picMkLst>
            <pc:docMk/>
            <pc:sldMk cId="943264621" sldId="300"/>
            <ac:picMk id="19" creationId="{6D201CFB-A74A-224D-BA3A-C25330922E7B}"/>
          </ac:picMkLst>
        </pc:picChg>
      </pc:sldChg>
    </pc:docChg>
  </pc:docChgLst>
  <pc:docChgLst>
    <pc:chgData name="Irma ASTRAUSKAITE" userId="408cb615-23cb-4da0-bb21-9415df319d2e" providerId="ADAL" clId="{57F0F8A2-9B25-47E5-9783-671C42FDBE9E}"/>
    <pc:docChg chg="custSel addSld delSld modSld">
      <pc:chgData name="Irma ASTRAUSKAITE" userId="408cb615-23cb-4da0-bb21-9415df319d2e" providerId="ADAL" clId="{57F0F8A2-9B25-47E5-9783-671C42FDBE9E}" dt="2023-03-03T08:20:18.469" v="270" actId="1076"/>
      <pc:docMkLst>
        <pc:docMk/>
      </pc:docMkLst>
      <pc:sldChg chg="modSp mod">
        <pc:chgData name="Irma ASTRAUSKAITE" userId="408cb615-23cb-4da0-bb21-9415df319d2e" providerId="ADAL" clId="{57F0F8A2-9B25-47E5-9783-671C42FDBE9E}" dt="2023-03-03T08:10:05.689" v="12" actId="20577"/>
        <pc:sldMkLst>
          <pc:docMk/>
          <pc:sldMk cId="2378688025" sldId="256"/>
        </pc:sldMkLst>
        <pc:spChg chg="mod">
          <ac:chgData name="Irma ASTRAUSKAITE" userId="408cb615-23cb-4da0-bb21-9415df319d2e" providerId="ADAL" clId="{57F0F8A2-9B25-47E5-9783-671C42FDBE9E}" dt="2023-03-03T08:10:05.689" v="12" actId="20577"/>
          <ac:spMkLst>
            <pc:docMk/>
            <pc:sldMk cId="2378688025" sldId="256"/>
            <ac:spMk id="6" creationId="{B40D364B-01C8-1F9B-7863-1E6614E174E5}"/>
          </ac:spMkLst>
        </pc:spChg>
      </pc:sldChg>
      <pc:sldChg chg="addSp delSp modSp mod">
        <pc:chgData name="Irma ASTRAUSKAITE" userId="408cb615-23cb-4da0-bb21-9415df319d2e" providerId="ADAL" clId="{57F0F8A2-9B25-47E5-9783-671C42FDBE9E}" dt="2023-03-03T08:16:59.733" v="93" actId="478"/>
        <pc:sldMkLst>
          <pc:docMk/>
          <pc:sldMk cId="3501469446" sldId="298"/>
        </pc:sldMkLst>
        <pc:spChg chg="add del mod">
          <ac:chgData name="Irma ASTRAUSKAITE" userId="408cb615-23cb-4da0-bb21-9415df319d2e" providerId="ADAL" clId="{57F0F8A2-9B25-47E5-9783-671C42FDBE9E}" dt="2023-03-03T08:14:46.827" v="85" actId="478"/>
          <ac:spMkLst>
            <pc:docMk/>
            <pc:sldMk cId="3501469446" sldId="298"/>
            <ac:spMk id="8" creationId="{9F1FA928-3B84-F444-E461-597B2526E064}"/>
          </ac:spMkLst>
        </pc:spChg>
        <pc:picChg chg="add mod">
          <ac:chgData name="Irma ASTRAUSKAITE" userId="408cb615-23cb-4da0-bb21-9415df319d2e" providerId="ADAL" clId="{57F0F8A2-9B25-47E5-9783-671C42FDBE9E}" dt="2023-03-03T08:14:28.885" v="79" actId="1076"/>
          <ac:picMkLst>
            <pc:docMk/>
            <pc:sldMk cId="3501469446" sldId="298"/>
            <ac:picMk id="2" creationId="{B410D97E-F88B-2152-06E9-9CFF7C5BC5F3}"/>
          </ac:picMkLst>
        </pc:picChg>
        <pc:picChg chg="add mod">
          <ac:chgData name="Irma ASTRAUSKAITE" userId="408cb615-23cb-4da0-bb21-9415df319d2e" providerId="ADAL" clId="{57F0F8A2-9B25-47E5-9783-671C42FDBE9E}" dt="2023-03-03T08:14:40.903" v="83" actId="1076"/>
          <ac:picMkLst>
            <pc:docMk/>
            <pc:sldMk cId="3501469446" sldId="298"/>
            <ac:picMk id="4" creationId="{862248E0-4CDA-0160-FE43-DE794FAA1176}"/>
          </ac:picMkLst>
        </pc:picChg>
        <pc:picChg chg="add mod">
          <ac:chgData name="Irma ASTRAUSKAITE" userId="408cb615-23cb-4da0-bb21-9415df319d2e" providerId="ADAL" clId="{57F0F8A2-9B25-47E5-9783-671C42FDBE9E}" dt="2023-03-03T08:14:32.034" v="80" actId="1076"/>
          <ac:picMkLst>
            <pc:docMk/>
            <pc:sldMk cId="3501469446" sldId="298"/>
            <ac:picMk id="5" creationId="{1BC53955-5F75-2618-052B-1EBB6825F656}"/>
          </ac:picMkLst>
        </pc:picChg>
        <pc:picChg chg="add mod">
          <ac:chgData name="Irma ASTRAUSKAITE" userId="408cb615-23cb-4da0-bb21-9415df319d2e" providerId="ADAL" clId="{57F0F8A2-9B25-47E5-9783-671C42FDBE9E}" dt="2023-03-03T08:14:37.184" v="82" actId="207"/>
          <ac:picMkLst>
            <pc:docMk/>
            <pc:sldMk cId="3501469446" sldId="298"/>
            <ac:picMk id="6" creationId="{875E2C7F-6EC4-5D09-DEF1-DD07CDFDBB87}"/>
          </ac:picMkLst>
        </pc:picChg>
        <pc:picChg chg="add mod">
          <ac:chgData name="Irma ASTRAUSKAITE" userId="408cb615-23cb-4da0-bb21-9415df319d2e" providerId="ADAL" clId="{57F0F8A2-9B25-47E5-9783-671C42FDBE9E}" dt="2023-03-03T08:15:06.929" v="88" actId="207"/>
          <ac:picMkLst>
            <pc:docMk/>
            <pc:sldMk cId="3501469446" sldId="298"/>
            <ac:picMk id="10" creationId="{8FA99E24-E855-29F0-37DD-7828A15F5381}"/>
          </ac:picMkLst>
        </pc:picChg>
        <pc:picChg chg="add mod">
          <ac:chgData name="Irma ASTRAUSKAITE" userId="408cb615-23cb-4da0-bb21-9415df319d2e" providerId="ADAL" clId="{57F0F8A2-9B25-47E5-9783-671C42FDBE9E}" dt="2023-03-03T08:15:06.929" v="88" actId="207"/>
          <ac:picMkLst>
            <pc:docMk/>
            <pc:sldMk cId="3501469446" sldId="298"/>
            <ac:picMk id="12" creationId="{7A80E542-6FE5-3C16-A735-71B8DBF5A3FD}"/>
          </ac:picMkLst>
        </pc:picChg>
        <pc:picChg chg="add mod">
          <ac:chgData name="Irma ASTRAUSKAITE" userId="408cb615-23cb-4da0-bb21-9415df319d2e" providerId="ADAL" clId="{57F0F8A2-9B25-47E5-9783-671C42FDBE9E}" dt="2023-03-03T08:15:06.929" v="88" actId="207"/>
          <ac:picMkLst>
            <pc:docMk/>
            <pc:sldMk cId="3501469446" sldId="298"/>
            <ac:picMk id="13" creationId="{900C2C82-9F91-D579-8D82-A929821C3546}"/>
          </ac:picMkLst>
        </pc:picChg>
        <pc:picChg chg="add mod">
          <ac:chgData name="Irma ASTRAUSKAITE" userId="408cb615-23cb-4da0-bb21-9415df319d2e" providerId="ADAL" clId="{57F0F8A2-9B25-47E5-9783-671C42FDBE9E}" dt="2023-03-03T08:15:06.929" v="88" actId="207"/>
          <ac:picMkLst>
            <pc:docMk/>
            <pc:sldMk cId="3501469446" sldId="298"/>
            <ac:picMk id="15" creationId="{0DE12E6E-0EDC-CFB7-E71E-745D1CC36860}"/>
          </ac:picMkLst>
        </pc:picChg>
        <pc:picChg chg="add del mod">
          <ac:chgData name="Irma ASTRAUSKAITE" userId="408cb615-23cb-4da0-bb21-9415df319d2e" providerId="ADAL" clId="{57F0F8A2-9B25-47E5-9783-671C42FDBE9E}" dt="2023-03-03T08:16:59.733" v="93" actId="478"/>
          <ac:picMkLst>
            <pc:docMk/>
            <pc:sldMk cId="3501469446" sldId="298"/>
            <ac:picMk id="19" creationId="{ACBEF2CB-4300-11F4-8210-B303B1D8E88C}"/>
          </ac:picMkLst>
        </pc:picChg>
      </pc:sldChg>
      <pc:sldChg chg="del">
        <pc:chgData name="Irma ASTRAUSKAITE" userId="408cb615-23cb-4da0-bb21-9415df319d2e" providerId="ADAL" clId="{57F0F8A2-9B25-47E5-9783-671C42FDBE9E}" dt="2023-03-03T08:11:43.071" v="16" actId="47"/>
        <pc:sldMkLst>
          <pc:docMk/>
          <pc:sldMk cId="1229644433" sldId="299"/>
        </pc:sldMkLst>
      </pc:sldChg>
      <pc:sldChg chg="addSp delSp modSp add mod">
        <pc:chgData name="Irma ASTRAUSKAITE" userId="408cb615-23cb-4da0-bb21-9415df319d2e" providerId="ADAL" clId="{57F0F8A2-9B25-47E5-9783-671C42FDBE9E}" dt="2023-03-03T08:11:34.070" v="15"/>
        <pc:sldMkLst>
          <pc:docMk/>
          <pc:sldMk cId="943264621" sldId="300"/>
        </pc:sldMkLst>
        <pc:picChg chg="del">
          <ac:chgData name="Irma ASTRAUSKAITE" userId="408cb615-23cb-4da0-bb21-9415df319d2e" providerId="ADAL" clId="{57F0F8A2-9B25-47E5-9783-671C42FDBE9E}" dt="2023-03-03T08:11:33.435" v="14" actId="478"/>
          <ac:picMkLst>
            <pc:docMk/>
            <pc:sldMk cId="943264621" sldId="300"/>
            <ac:picMk id="3" creationId="{C0ED7643-D19B-8733-E169-86321B6BC70E}"/>
          </ac:picMkLst>
        </pc:picChg>
        <pc:picChg chg="add mod">
          <ac:chgData name="Irma ASTRAUSKAITE" userId="408cb615-23cb-4da0-bb21-9415df319d2e" providerId="ADAL" clId="{57F0F8A2-9B25-47E5-9783-671C42FDBE9E}" dt="2023-03-03T08:11:34.070" v="15"/>
          <ac:picMkLst>
            <pc:docMk/>
            <pc:sldMk cId="943264621" sldId="300"/>
            <ac:picMk id="4" creationId="{BF160453-5758-986E-A6C3-18D3C3DA1292}"/>
          </ac:picMkLst>
        </pc:picChg>
      </pc:sldChg>
      <pc:sldChg chg="addSp delSp modSp new mod">
        <pc:chgData name="Irma ASTRAUSKAITE" userId="408cb615-23cb-4da0-bb21-9415df319d2e" providerId="ADAL" clId="{57F0F8A2-9B25-47E5-9783-671C42FDBE9E}" dt="2023-03-03T08:20:18.469" v="270" actId="1076"/>
        <pc:sldMkLst>
          <pc:docMk/>
          <pc:sldMk cId="2163524791" sldId="301"/>
        </pc:sldMkLst>
        <pc:spChg chg="add del mod">
          <ac:chgData name="Irma ASTRAUSKAITE" userId="408cb615-23cb-4da0-bb21-9415df319d2e" providerId="ADAL" clId="{57F0F8A2-9B25-47E5-9783-671C42FDBE9E}" dt="2023-03-03T08:19:37.252" v="269"/>
          <ac:spMkLst>
            <pc:docMk/>
            <pc:sldMk cId="2163524791" sldId="301"/>
            <ac:spMk id="4" creationId="{29EDBB16-610C-8639-D4FF-6A9D2D8EE631}"/>
          </ac:spMkLst>
        </pc:spChg>
        <pc:spChg chg="add mod">
          <ac:chgData name="Irma ASTRAUSKAITE" userId="408cb615-23cb-4da0-bb21-9415df319d2e" providerId="ADAL" clId="{57F0F8A2-9B25-47E5-9783-671C42FDBE9E}" dt="2023-03-03T08:19:02.222" v="267" actId="20577"/>
          <ac:spMkLst>
            <pc:docMk/>
            <pc:sldMk cId="2163524791" sldId="301"/>
            <ac:spMk id="5" creationId="{49E5AF0D-D2C9-52BB-B68D-8F73515EE74F}"/>
          </ac:spMkLst>
        </pc:spChg>
        <pc:picChg chg="add mod">
          <ac:chgData name="Irma ASTRAUSKAITE" userId="408cb615-23cb-4da0-bb21-9415df319d2e" providerId="ADAL" clId="{57F0F8A2-9B25-47E5-9783-671C42FDBE9E}" dt="2023-03-03T08:20:18.469" v="270" actId="1076"/>
          <ac:picMkLst>
            <pc:docMk/>
            <pc:sldMk cId="2163524791" sldId="301"/>
            <ac:picMk id="3" creationId="{34311547-93AE-2E25-03B4-F0448C2125E4}"/>
          </ac:picMkLst>
        </pc:picChg>
      </pc:sldChg>
    </pc:docChg>
  </pc:docChgLst>
  <pc:docChgLst>
    <pc:chgData name="Petra POLASKOVA" userId="57d152d9-85ff-4ab6-86ab-ca0abe216818" providerId="ADAL" clId="{7187A307-682D-437F-AB05-F2D2E77EDB60}"/>
    <pc:docChg chg="custSel addSld modSld sldOrd">
      <pc:chgData name="Petra POLASKOVA" userId="57d152d9-85ff-4ab6-86ab-ca0abe216818" providerId="ADAL" clId="{7187A307-682D-437F-AB05-F2D2E77EDB60}" dt="2023-03-01T13:37:09.262" v="193" actId="1076"/>
      <pc:docMkLst>
        <pc:docMk/>
      </pc:docMkLst>
      <pc:sldChg chg="addSp delSp modSp mod">
        <pc:chgData name="Petra POLASKOVA" userId="57d152d9-85ff-4ab6-86ab-ca0abe216818" providerId="ADAL" clId="{7187A307-682D-437F-AB05-F2D2E77EDB60}" dt="2023-03-01T13:28:49.512" v="172" actId="1076"/>
        <pc:sldMkLst>
          <pc:docMk/>
          <pc:sldMk cId="2378688025" sldId="256"/>
        </pc:sldMkLst>
        <pc:spChg chg="del">
          <ac:chgData name="Petra POLASKOVA" userId="57d152d9-85ff-4ab6-86ab-ca0abe216818" providerId="ADAL" clId="{7187A307-682D-437F-AB05-F2D2E77EDB60}" dt="2023-03-01T13:25:58.547" v="1" actId="478"/>
          <ac:spMkLst>
            <pc:docMk/>
            <pc:sldMk cId="2378688025" sldId="256"/>
            <ac:spMk id="3" creationId="{E11F9F7C-EB6C-B84C-9531-356B037FEA56}"/>
          </ac:spMkLst>
        </pc:spChg>
        <pc:spChg chg="add del mod">
          <ac:chgData name="Petra POLASKOVA" userId="57d152d9-85ff-4ab6-86ab-ca0abe216818" providerId="ADAL" clId="{7187A307-682D-437F-AB05-F2D2E77EDB60}" dt="2023-03-01T13:26:01.307" v="2" actId="478"/>
          <ac:spMkLst>
            <pc:docMk/>
            <pc:sldMk cId="2378688025" sldId="256"/>
            <ac:spMk id="5" creationId="{3DBD164E-63B4-DAAB-F569-D16DB4013736}"/>
          </ac:spMkLst>
        </pc:spChg>
        <pc:spChg chg="add mod">
          <ac:chgData name="Petra POLASKOVA" userId="57d152d9-85ff-4ab6-86ab-ca0abe216818" providerId="ADAL" clId="{7187A307-682D-437F-AB05-F2D2E77EDB60}" dt="2023-03-01T13:26:30.342" v="90" actId="1035"/>
          <ac:spMkLst>
            <pc:docMk/>
            <pc:sldMk cId="2378688025" sldId="256"/>
            <ac:spMk id="6" creationId="{B40D364B-01C8-1F9B-7863-1E6614E174E5}"/>
          </ac:spMkLst>
        </pc:spChg>
        <pc:spChg chg="add mod">
          <ac:chgData name="Petra POLASKOVA" userId="57d152d9-85ff-4ab6-86ab-ca0abe216818" providerId="ADAL" clId="{7187A307-682D-437F-AB05-F2D2E77EDB60}" dt="2023-03-01T13:26:30.342" v="90" actId="1035"/>
          <ac:spMkLst>
            <pc:docMk/>
            <pc:sldMk cId="2378688025" sldId="256"/>
            <ac:spMk id="7" creationId="{7B6266E3-6269-77BB-C7AB-F095C5FB0E02}"/>
          </ac:spMkLst>
        </pc:spChg>
        <pc:spChg chg="add mod">
          <ac:chgData name="Petra POLASKOVA" userId="57d152d9-85ff-4ab6-86ab-ca0abe216818" providerId="ADAL" clId="{7187A307-682D-437F-AB05-F2D2E77EDB60}" dt="2023-03-01T13:26:30.342" v="90" actId="1035"/>
          <ac:spMkLst>
            <pc:docMk/>
            <pc:sldMk cId="2378688025" sldId="256"/>
            <ac:spMk id="8" creationId="{42CB5B61-813A-D760-8800-6F3EC8037F85}"/>
          </ac:spMkLst>
        </pc:spChg>
        <pc:spChg chg="del">
          <ac:chgData name="Petra POLASKOVA" userId="57d152d9-85ff-4ab6-86ab-ca0abe216818" providerId="ADAL" clId="{7187A307-682D-437F-AB05-F2D2E77EDB60}" dt="2023-03-01T13:26:04.194" v="3" actId="478"/>
          <ac:spMkLst>
            <pc:docMk/>
            <pc:sldMk cId="2378688025" sldId="256"/>
            <ac:spMk id="18" creationId="{AE52B1DA-5F30-C048-83D3-C29E4D6A1C70}"/>
          </ac:spMkLst>
        </pc:spChg>
        <pc:picChg chg="mod">
          <ac:chgData name="Petra POLASKOVA" userId="57d152d9-85ff-4ab6-86ab-ca0abe216818" providerId="ADAL" clId="{7187A307-682D-437F-AB05-F2D2E77EDB60}" dt="2023-03-01T13:28:49.512" v="172" actId="1076"/>
          <ac:picMkLst>
            <pc:docMk/>
            <pc:sldMk cId="2378688025" sldId="256"/>
            <ac:picMk id="4" creationId="{374545DC-7A01-8B48-A493-6C19089DA7EB}"/>
          </ac:picMkLst>
        </pc:picChg>
        <pc:picChg chg="del">
          <ac:chgData name="Petra POLASKOVA" userId="57d152d9-85ff-4ab6-86ab-ca0abe216818" providerId="ADAL" clId="{7187A307-682D-437F-AB05-F2D2E77EDB60}" dt="2023-03-01T13:26:06.514" v="4" actId="478"/>
          <ac:picMkLst>
            <pc:docMk/>
            <pc:sldMk cId="2378688025" sldId="256"/>
            <ac:picMk id="13" creationId="{7B898AE7-FC76-2F49-9DCB-FF48430211D0}"/>
          </ac:picMkLst>
        </pc:picChg>
      </pc:sldChg>
      <pc:sldChg chg="modSp mod">
        <pc:chgData name="Petra POLASKOVA" userId="57d152d9-85ff-4ab6-86ab-ca0abe216818" providerId="ADAL" clId="{7187A307-682D-437F-AB05-F2D2E77EDB60}" dt="2023-03-01T13:27:06.191" v="100" actId="20577"/>
        <pc:sldMkLst>
          <pc:docMk/>
          <pc:sldMk cId="1525459426" sldId="273"/>
        </pc:sldMkLst>
        <pc:spChg chg="mod">
          <ac:chgData name="Petra POLASKOVA" userId="57d152d9-85ff-4ab6-86ab-ca0abe216818" providerId="ADAL" clId="{7187A307-682D-437F-AB05-F2D2E77EDB60}" dt="2023-03-01T13:27:06.191" v="100" actId="20577"/>
          <ac:spMkLst>
            <pc:docMk/>
            <pc:sldMk cId="1525459426" sldId="273"/>
            <ac:spMk id="14" creationId="{C357000B-A83F-1F40-A542-4A9D18B7EA3C}"/>
          </ac:spMkLst>
        </pc:spChg>
      </pc:sldChg>
      <pc:sldChg chg="delSp mod">
        <pc:chgData name="Petra POLASKOVA" userId="57d152d9-85ff-4ab6-86ab-ca0abe216818" providerId="ADAL" clId="{7187A307-682D-437F-AB05-F2D2E77EDB60}" dt="2023-03-01T13:26:59.564" v="94" actId="478"/>
        <pc:sldMkLst>
          <pc:docMk/>
          <pc:sldMk cId="4153997548" sldId="296"/>
        </pc:sldMkLst>
        <pc:picChg chg="del">
          <ac:chgData name="Petra POLASKOVA" userId="57d152d9-85ff-4ab6-86ab-ca0abe216818" providerId="ADAL" clId="{7187A307-682D-437F-AB05-F2D2E77EDB60}" dt="2023-03-01T13:26:59.564" v="94" actId="478"/>
          <ac:picMkLst>
            <pc:docMk/>
            <pc:sldMk cId="4153997548" sldId="296"/>
            <ac:picMk id="13" creationId="{4DFF1E60-09E3-AD4F-8F1A-B8C5F1BDC68C}"/>
          </ac:picMkLst>
        </pc:picChg>
      </pc:sldChg>
      <pc:sldChg chg="addSp delSp modSp mod">
        <pc:chgData name="Petra POLASKOVA" userId="57d152d9-85ff-4ab6-86ab-ca0abe216818" providerId="ADAL" clId="{7187A307-682D-437F-AB05-F2D2E77EDB60}" dt="2023-03-01T13:28:25.186" v="167" actId="1035"/>
        <pc:sldMkLst>
          <pc:docMk/>
          <pc:sldMk cId="1251181761" sldId="297"/>
        </pc:sldMkLst>
        <pc:spChg chg="add mod">
          <ac:chgData name="Petra POLASKOVA" userId="57d152d9-85ff-4ab6-86ab-ca0abe216818" providerId="ADAL" clId="{7187A307-682D-437F-AB05-F2D2E77EDB60}" dt="2023-03-01T13:28:25.186" v="167" actId="1035"/>
          <ac:spMkLst>
            <pc:docMk/>
            <pc:sldMk cId="1251181761" sldId="297"/>
            <ac:spMk id="3" creationId="{99D2A340-D7B1-9F0C-453D-3CB5617B2A6C}"/>
          </ac:spMkLst>
        </pc:spChg>
        <pc:spChg chg="del">
          <ac:chgData name="Petra POLASKOVA" userId="57d152d9-85ff-4ab6-86ab-ca0abe216818" providerId="ADAL" clId="{7187A307-682D-437F-AB05-F2D2E77EDB60}" dt="2023-03-01T13:27:43.735" v="106" actId="478"/>
          <ac:spMkLst>
            <pc:docMk/>
            <pc:sldMk cId="1251181761" sldId="297"/>
            <ac:spMk id="11" creationId="{F897CE6B-5B76-B04D-AE33-F52CCAB7CEEC}"/>
          </ac:spMkLst>
        </pc:spChg>
        <pc:spChg chg="del">
          <ac:chgData name="Petra POLASKOVA" userId="57d152d9-85ff-4ab6-86ab-ca0abe216818" providerId="ADAL" clId="{7187A307-682D-437F-AB05-F2D2E77EDB60}" dt="2023-03-01T13:27:35.729" v="105" actId="478"/>
          <ac:spMkLst>
            <pc:docMk/>
            <pc:sldMk cId="1251181761" sldId="297"/>
            <ac:spMk id="18" creationId="{AE52B1DA-5F30-C048-83D3-C29E4D6A1C70}"/>
          </ac:spMkLst>
        </pc:spChg>
        <pc:picChg chg="del mod">
          <ac:chgData name="Petra POLASKOVA" userId="57d152d9-85ff-4ab6-86ab-ca0abe216818" providerId="ADAL" clId="{7187A307-682D-437F-AB05-F2D2E77EDB60}" dt="2023-03-01T13:28:02.210" v="112" actId="478"/>
          <ac:picMkLst>
            <pc:docMk/>
            <pc:sldMk cId="1251181761" sldId="297"/>
            <ac:picMk id="9" creationId="{D4187597-90F5-DF4E-8892-C7FBEE396974}"/>
          </ac:picMkLst>
        </pc:picChg>
        <pc:picChg chg="del">
          <ac:chgData name="Petra POLASKOVA" userId="57d152d9-85ff-4ab6-86ab-ca0abe216818" providerId="ADAL" clId="{7187A307-682D-437F-AB05-F2D2E77EDB60}" dt="2023-03-01T13:27:43.735" v="106" actId="478"/>
          <ac:picMkLst>
            <pc:docMk/>
            <pc:sldMk cId="1251181761" sldId="297"/>
            <ac:picMk id="13" creationId="{7B898AE7-FC76-2F49-9DCB-FF48430211D0}"/>
          </ac:picMkLst>
        </pc:picChg>
        <pc:picChg chg="del">
          <ac:chgData name="Petra POLASKOVA" userId="57d152d9-85ff-4ab6-86ab-ca0abe216818" providerId="ADAL" clId="{7187A307-682D-437F-AB05-F2D2E77EDB60}" dt="2023-03-01T13:27:31.594" v="104" actId="478"/>
          <ac:picMkLst>
            <pc:docMk/>
            <pc:sldMk cId="1251181761" sldId="297"/>
            <ac:picMk id="14" creationId="{FFD3C4F1-07FF-1444-ABE0-B212B1ACC1A6}"/>
          </ac:picMkLst>
        </pc:picChg>
        <pc:picChg chg="del mod">
          <ac:chgData name="Petra POLASKOVA" userId="57d152d9-85ff-4ab6-86ab-ca0abe216818" providerId="ADAL" clId="{7187A307-682D-437F-AB05-F2D2E77EDB60}" dt="2023-03-01T13:27:29.048" v="103" actId="478"/>
          <ac:picMkLst>
            <pc:docMk/>
            <pc:sldMk cId="1251181761" sldId="297"/>
            <ac:picMk id="19" creationId="{6D201CFB-A74A-224D-BA3A-C25330922E7B}"/>
          </ac:picMkLst>
        </pc:picChg>
      </pc:sldChg>
      <pc:sldChg chg="addSp delSp modSp mod ord modClrScheme chgLayout">
        <pc:chgData name="Petra POLASKOVA" userId="57d152d9-85ff-4ab6-86ab-ca0abe216818" providerId="ADAL" clId="{7187A307-682D-437F-AB05-F2D2E77EDB60}" dt="2023-03-01T13:37:09.262" v="193" actId="1076"/>
        <pc:sldMkLst>
          <pc:docMk/>
          <pc:sldMk cId="3501469446" sldId="298"/>
        </pc:sldMkLst>
        <pc:spChg chg="del">
          <ac:chgData name="Petra POLASKOVA" userId="57d152d9-85ff-4ab6-86ab-ca0abe216818" providerId="ADAL" clId="{7187A307-682D-437F-AB05-F2D2E77EDB60}" dt="2023-03-01T13:26:12.009" v="5" actId="21"/>
          <ac:spMkLst>
            <pc:docMk/>
            <pc:sldMk cId="3501469446" sldId="298"/>
            <ac:spMk id="4" creationId="{092E6416-1BDB-C845-91B5-557B09D357F2}"/>
          </ac:spMkLst>
        </pc:spChg>
        <pc:spChg chg="del">
          <ac:chgData name="Petra POLASKOVA" userId="57d152d9-85ff-4ab6-86ab-ca0abe216818" providerId="ADAL" clId="{7187A307-682D-437F-AB05-F2D2E77EDB60}" dt="2023-03-01T13:26:12.009" v="5" actId="21"/>
          <ac:spMkLst>
            <pc:docMk/>
            <pc:sldMk cId="3501469446" sldId="298"/>
            <ac:spMk id="5" creationId="{F4F8FA5C-3D99-C141-AA42-ED52C2CEE3DC}"/>
          </ac:spMkLst>
        </pc:spChg>
        <pc:spChg chg="del">
          <ac:chgData name="Petra POLASKOVA" userId="57d152d9-85ff-4ab6-86ab-ca0abe216818" providerId="ADAL" clId="{7187A307-682D-437F-AB05-F2D2E77EDB60}" dt="2023-03-01T13:26:12.009" v="5" actId="21"/>
          <ac:spMkLst>
            <pc:docMk/>
            <pc:sldMk cId="3501469446" sldId="298"/>
            <ac:spMk id="12" creationId="{7AF2826C-5FE9-A84E-A668-912D88D699DB}"/>
          </ac:spMkLst>
        </pc:spChg>
        <pc:picChg chg="add mod">
          <ac:chgData name="Petra POLASKOVA" userId="57d152d9-85ff-4ab6-86ab-ca0abe216818" providerId="ADAL" clId="{7187A307-682D-437F-AB05-F2D2E77EDB60}" dt="2023-03-01T13:34:26.627" v="176" actId="1076"/>
          <ac:picMkLst>
            <pc:docMk/>
            <pc:sldMk cId="3501469446" sldId="298"/>
            <ac:picMk id="3" creationId="{1D8CD177-C9F7-DC9C-C17E-6BCD59985C67}"/>
          </ac:picMkLst>
        </pc:picChg>
        <pc:picChg chg="add mod">
          <ac:chgData name="Petra POLASKOVA" userId="57d152d9-85ff-4ab6-86ab-ca0abe216818" providerId="ADAL" clId="{7187A307-682D-437F-AB05-F2D2E77EDB60}" dt="2023-03-01T13:34:31.302" v="177" actId="1076"/>
          <ac:picMkLst>
            <pc:docMk/>
            <pc:sldMk cId="3501469446" sldId="298"/>
            <ac:picMk id="7" creationId="{22E3DC99-5C32-B030-8FD5-58F38A68E5A4}"/>
          </ac:picMkLst>
        </pc:picChg>
        <pc:picChg chg="add mod">
          <ac:chgData name="Petra POLASKOVA" userId="57d152d9-85ff-4ab6-86ab-ca0abe216818" providerId="ADAL" clId="{7187A307-682D-437F-AB05-F2D2E77EDB60}" dt="2023-03-01T13:36:05.096" v="188" actId="1076"/>
          <ac:picMkLst>
            <pc:docMk/>
            <pc:sldMk cId="3501469446" sldId="298"/>
            <ac:picMk id="9" creationId="{79F8746A-9613-1771-49ED-C75E71D9218C}"/>
          </ac:picMkLst>
        </pc:picChg>
        <pc:picChg chg="add mod">
          <ac:chgData name="Petra POLASKOVA" userId="57d152d9-85ff-4ab6-86ab-ca0abe216818" providerId="ADAL" clId="{7187A307-682D-437F-AB05-F2D2E77EDB60}" dt="2023-03-01T13:36:01.238" v="187" actId="1076"/>
          <ac:picMkLst>
            <pc:docMk/>
            <pc:sldMk cId="3501469446" sldId="298"/>
            <ac:picMk id="11" creationId="{52E2DBC3-808D-3370-2A28-BA533E75F29B}"/>
          </ac:picMkLst>
        </pc:picChg>
        <pc:picChg chg="add mod">
          <ac:chgData name="Petra POLASKOVA" userId="57d152d9-85ff-4ab6-86ab-ca0abe216818" providerId="ADAL" clId="{7187A307-682D-437F-AB05-F2D2E77EDB60}" dt="2023-03-01T13:35:56.663" v="186" actId="1076"/>
          <ac:picMkLst>
            <pc:docMk/>
            <pc:sldMk cId="3501469446" sldId="298"/>
            <ac:picMk id="14" creationId="{8FEF47D4-EAD7-2DF3-E99E-E2BD4C33A724}"/>
          </ac:picMkLst>
        </pc:picChg>
        <pc:picChg chg="add mod">
          <ac:chgData name="Petra POLASKOVA" userId="57d152d9-85ff-4ab6-86ab-ca0abe216818" providerId="ADAL" clId="{7187A307-682D-437F-AB05-F2D2E77EDB60}" dt="2023-03-01T13:35:51.565" v="185" actId="1076"/>
          <ac:picMkLst>
            <pc:docMk/>
            <pc:sldMk cId="3501469446" sldId="298"/>
            <ac:picMk id="16" creationId="{FAE8259D-BCB4-A04B-9BA5-105B6A63A6C2}"/>
          </ac:picMkLst>
        </pc:picChg>
        <pc:picChg chg="add mod">
          <ac:chgData name="Petra POLASKOVA" userId="57d152d9-85ff-4ab6-86ab-ca0abe216818" providerId="ADAL" clId="{7187A307-682D-437F-AB05-F2D2E77EDB60}" dt="2023-03-01T13:35:47.490" v="184" actId="1076"/>
          <ac:picMkLst>
            <pc:docMk/>
            <pc:sldMk cId="3501469446" sldId="298"/>
            <ac:picMk id="18" creationId="{684CB7D4-31FE-BC87-BBF4-C85D0DE91EE6}"/>
          </ac:picMkLst>
        </pc:picChg>
        <pc:picChg chg="add mod">
          <ac:chgData name="Petra POLASKOVA" userId="57d152d9-85ff-4ab6-86ab-ca0abe216818" providerId="ADAL" clId="{7187A307-682D-437F-AB05-F2D2E77EDB60}" dt="2023-03-01T13:35:42.941" v="183" actId="1076"/>
          <ac:picMkLst>
            <pc:docMk/>
            <pc:sldMk cId="3501469446" sldId="298"/>
            <ac:picMk id="20" creationId="{EC688271-7EA9-D218-E7D5-CB2BD3EA8649}"/>
          </ac:picMkLst>
        </pc:picChg>
        <pc:picChg chg="add mod">
          <ac:chgData name="Petra POLASKOVA" userId="57d152d9-85ff-4ab6-86ab-ca0abe216818" providerId="ADAL" clId="{7187A307-682D-437F-AB05-F2D2E77EDB60}" dt="2023-03-01T13:35:39.033" v="182" actId="1076"/>
          <ac:picMkLst>
            <pc:docMk/>
            <pc:sldMk cId="3501469446" sldId="298"/>
            <ac:picMk id="22" creationId="{2F50247A-BD06-68D5-1EDB-C4A2D1C18123}"/>
          </ac:picMkLst>
        </pc:picChg>
        <pc:picChg chg="add mod">
          <ac:chgData name="Petra POLASKOVA" userId="57d152d9-85ff-4ab6-86ab-ca0abe216818" providerId="ADAL" clId="{7187A307-682D-437F-AB05-F2D2E77EDB60}" dt="2023-03-01T13:35:34.887" v="181" actId="1076"/>
          <ac:picMkLst>
            <pc:docMk/>
            <pc:sldMk cId="3501469446" sldId="298"/>
            <ac:picMk id="24" creationId="{3265A7AD-717D-1E54-1641-098F1254C48B}"/>
          </ac:picMkLst>
        </pc:picChg>
        <pc:picChg chg="add mod">
          <ac:chgData name="Petra POLASKOVA" userId="57d152d9-85ff-4ab6-86ab-ca0abe216818" providerId="ADAL" clId="{7187A307-682D-437F-AB05-F2D2E77EDB60}" dt="2023-03-01T13:35:30.073" v="180" actId="1076"/>
          <ac:picMkLst>
            <pc:docMk/>
            <pc:sldMk cId="3501469446" sldId="298"/>
            <ac:picMk id="26" creationId="{BBB12A6C-7FFD-527E-8106-7D6BA4B42A37}"/>
          </ac:picMkLst>
        </pc:picChg>
        <pc:picChg chg="add mod">
          <ac:chgData name="Petra POLASKOVA" userId="57d152d9-85ff-4ab6-86ab-ca0abe216818" providerId="ADAL" clId="{7187A307-682D-437F-AB05-F2D2E77EDB60}" dt="2023-03-01T13:35:23.822" v="179" actId="1076"/>
          <ac:picMkLst>
            <pc:docMk/>
            <pc:sldMk cId="3501469446" sldId="298"/>
            <ac:picMk id="28" creationId="{92CEA797-A12B-327A-2BBB-31D907A186CE}"/>
          </ac:picMkLst>
        </pc:picChg>
        <pc:picChg chg="add mod">
          <ac:chgData name="Petra POLASKOVA" userId="57d152d9-85ff-4ab6-86ab-ca0abe216818" providerId="ADAL" clId="{7187A307-682D-437F-AB05-F2D2E77EDB60}" dt="2023-03-01T13:36:30.045" v="190" actId="1076"/>
          <ac:picMkLst>
            <pc:docMk/>
            <pc:sldMk cId="3501469446" sldId="298"/>
            <ac:picMk id="30" creationId="{B6A1CE91-7F62-5C58-F262-ED4C4F911AB2}"/>
          </ac:picMkLst>
        </pc:picChg>
        <pc:picChg chg="add mod">
          <ac:chgData name="Petra POLASKOVA" userId="57d152d9-85ff-4ab6-86ab-ca0abe216818" providerId="ADAL" clId="{7187A307-682D-437F-AB05-F2D2E77EDB60}" dt="2023-03-01T13:37:09.262" v="193" actId="1076"/>
          <ac:picMkLst>
            <pc:docMk/>
            <pc:sldMk cId="3501469446" sldId="298"/>
            <ac:picMk id="32" creationId="{E812809C-FB73-94ED-DEF9-33757E16075F}"/>
          </ac:picMkLst>
        </pc:picChg>
        <pc:picChg chg="add mod">
          <ac:chgData name="Petra POLASKOVA" userId="57d152d9-85ff-4ab6-86ab-ca0abe216818" providerId="ADAL" clId="{7187A307-682D-437F-AB05-F2D2E77EDB60}" dt="2023-03-01T13:37:03.899" v="192" actId="1076"/>
          <ac:picMkLst>
            <pc:docMk/>
            <pc:sldMk cId="3501469446" sldId="298"/>
            <ac:picMk id="34" creationId="{D13058B1-6E40-082D-E83A-EDF90852DE5C}"/>
          </ac:picMkLst>
        </pc:picChg>
      </pc:sldChg>
      <pc:sldChg chg="addSp delSp modSp add mod">
        <pc:chgData name="Petra POLASKOVA" userId="57d152d9-85ff-4ab6-86ab-ca0abe216818" providerId="ADAL" clId="{7187A307-682D-437F-AB05-F2D2E77EDB60}" dt="2023-03-01T13:28:52.937" v="173"/>
        <pc:sldMkLst>
          <pc:docMk/>
          <pc:sldMk cId="1229644433" sldId="299"/>
        </pc:sldMkLst>
        <pc:spChg chg="add del mod">
          <ac:chgData name="Petra POLASKOVA" userId="57d152d9-85ff-4ab6-86ab-ca0abe216818" providerId="ADAL" clId="{7187A307-682D-437F-AB05-F2D2E77EDB60}" dt="2023-03-01T13:28:41.157" v="169" actId="478"/>
          <ac:spMkLst>
            <pc:docMk/>
            <pc:sldMk cId="1229644433" sldId="299"/>
            <ac:spMk id="4" creationId="{128D3529-E48C-FD06-3782-F78D195C1377}"/>
          </ac:spMkLst>
        </pc:spChg>
        <pc:spChg chg="del">
          <ac:chgData name="Petra POLASKOVA" userId="57d152d9-85ff-4ab6-86ab-ca0abe216818" providerId="ADAL" clId="{7187A307-682D-437F-AB05-F2D2E77EDB60}" dt="2023-03-01T13:28:38.097" v="168" actId="478"/>
          <ac:spMkLst>
            <pc:docMk/>
            <pc:sldMk cId="1229644433" sldId="299"/>
            <ac:spMk id="12" creationId="{2ED370D8-3A69-8A4A-9F45-5FC49EBF4045}"/>
          </ac:spMkLst>
        </pc:spChg>
        <pc:picChg chg="add mod">
          <ac:chgData name="Petra POLASKOVA" userId="57d152d9-85ff-4ab6-86ab-ca0abe216818" providerId="ADAL" clId="{7187A307-682D-437F-AB05-F2D2E77EDB60}" dt="2023-03-01T13:28:52.937" v="173"/>
          <ac:picMkLst>
            <pc:docMk/>
            <pc:sldMk cId="1229644433" sldId="299"/>
            <ac:picMk id="5" creationId="{30BD7FB1-966C-F840-9F9C-DBAD850D6B71}"/>
          </ac:picMkLst>
        </pc:picChg>
        <pc:picChg chg="del">
          <ac:chgData name="Petra POLASKOVA" userId="57d152d9-85ff-4ab6-86ab-ca0abe216818" providerId="ADAL" clId="{7187A307-682D-437F-AB05-F2D2E77EDB60}" dt="2023-03-01T13:28:43.571" v="170" actId="478"/>
          <ac:picMkLst>
            <pc:docMk/>
            <pc:sldMk cId="1229644433" sldId="299"/>
            <ac:picMk id="13" creationId="{7B898AE7-FC76-2F49-9DCB-FF48430211D0}"/>
          </ac:picMkLst>
        </pc:picChg>
        <pc:picChg chg="del">
          <ac:chgData name="Petra POLASKOVA" userId="57d152d9-85ff-4ab6-86ab-ca0abe216818" providerId="ADAL" clId="{7187A307-682D-437F-AB05-F2D2E77EDB60}" dt="2023-03-01T13:28:46.667" v="171" actId="478"/>
          <ac:picMkLst>
            <pc:docMk/>
            <pc:sldMk cId="1229644433" sldId="299"/>
            <ac:picMk id="14" creationId="{FFD3C4F1-07FF-1444-ABE0-B212B1ACC1A6}"/>
          </ac:picMkLst>
        </pc:picChg>
      </pc:sldChg>
      <pc:sldMasterChg chg="delSldLayout">
        <pc:chgData name="Petra POLASKOVA" userId="57d152d9-85ff-4ab6-86ab-ca0abe216818" providerId="ADAL" clId="{7187A307-682D-437F-AB05-F2D2E77EDB60}" dt="2023-03-01T13:33:37.502" v="174" actId="2696"/>
        <pc:sldMasterMkLst>
          <pc:docMk/>
          <pc:sldMasterMk cId="1913419296" sldId="2147483648"/>
        </pc:sldMasterMkLst>
        <pc:sldLayoutChg chg="del">
          <pc:chgData name="Petra POLASKOVA" userId="57d152d9-85ff-4ab6-86ab-ca0abe216818" providerId="ADAL" clId="{7187A307-682D-437F-AB05-F2D2E77EDB60}" dt="2023-03-01T13:33:37.502" v="174" actId="2696"/>
          <pc:sldLayoutMkLst>
            <pc:docMk/>
            <pc:sldMasterMk cId="1913419296" sldId="2147483648"/>
            <pc:sldLayoutMk cId="2101699384" sldId="2147483659"/>
          </pc:sldLayoutMkLst>
        </pc:sldLayoutChg>
      </pc:sldMasterChg>
    </pc:docChg>
  </pc:docChgLst>
  <pc:docChgLst>
    <pc:chgData name="Irma ASTRAUSKAITE" userId="408cb615-23cb-4da0-bb21-9415df319d2e" providerId="ADAL" clId="{C8FFA7B4-3078-4FE2-B17C-14B7CE307A62}"/>
    <pc:docChg chg="delSld modSld">
      <pc:chgData name="Irma ASTRAUSKAITE" userId="408cb615-23cb-4da0-bb21-9415df319d2e" providerId="ADAL" clId="{C8FFA7B4-3078-4FE2-B17C-14B7CE307A62}" dt="2023-03-03T12:33:39.608" v="2" actId="1076"/>
      <pc:docMkLst>
        <pc:docMk/>
      </pc:docMkLst>
      <pc:sldChg chg="addSp modSp mod">
        <pc:chgData name="Irma ASTRAUSKAITE" userId="408cb615-23cb-4da0-bb21-9415df319d2e" providerId="ADAL" clId="{C8FFA7B4-3078-4FE2-B17C-14B7CE307A62}" dt="2023-03-03T12:33:39.608" v="2" actId="1076"/>
        <pc:sldMkLst>
          <pc:docMk/>
          <pc:sldMk cId="3501469446" sldId="298"/>
        </pc:sldMkLst>
        <pc:picChg chg="add mod">
          <ac:chgData name="Irma ASTRAUSKAITE" userId="408cb615-23cb-4da0-bb21-9415df319d2e" providerId="ADAL" clId="{C8FFA7B4-3078-4FE2-B17C-14B7CE307A62}" dt="2023-03-03T12:33:39.608" v="2" actId="1076"/>
          <ac:picMkLst>
            <pc:docMk/>
            <pc:sldMk cId="3501469446" sldId="298"/>
            <ac:picMk id="8" creationId="{409094FF-0216-6299-3E6A-099CEF982908}"/>
          </ac:picMkLst>
        </pc:picChg>
        <pc:picChg chg="add mod">
          <ac:chgData name="Irma ASTRAUSKAITE" userId="408cb615-23cb-4da0-bb21-9415df319d2e" providerId="ADAL" clId="{C8FFA7B4-3078-4FE2-B17C-14B7CE307A62}" dt="2023-03-03T12:33:39.608" v="2" actId="1076"/>
          <ac:picMkLst>
            <pc:docMk/>
            <pc:sldMk cId="3501469446" sldId="298"/>
            <ac:picMk id="17" creationId="{8458071D-0F59-C766-34EA-7C1EC2AB498E}"/>
          </ac:picMkLst>
        </pc:picChg>
        <pc:picChg chg="add mod">
          <ac:chgData name="Irma ASTRAUSKAITE" userId="408cb615-23cb-4da0-bb21-9415df319d2e" providerId="ADAL" clId="{C8FFA7B4-3078-4FE2-B17C-14B7CE307A62}" dt="2023-03-03T12:33:39.608" v="2" actId="1076"/>
          <ac:picMkLst>
            <pc:docMk/>
            <pc:sldMk cId="3501469446" sldId="298"/>
            <ac:picMk id="19" creationId="{5C7F1DBE-2D44-DE48-3D2D-EB2733BE667D}"/>
          </ac:picMkLst>
        </pc:picChg>
        <pc:picChg chg="add mod">
          <ac:chgData name="Irma ASTRAUSKAITE" userId="408cb615-23cb-4da0-bb21-9415df319d2e" providerId="ADAL" clId="{C8FFA7B4-3078-4FE2-B17C-14B7CE307A62}" dt="2023-03-03T12:33:39.608" v="2" actId="1076"/>
          <ac:picMkLst>
            <pc:docMk/>
            <pc:sldMk cId="3501469446" sldId="298"/>
            <ac:picMk id="21" creationId="{6ECC6D03-33A7-2716-1938-B0940B6895C9}"/>
          </ac:picMkLst>
        </pc:picChg>
        <pc:picChg chg="add mod">
          <ac:chgData name="Irma ASTRAUSKAITE" userId="408cb615-23cb-4da0-bb21-9415df319d2e" providerId="ADAL" clId="{C8FFA7B4-3078-4FE2-B17C-14B7CE307A62}" dt="2023-03-03T12:33:39.608" v="2" actId="1076"/>
          <ac:picMkLst>
            <pc:docMk/>
            <pc:sldMk cId="3501469446" sldId="298"/>
            <ac:picMk id="23" creationId="{5D0F4A07-E9EC-2BCA-C687-8300CCFD04D3}"/>
          </ac:picMkLst>
        </pc:picChg>
      </pc:sldChg>
      <pc:sldChg chg="del">
        <pc:chgData name="Irma ASTRAUSKAITE" userId="408cb615-23cb-4da0-bb21-9415df319d2e" providerId="ADAL" clId="{C8FFA7B4-3078-4FE2-B17C-14B7CE307A62}" dt="2023-03-03T09:29:11.572" v="0" actId="47"/>
        <pc:sldMkLst>
          <pc:docMk/>
          <pc:sldMk cId="2163524791" sldId="301"/>
        </pc:sldMkLst>
      </pc:sldChg>
    </pc:docChg>
  </pc:docChgLst>
  <pc:docChgLst>
    <pc:chgData name="Petra POLASKOVA" userId="57d152d9-85ff-4ab6-86ab-ca0abe216818" providerId="ADAL" clId="{66397B70-29DA-4929-A6AF-B6DF6A5B7511}"/>
    <pc:docChg chg="undo custSel modSld modMainMaster">
      <pc:chgData name="Petra POLASKOVA" userId="57d152d9-85ff-4ab6-86ab-ca0abe216818" providerId="ADAL" clId="{66397B70-29DA-4929-A6AF-B6DF6A5B7511}" dt="2023-02-26T15:06:06.290" v="81" actId="1076"/>
      <pc:docMkLst>
        <pc:docMk/>
      </pc:docMkLst>
      <pc:sldChg chg="modSp mod">
        <pc:chgData name="Petra POLASKOVA" userId="57d152d9-85ff-4ab6-86ab-ca0abe216818" providerId="ADAL" clId="{66397B70-29DA-4929-A6AF-B6DF6A5B7511}" dt="2023-02-26T15:00:04.399" v="45" actId="207"/>
        <pc:sldMkLst>
          <pc:docMk/>
          <pc:sldMk cId="2378688025" sldId="256"/>
        </pc:sldMkLst>
        <pc:spChg chg="mod">
          <ac:chgData name="Petra POLASKOVA" userId="57d152d9-85ff-4ab6-86ab-ca0abe216818" providerId="ADAL" clId="{66397B70-29DA-4929-A6AF-B6DF6A5B7511}" dt="2023-02-26T15:00:04.399" v="45" actId="207"/>
          <ac:spMkLst>
            <pc:docMk/>
            <pc:sldMk cId="2378688025" sldId="256"/>
            <ac:spMk id="3" creationId="{E11F9F7C-EB6C-B84C-9531-356B037FEA56}"/>
          </ac:spMkLst>
        </pc:spChg>
      </pc:sldChg>
      <pc:sldChg chg="addSp delSp modSp mod">
        <pc:chgData name="Petra POLASKOVA" userId="57d152d9-85ff-4ab6-86ab-ca0abe216818" providerId="ADAL" clId="{66397B70-29DA-4929-A6AF-B6DF6A5B7511}" dt="2023-02-26T14:59:53.938" v="44" actId="207"/>
        <pc:sldMkLst>
          <pc:docMk/>
          <pc:sldMk cId="1525459426" sldId="273"/>
        </pc:sldMkLst>
        <pc:spChg chg="mod">
          <ac:chgData name="Petra POLASKOVA" userId="57d152d9-85ff-4ab6-86ab-ca0abe216818" providerId="ADAL" clId="{66397B70-29DA-4929-A6AF-B6DF6A5B7511}" dt="2023-02-26T14:59:49.429" v="43" actId="207"/>
          <ac:spMkLst>
            <pc:docMk/>
            <pc:sldMk cId="1525459426" sldId="273"/>
            <ac:spMk id="18" creationId="{AB4D2EE3-5032-1245-AEE8-014CF64BA1C7}"/>
          </ac:spMkLst>
        </pc:spChg>
        <pc:spChg chg="mod">
          <ac:chgData name="Petra POLASKOVA" userId="57d152d9-85ff-4ab6-86ab-ca0abe216818" providerId="ADAL" clId="{66397B70-29DA-4929-A6AF-B6DF6A5B7511}" dt="2023-02-26T14:59:25.199" v="37" actId="207"/>
          <ac:spMkLst>
            <pc:docMk/>
            <pc:sldMk cId="1525459426" sldId="273"/>
            <ac:spMk id="19" creationId="{0573E3DC-917C-7545-A4AA-C429D5514447}"/>
          </ac:spMkLst>
        </pc:spChg>
        <pc:spChg chg="mod">
          <ac:chgData name="Petra POLASKOVA" userId="57d152d9-85ff-4ab6-86ab-ca0abe216818" providerId="ADAL" clId="{66397B70-29DA-4929-A6AF-B6DF6A5B7511}" dt="2023-02-26T14:59:53.938" v="44" actId="207"/>
          <ac:spMkLst>
            <pc:docMk/>
            <pc:sldMk cId="1525459426" sldId="273"/>
            <ac:spMk id="23" creationId="{C2811249-69B2-FE46-B48E-8F59B7879724}"/>
          </ac:spMkLst>
        </pc:spChg>
        <pc:picChg chg="add mod">
          <ac:chgData name="Petra POLASKOVA" userId="57d152d9-85ff-4ab6-86ab-ca0abe216818" providerId="ADAL" clId="{66397B70-29DA-4929-A6AF-B6DF6A5B7511}" dt="2023-02-26T14:59:09.099" v="36" actId="1038"/>
          <ac:picMkLst>
            <pc:docMk/>
            <pc:sldMk cId="1525459426" sldId="273"/>
            <ac:picMk id="2" creationId="{F42366B0-E462-BC81-743E-4CC36B0F2A94}"/>
          </ac:picMkLst>
        </pc:picChg>
        <pc:picChg chg="del mod">
          <ac:chgData name="Petra POLASKOVA" userId="57d152d9-85ff-4ab6-86ab-ca0abe216818" providerId="ADAL" clId="{66397B70-29DA-4929-A6AF-B6DF6A5B7511}" dt="2023-02-26T14:58:05.121" v="26" actId="478"/>
          <ac:picMkLst>
            <pc:docMk/>
            <pc:sldMk cId="1525459426" sldId="273"/>
            <ac:picMk id="8" creationId="{CF0167EF-0426-93B8-76CA-1C8F250A48E2}"/>
          </ac:picMkLst>
        </pc:picChg>
        <pc:picChg chg="mod">
          <ac:chgData name="Petra POLASKOVA" userId="57d152d9-85ff-4ab6-86ab-ca0abe216818" providerId="ADAL" clId="{66397B70-29DA-4929-A6AF-B6DF6A5B7511}" dt="2023-02-26T14:56:46.097" v="15" actId="207"/>
          <ac:picMkLst>
            <pc:docMk/>
            <pc:sldMk cId="1525459426" sldId="273"/>
            <ac:picMk id="9" creationId="{5AEA0B49-CE3E-8242-A31B-5C2B8EF6BE9F}"/>
          </ac:picMkLst>
        </pc:picChg>
        <pc:picChg chg="mod">
          <ac:chgData name="Petra POLASKOVA" userId="57d152d9-85ff-4ab6-86ab-ca0abe216818" providerId="ADAL" clId="{66397B70-29DA-4929-A6AF-B6DF6A5B7511}" dt="2023-02-26T14:58:59.532" v="32" actId="207"/>
          <ac:picMkLst>
            <pc:docMk/>
            <pc:sldMk cId="1525459426" sldId="273"/>
            <ac:picMk id="13" creationId="{C5A9181C-BDBC-A141-A699-12F03078DFFC}"/>
          </ac:picMkLst>
        </pc:picChg>
        <pc:picChg chg="mod">
          <ac:chgData name="Petra POLASKOVA" userId="57d152d9-85ff-4ab6-86ab-ca0abe216818" providerId="ADAL" clId="{66397B70-29DA-4929-A6AF-B6DF6A5B7511}" dt="2023-02-26T14:59:33.682" v="39" actId="207"/>
          <ac:picMkLst>
            <pc:docMk/>
            <pc:sldMk cId="1525459426" sldId="273"/>
            <ac:picMk id="22" creationId="{53859C2A-3B6B-B549-BDE2-50EFC979E49B}"/>
          </ac:picMkLst>
        </pc:picChg>
        <pc:picChg chg="mod">
          <ac:chgData name="Petra POLASKOVA" userId="57d152d9-85ff-4ab6-86ab-ca0abe216818" providerId="ADAL" clId="{66397B70-29DA-4929-A6AF-B6DF6A5B7511}" dt="2023-02-26T14:59:37.457" v="40" actId="207"/>
          <ac:picMkLst>
            <pc:docMk/>
            <pc:sldMk cId="1525459426" sldId="273"/>
            <ac:picMk id="24" creationId="{D16DC17E-6319-9C44-954D-433FE0EC4E12}"/>
          </ac:picMkLst>
        </pc:picChg>
        <pc:picChg chg="mod">
          <ac:chgData name="Petra POLASKOVA" userId="57d152d9-85ff-4ab6-86ab-ca0abe216818" providerId="ADAL" clId="{66397B70-29DA-4929-A6AF-B6DF6A5B7511}" dt="2023-02-26T14:59:29.745" v="38" actId="207"/>
          <ac:picMkLst>
            <pc:docMk/>
            <pc:sldMk cId="1525459426" sldId="273"/>
            <ac:picMk id="25" creationId="{24F05A27-4B6D-3A4B-8CAF-FA89B23C1EF4}"/>
          </ac:picMkLst>
        </pc:picChg>
      </pc:sldChg>
      <pc:sldChg chg="addSp delSp modSp mod">
        <pc:chgData name="Petra POLASKOVA" userId="57d152d9-85ff-4ab6-86ab-ca0abe216818" providerId="ADAL" clId="{66397B70-29DA-4929-A6AF-B6DF6A5B7511}" dt="2023-02-26T15:06:06.290" v="81" actId="1076"/>
        <pc:sldMkLst>
          <pc:docMk/>
          <pc:sldMk cId="3673704800" sldId="283"/>
        </pc:sldMkLst>
        <pc:spChg chg="mod">
          <ac:chgData name="Petra POLASKOVA" userId="57d152d9-85ff-4ab6-86ab-ca0abe216818" providerId="ADAL" clId="{66397B70-29DA-4929-A6AF-B6DF6A5B7511}" dt="2023-02-26T15:00:50.640" v="50" actId="207"/>
          <ac:spMkLst>
            <pc:docMk/>
            <pc:sldMk cId="3673704800" sldId="283"/>
            <ac:spMk id="23" creationId="{B56F6887-8E7F-E649-9141-82A3C283C130}"/>
          </ac:spMkLst>
        </pc:spChg>
        <pc:spChg chg="mod">
          <ac:chgData name="Petra POLASKOVA" userId="57d152d9-85ff-4ab6-86ab-ca0abe216818" providerId="ADAL" clId="{66397B70-29DA-4929-A6AF-B6DF6A5B7511}" dt="2023-02-26T15:02:33.094" v="59" actId="207"/>
          <ac:spMkLst>
            <pc:docMk/>
            <pc:sldMk cId="3673704800" sldId="283"/>
            <ac:spMk id="57" creationId="{799448AE-4B4A-4D4D-A214-5B1A91C8687D}"/>
          </ac:spMkLst>
        </pc:spChg>
        <pc:picChg chg="add del mod">
          <ac:chgData name="Petra POLASKOVA" userId="57d152d9-85ff-4ab6-86ab-ca0abe216818" providerId="ADAL" clId="{66397B70-29DA-4929-A6AF-B6DF6A5B7511}" dt="2023-02-26T14:57:58.196" v="23" actId="21"/>
          <ac:picMkLst>
            <pc:docMk/>
            <pc:sldMk cId="3673704800" sldId="283"/>
            <ac:picMk id="3" creationId="{93FBB540-9433-6224-E84C-03BA04B99FEB}"/>
          </ac:picMkLst>
        </pc:picChg>
        <pc:picChg chg="add del mod">
          <ac:chgData name="Petra POLASKOVA" userId="57d152d9-85ff-4ab6-86ab-ca0abe216818" providerId="ADAL" clId="{66397B70-29DA-4929-A6AF-B6DF6A5B7511}" dt="2023-02-26T15:03:06.215" v="61" actId="478"/>
          <ac:picMkLst>
            <pc:docMk/>
            <pc:sldMk cId="3673704800" sldId="283"/>
            <ac:picMk id="5" creationId="{1FCCC543-E8DD-D768-38FB-12767EB65F0A}"/>
          </ac:picMkLst>
        </pc:picChg>
        <pc:picChg chg="del">
          <ac:chgData name="Petra POLASKOVA" userId="57d152d9-85ff-4ab6-86ab-ca0abe216818" providerId="ADAL" clId="{66397B70-29DA-4929-A6AF-B6DF6A5B7511}" dt="2023-02-26T14:57:10.711" v="19" actId="478"/>
          <ac:picMkLst>
            <pc:docMk/>
            <pc:sldMk cId="3673704800" sldId="283"/>
            <ac:picMk id="7" creationId="{1224EFAC-FCD7-0C44-CB52-F00617373F9B}"/>
          </ac:picMkLst>
        </pc:picChg>
        <pc:picChg chg="add mod">
          <ac:chgData name="Petra POLASKOVA" userId="57d152d9-85ff-4ab6-86ab-ca0abe216818" providerId="ADAL" clId="{66397B70-29DA-4929-A6AF-B6DF6A5B7511}" dt="2023-02-26T15:04:45.955" v="73" actId="1076"/>
          <ac:picMkLst>
            <pc:docMk/>
            <pc:sldMk cId="3673704800" sldId="283"/>
            <ac:picMk id="8" creationId="{7C4C1F54-5C40-CDA4-AA5E-06F2ACF19AEC}"/>
          </ac:picMkLst>
        </pc:picChg>
        <pc:picChg chg="add mod">
          <ac:chgData name="Petra POLASKOVA" userId="57d152d9-85ff-4ab6-86ab-ca0abe216818" providerId="ADAL" clId="{66397B70-29DA-4929-A6AF-B6DF6A5B7511}" dt="2023-02-26T15:06:06.290" v="81" actId="1076"/>
          <ac:picMkLst>
            <pc:docMk/>
            <pc:sldMk cId="3673704800" sldId="283"/>
            <ac:picMk id="10" creationId="{350FBA8D-6BC9-3BDE-0885-6AC87A2BDB60}"/>
          </ac:picMkLst>
        </pc:picChg>
        <pc:picChg chg="del">
          <ac:chgData name="Petra POLASKOVA" userId="57d152d9-85ff-4ab6-86ab-ca0abe216818" providerId="ADAL" clId="{66397B70-29DA-4929-A6AF-B6DF6A5B7511}" dt="2023-02-26T15:04:31.249" v="65" actId="478"/>
          <ac:picMkLst>
            <pc:docMk/>
            <pc:sldMk cId="3673704800" sldId="283"/>
            <ac:picMk id="21" creationId="{BE1E2123-53E5-9387-9DE9-93BB2BD7BA0A}"/>
          </ac:picMkLst>
        </pc:picChg>
        <pc:picChg chg="mod">
          <ac:chgData name="Petra POLASKOVA" userId="57d152d9-85ff-4ab6-86ab-ca0abe216818" providerId="ADAL" clId="{66397B70-29DA-4929-A6AF-B6DF6A5B7511}" dt="2023-02-26T15:01:01.608" v="52" actId="207"/>
          <ac:picMkLst>
            <pc:docMk/>
            <pc:sldMk cId="3673704800" sldId="283"/>
            <ac:picMk id="24" creationId="{3FCFF2F8-F2CA-5A43-8E7B-2376637332D1}"/>
          </ac:picMkLst>
        </pc:picChg>
      </pc:sldChg>
      <pc:sldChg chg="modSp mod">
        <pc:chgData name="Petra POLASKOVA" userId="57d152d9-85ff-4ab6-86ab-ca0abe216818" providerId="ADAL" clId="{66397B70-29DA-4929-A6AF-B6DF6A5B7511}" dt="2023-02-26T15:01:08.633" v="53" actId="207"/>
        <pc:sldMkLst>
          <pc:docMk/>
          <pc:sldMk cId="1534542875" sldId="291"/>
        </pc:sldMkLst>
        <pc:spChg chg="mod">
          <ac:chgData name="Petra POLASKOVA" userId="57d152d9-85ff-4ab6-86ab-ca0abe216818" providerId="ADAL" clId="{66397B70-29DA-4929-A6AF-B6DF6A5B7511}" dt="2023-02-26T15:01:08.633" v="53" actId="207"/>
          <ac:spMkLst>
            <pc:docMk/>
            <pc:sldMk cId="1534542875" sldId="291"/>
            <ac:spMk id="2" creationId="{110CE58F-7340-024C-A918-1CD58D840FE3}"/>
          </ac:spMkLst>
        </pc:spChg>
      </pc:sldChg>
      <pc:sldChg chg="modSp mod">
        <pc:chgData name="Petra POLASKOVA" userId="57d152d9-85ff-4ab6-86ab-ca0abe216818" providerId="ADAL" clId="{66397B70-29DA-4929-A6AF-B6DF6A5B7511}" dt="2023-02-26T15:01:14.947" v="54" actId="207"/>
        <pc:sldMkLst>
          <pc:docMk/>
          <pc:sldMk cId="4153997548" sldId="296"/>
        </pc:sldMkLst>
        <pc:spChg chg="mod">
          <ac:chgData name="Petra POLASKOVA" userId="57d152d9-85ff-4ab6-86ab-ca0abe216818" providerId="ADAL" clId="{66397B70-29DA-4929-A6AF-B6DF6A5B7511}" dt="2023-02-26T15:01:14.947" v="54" actId="207"/>
          <ac:spMkLst>
            <pc:docMk/>
            <pc:sldMk cId="4153997548" sldId="296"/>
            <ac:spMk id="11" creationId="{3311B920-B94F-5744-8313-EEC35A83ADD4}"/>
          </ac:spMkLst>
        </pc:spChg>
      </pc:sldChg>
      <pc:sldChg chg="modSp mod">
        <pc:chgData name="Petra POLASKOVA" userId="57d152d9-85ff-4ab6-86ab-ca0abe216818" providerId="ADAL" clId="{66397B70-29DA-4929-A6AF-B6DF6A5B7511}" dt="2023-02-26T15:02:15.295" v="58" actId="207"/>
        <pc:sldMkLst>
          <pc:docMk/>
          <pc:sldMk cId="3501469446" sldId="298"/>
        </pc:sldMkLst>
        <pc:spChg chg="mod">
          <ac:chgData name="Petra POLASKOVA" userId="57d152d9-85ff-4ab6-86ab-ca0abe216818" providerId="ADAL" clId="{66397B70-29DA-4929-A6AF-B6DF6A5B7511}" dt="2023-02-26T15:02:15.295" v="58" actId="207"/>
          <ac:spMkLst>
            <pc:docMk/>
            <pc:sldMk cId="3501469446" sldId="298"/>
            <ac:spMk id="4" creationId="{092E6416-1BDB-C845-91B5-557B09D357F2}"/>
          </ac:spMkLst>
        </pc:spChg>
        <pc:spChg chg="mod">
          <ac:chgData name="Petra POLASKOVA" userId="57d152d9-85ff-4ab6-86ab-ca0abe216818" providerId="ADAL" clId="{66397B70-29DA-4929-A6AF-B6DF6A5B7511}" dt="2023-02-26T15:00:18.407" v="47" actId="207"/>
          <ac:spMkLst>
            <pc:docMk/>
            <pc:sldMk cId="3501469446" sldId="298"/>
            <ac:spMk id="5" creationId="{F4F8FA5C-3D99-C141-AA42-ED52C2CEE3DC}"/>
          </ac:spMkLst>
        </pc:spChg>
        <pc:spChg chg="mod">
          <ac:chgData name="Petra POLASKOVA" userId="57d152d9-85ff-4ab6-86ab-ca0abe216818" providerId="ADAL" clId="{66397B70-29DA-4929-A6AF-B6DF6A5B7511}" dt="2023-02-26T15:00:13.068" v="46" actId="207"/>
          <ac:spMkLst>
            <pc:docMk/>
            <pc:sldMk cId="3501469446" sldId="298"/>
            <ac:spMk id="12" creationId="{7AF2826C-5FE9-A84E-A668-912D88D699DB}"/>
          </ac:spMkLst>
        </pc:spChg>
      </pc:sldChg>
      <pc:sldMasterChg chg="modSp mod">
        <pc:chgData name="Petra POLASKOVA" userId="57d152d9-85ff-4ab6-86ab-ca0abe216818" providerId="ADAL" clId="{66397B70-29DA-4929-A6AF-B6DF6A5B7511}" dt="2023-02-26T15:01:43.293" v="57" actId="207"/>
        <pc:sldMasterMkLst>
          <pc:docMk/>
          <pc:sldMasterMk cId="1913419296" sldId="2147483648"/>
        </pc:sldMasterMkLst>
        <pc:spChg chg="mod">
          <ac:chgData name="Petra POLASKOVA" userId="57d152d9-85ff-4ab6-86ab-ca0abe216818" providerId="ADAL" clId="{66397B70-29DA-4929-A6AF-B6DF6A5B7511}" dt="2023-02-26T14:55:14.521" v="3" actId="207"/>
          <ac:spMkLst>
            <pc:docMk/>
            <pc:sldMasterMk cId="1913419296" sldId="2147483648"/>
            <ac:spMk id="13" creationId="{0BE1E204-95BD-C64E-9AF8-3484D6D8E776}"/>
          </ac:spMkLst>
        </pc:spChg>
        <pc:picChg chg="mod">
          <ac:chgData name="Petra POLASKOVA" userId="57d152d9-85ff-4ab6-86ab-ca0abe216818" providerId="ADAL" clId="{66397B70-29DA-4929-A6AF-B6DF6A5B7511}" dt="2023-02-26T15:01:43.293" v="57" actId="207"/>
          <ac:picMkLst>
            <pc:docMk/>
            <pc:sldMasterMk cId="1913419296" sldId="2147483648"/>
            <ac:picMk id="12" creationId="{75A039BC-8FD7-7749-A038-07FB45CF9C9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09/12/2024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‹nr.›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1681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ADC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3.png"/><Relationship Id="rId26" Type="http://schemas.openxmlformats.org/officeDocument/2006/relationships/image" Target="../media/image39.png"/><Relationship Id="rId39" Type="http://schemas.openxmlformats.org/officeDocument/2006/relationships/image" Target="../media/image52.svg"/><Relationship Id="rId21" Type="http://schemas.openxmlformats.org/officeDocument/2006/relationships/image" Target="../media/image16.sv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47" Type="http://schemas.openxmlformats.org/officeDocument/2006/relationships/image" Target="../media/image60.svg"/><Relationship Id="rId50" Type="http://schemas.openxmlformats.org/officeDocument/2006/relationships/image" Target="../media/image63.png"/><Relationship Id="rId55" Type="http://schemas.openxmlformats.org/officeDocument/2006/relationships/image" Target="../media/image68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6" Type="http://schemas.openxmlformats.org/officeDocument/2006/relationships/image" Target="../media/image7.png"/><Relationship Id="rId29" Type="http://schemas.openxmlformats.org/officeDocument/2006/relationships/image" Target="../media/image42.svg"/><Relationship Id="rId11" Type="http://schemas.openxmlformats.org/officeDocument/2006/relationships/image" Target="../media/image28.sv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53.png"/><Relationship Id="rId45" Type="http://schemas.openxmlformats.org/officeDocument/2006/relationships/image" Target="../media/image58.svg"/><Relationship Id="rId53" Type="http://schemas.openxmlformats.org/officeDocument/2006/relationships/image" Target="../media/image66.svg"/><Relationship Id="rId5" Type="http://schemas.openxmlformats.org/officeDocument/2006/relationships/image" Target="../media/image12.svg"/><Relationship Id="rId19" Type="http://schemas.openxmlformats.org/officeDocument/2006/relationships/image" Target="../media/image34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43" Type="http://schemas.openxmlformats.org/officeDocument/2006/relationships/image" Target="../media/image56.sv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8" Type="http://schemas.openxmlformats.org/officeDocument/2006/relationships/image" Target="../media/image25.png"/><Relationship Id="rId51" Type="http://schemas.openxmlformats.org/officeDocument/2006/relationships/image" Target="../media/image64.svg"/><Relationship Id="rId3" Type="http://schemas.openxmlformats.org/officeDocument/2006/relationships/image" Target="../media/image22.svg"/><Relationship Id="rId12" Type="http://schemas.openxmlformats.org/officeDocument/2006/relationships/image" Target="../media/image29.png"/><Relationship Id="rId17" Type="http://schemas.openxmlformats.org/officeDocument/2006/relationships/image" Target="../media/image8.svg"/><Relationship Id="rId25" Type="http://schemas.openxmlformats.org/officeDocument/2006/relationships/image" Target="../media/image38.svg"/><Relationship Id="rId33" Type="http://schemas.openxmlformats.org/officeDocument/2006/relationships/image" Target="../media/image46.sv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20" Type="http://schemas.openxmlformats.org/officeDocument/2006/relationships/image" Target="../media/image15.png"/><Relationship Id="rId41" Type="http://schemas.openxmlformats.org/officeDocument/2006/relationships/image" Target="../media/image54.svg"/><Relationship Id="rId54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5" Type="http://schemas.openxmlformats.org/officeDocument/2006/relationships/image" Target="../media/image32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svg"/><Relationship Id="rId57" Type="http://schemas.openxmlformats.org/officeDocument/2006/relationships/image" Target="../media/image70.svg"/><Relationship Id="rId10" Type="http://schemas.openxmlformats.org/officeDocument/2006/relationships/image" Target="../media/image27.png"/><Relationship Id="rId31" Type="http://schemas.openxmlformats.org/officeDocument/2006/relationships/image" Target="../media/image44.svg"/><Relationship Id="rId44" Type="http://schemas.openxmlformats.org/officeDocument/2006/relationships/image" Target="../media/image57.png"/><Relationship Id="rId52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0D364B-01C8-1F9B-7863-1E6614E174E5}"/>
              </a:ext>
            </a:extLst>
          </p:cNvPr>
          <p:cNvSpPr txBox="1"/>
          <p:nvPr/>
        </p:nvSpPr>
        <p:spPr>
          <a:xfrm>
            <a:off x="971501" y="5914507"/>
            <a:ext cx="3123068" cy="276999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Location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266E3-6269-77BB-C7AB-F095C5FB0E02}"/>
              </a:ext>
            </a:extLst>
          </p:cNvPr>
          <p:cNvSpPr txBox="1"/>
          <p:nvPr/>
        </p:nvSpPr>
        <p:spPr>
          <a:xfrm>
            <a:off x="914655" y="4569800"/>
            <a:ext cx="83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</a:t>
            </a:r>
          </a:p>
          <a:p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at the Interreg Europe secretariat </a:t>
            </a:r>
          </a:p>
          <a:p>
            <a:r>
              <a:rPr lang="en-GB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email@interregeurope.eu</a:t>
            </a:r>
            <a:endParaRPr lang="en-US" dirty="0">
              <a:solidFill>
                <a:srgbClr val="95C11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2CB5B61-813A-D760-8800-6F3EC8037F85}"/>
              </a:ext>
            </a:extLst>
          </p:cNvPr>
          <p:cNvSpPr txBox="1">
            <a:spLocks/>
          </p:cNvSpPr>
          <p:nvPr/>
        </p:nvSpPr>
        <p:spPr>
          <a:xfrm>
            <a:off x="844115" y="2727865"/>
            <a:ext cx="9144000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ea typeface="Open Sans" panose="020B0606030504020204" pitchFamily="34" charset="0"/>
                <a:cs typeface="Open Sans" panose="020B0606030504020204" pitchFamily="34" charset="0"/>
              </a:rPr>
              <a:t>Title </a:t>
            </a:r>
            <a:r>
              <a:rPr lang="en-US" sz="4800" dirty="0">
                <a:ea typeface="Open Sans" panose="020B0606030504020204" pitchFamily="34" charset="0"/>
                <a:cs typeface="Open Sans" panose="020B0606030504020204" pitchFamily="34" charset="0"/>
              </a:rPr>
              <a:t>of the </a:t>
            </a:r>
            <a:r>
              <a:rPr lang="en-US" sz="4800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95C1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Event/presentation</a:t>
            </a:r>
          </a:p>
        </p:txBody>
      </p:sp>
      <p:pic>
        <p:nvPicPr>
          <p:cNvPr id="3" name="Afbeelding 2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26CEE55C-F719-F608-27B8-9E791F433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2" y="466249"/>
            <a:ext cx="63002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europe with grey and white colors">
            <a:extLst>
              <a:ext uri="{FF2B5EF4-FFF2-40B4-BE49-F238E27FC236}">
                <a16:creationId xmlns:a16="http://schemas.microsoft.com/office/drawing/2014/main" id="{1D71A1B8-049F-1F4A-B363-BD3DF6B2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925" y="1483249"/>
            <a:ext cx="4488075" cy="437879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Simple </a:t>
            </a:r>
            <a:r>
              <a:rPr lang="en-GB" sz="36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with text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2022959"/>
            <a:ext cx="51859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 vitae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et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smagnaollicitudin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 sit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non auctor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Nunc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magna,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mi. Nunc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EA0B49-CE3E-8242-A31B-5C2B8EF6B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2602" y="2295648"/>
            <a:ext cx="2290579" cy="928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92756D-D8E6-0F48-8409-920F3B1C42BE}"/>
              </a:ext>
            </a:extLst>
          </p:cNvPr>
          <p:cNvSpPr txBox="1"/>
          <p:nvPr/>
        </p:nvSpPr>
        <p:spPr>
          <a:xfrm>
            <a:off x="7338021" y="2387255"/>
            <a:ext cx="195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GB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GB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GB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GB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GB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GB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sit </a:t>
            </a:r>
            <a:r>
              <a:rPr lang="en-GB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eros </a:t>
            </a:r>
            <a:r>
              <a:rPr lang="en-GB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GB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 </a:t>
            </a:r>
            <a:r>
              <a:rPr lang="en-GB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GB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GB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LU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5A9181C-BDBC-A141-A699-12F03078D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3181" y="2295648"/>
            <a:ext cx="1133704" cy="9288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57000B-A83F-1F40-A542-4A9D18B7EA3C}"/>
              </a:ext>
            </a:extLst>
          </p:cNvPr>
          <p:cNvSpPr/>
          <p:nvPr/>
        </p:nvSpPr>
        <p:spPr>
          <a:xfrm>
            <a:off x="9515439" y="2366178"/>
            <a:ext cx="1072730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4D2EE3-5032-1245-AEE8-014CF64BA1C7}"/>
              </a:ext>
            </a:extLst>
          </p:cNvPr>
          <p:cNvSpPr txBox="1"/>
          <p:nvPr/>
        </p:nvSpPr>
        <p:spPr>
          <a:xfrm>
            <a:off x="9557515" y="5155570"/>
            <a:ext cx="79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95C11F"/>
                </a:solidFill>
              </a:rPr>
              <a:t>xxxxx</a:t>
            </a:r>
            <a:endParaRPr lang="en-US" sz="1000" b="1" dirty="0">
              <a:solidFill>
                <a:srgbClr val="95C11F"/>
              </a:solidFill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3859C2A-3B6B-B549-BDE2-50EFC979E4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62997" y="5196391"/>
            <a:ext cx="202682" cy="17836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16DC17E-6319-9C44-954D-433FE0EC4E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39289" y="5241175"/>
            <a:ext cx="202682" cy="1783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2366B0-E462-BC81-743E-4CC36B0F2A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9317320" y="3219759"/>
            <a:ext cx="2762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5688505" y="920437"/>
            <a:ext cx="5793946" cy="5081106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r>
              <a:rPr lang="en-US" sz="36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an image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80712" y="4054191"/>
            <a:ext cx="3025347" cy="276999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www.interregeurope.eu/ACRONYM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910060" y="2022959"/>
            <a:ext cx="4129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 vitae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et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smagnaollicitudin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FCFF2F8-F2CA-5A43-8E7B-237663733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9192" y="3894676"/>
            <a:ext cx="2412825" cy="21232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0A23-FF50-6542-820C-2ED71BDA1C93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4C1F54-5C40-CDA4-AA5E-06F2ACF19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4097" y="4880461"/>
            <a:ext cx="1247582" cy="11375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0FBA8D-6BC9-3BDE-0885-6AC87A2BDB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39514" y="5051650"/>
            <a:ext cx="1000149" cy="11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CE58F-7340-024C-A918-1CD58D840FE3}"/>
              </a:ext>
            </a:extLst>
          </p:cNvPr>
          <p:cNvSpPr/>
          <p:nvPr/>
        </p:nvSpPr>
        <p:spPr>
          <a:xfrm>
            <a:off x="1137998" y="1921592"/>
            <a:ext cx="10045195" cy="299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0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“Nunc </a:t>
            </a:r>
            <a:r>
              <a:rPr lang="en-GB" sz="4000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GB" sz="40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000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en-GB" sz="40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000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GB" sz="40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000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GB" sz="40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000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GB" sz="40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4000" b="1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Maecenas </a:t>
            </a:r>
            <a:r>
              <a:rPr lang="en-GB" sz="4000" b="1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GB" sz="4000" b="1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magna, </a:t>
            </a:r>
            <a:r>
              <a:rPr lang="en-GB" sz="4000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GB" sz="40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000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GB" sz="40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000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GB" sz="40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4000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GB" sz="40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mi. Nunc </a:t>
            </a:r>
            <a:r>
              <a:rPr lang="en-GB" sz="4000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GB" sz="40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000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GB" sz="40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ex.”</a:t>
            </a:r>
          </a:p>
        </p:txBody>
      </p:sp>
    </p:spTree>
    <p:extLst>
      <p:ext uri="{BB962C8B-B14F-4D97-AF65-F5344CB8AC3E}">
        <p14:creationId xmlns:p14="http://schemas.microsoft.com/office/powerpoint/2010/main" val="153454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4140431" y="1797344"/>
            <a:ext cx="462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B920-B94F-5744-8313-EEC35A83ADD4}"/>
              </a:ext>
            </a:extLst>
          </p:cNvPr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0000" b="1" spc="-3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sz="30000" b="1" spc="-300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9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2A340-D7B1-9F0C-453D-3CB5617B2A6C}"/>
              </a:ext>
            </a:extLst>
          </p:cNvPr>
          <p:cNvSpPr txBox="1"/>
          <p:nvPr/>
        </p:nvSpPr>
        <p:spPr>
          <a:xfrm>
            <a:off x="857771" y="5162324"/>
            <a:ext cx="5260710" cy="338554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www.interregeurope.eu/DECA</a:t>
            </a:r>
          </a:p>
        </p:txBody>
      </p:sp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europe with grey and white colors">
            <a:extLst>
              <a:ext uri="{FF2B5EF4-FFF2-40B4-BE49-F238E27FC236}">
                <a16:creationId xmlns:a16="http://schemas.microsoft.com/office/drawing/2014/main" id="{1D71A1B8-049F-1F4A-B363-BD3DF6B2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808" y="423947"/>
            <a:ext cx="6385191" cy="6229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52B1DA-5F30-C048-83D3-C29E4D6A1C70}"/>
              </a:ext>
            </a:extLst>
          </p:cNvPr>
          <p:cNvSpPr txBox="1"/>
          <p:nvPr/>
        </p:nvSpPr>
        <p:spPr>
          <a:xfrm>
            <a:off x="906150" y="2880557"/>
            <a:ext cx="5763200" cy="18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project DECA is implemented in the framework of the Interreg Europe programme and co-financed by the European Union.</a:t>
            </a:r>
            <a:endParaRPr lang="en-US" sz="2400" b="1" i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187597-90F5-DF4E-8892-C7FBEE396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97CE6B-5B76-B04D-AE33-F52CCAB7CEEC}"/>
              </a:ext>
            </a:extLst>
          </p:cNvPr>
          <p:cNvSpPr txBox="1"/>
          <p:nvPr/>
        </p:nvSpPr>
        <p:spPr>
          <a:xfrm>
            <a:off x="906150" y="5430417"/>
            <a:ext cx="32639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Afbeelding 5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101B487B-8F82-2AD9-CC96-9933EF72C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96" y="407519"/>
            <a:ext cx="63002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D8CD177-C9F7-DC9C-C17E-6BCD59985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726" y="465433"/>
            <a:ext cx="647700" cy="2857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2E3DC99-5C32-B030-8FD5-58F38A68E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726" y="1018389"/>
            <a:ext cx="276225" cy="2857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9F8746A-9613-1771-49ED-C75E71D92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0392" y="5033447"/>
            <a:ext cx="514350" cy="571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2E2DBC3-808D-3370-2A28-BA533E75F2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6555" y="3940961"/>
            <a:ext cx="962025" cy="8477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FEF47D4-EAD7-2DF3-E99E-E2BD4C33A7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79361" y="2868494"/>
            <a:ext cx="942975" cy="82867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AE8259D-BCB4-A04B-9BA5-105B6A63A6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53692" y="1776977"/>
            <a:ext cx="962025" cy="8477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84CB7D4-31FE-BC87-BBF4-C85D0DE91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10830" y="459766"/>
            <a:ext cx="1047750" cy="10763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C688271-7EA9-D218-E7D5-CB2BD3EA86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2726" y="4959170"/>
            <a:ext cx="1028700" cy="10001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F50247A-BD06-68D5-1EDB-C4A2D1C181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2204" y="3736409"/>
            <a:ext cx="971550" cy="88582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265A7AD-717D-1E54-1641-098F1254C48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2726" y="2543175"/>
            <a:ext cx="971550" cy="88582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BB12A6C-7FFD-527E-8106-7D6BA4B42A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6790" y="2081778"/>
            <a:ext cx="971550" cy="23812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2CEA797-A12B-327A-2BBB-31D907A186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2726" y="1573896"/>
            <a:ext cx="971550" cy="23812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B6A1CE91-7F62-5C58-F262-ED4C4F911AB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56227" y="583590"/>
            <a:ext cx="942975" cy="82867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812809C-FB73-94ED-DEF9-33757E16075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84789" y="2900362"/>
            <a:ext cx="2981325" cy="8572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D13058B1-6E40-082D-E83A-EDF90852DE5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584789" y="1996053"/>
            <a:ext cx="1085850" cy="8572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410D97E-F88B-2152-06E9-9CFF7C5BC5F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27714" y="4528622"/>
            <a:ext cx="523875" cy="7905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62248E0-4CDA-0160-FE43-DE794FAA117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514922" y="4519097"/>
            <a:ext cx="523875" cy="7905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BC53955-5F75-2618-052B-1EBB6825F65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720076" y="4519097"/>
            <a:ext cx="657225" cy="8001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75E2C7F-6EC4-5D09-DEF1-DD07CDFDBB8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3869" y="4538147"/>
            <a:ext cx="781050" cy="7810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FA99E24-E855-29F0-37DD-7828A15F538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178906" y="5493360"/>
            <a:ext cx="523875" cy="79057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80E542-6FE5-3C16-A735-71B8DBF5A3F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566114" y="5483835"/>
            <a:ext cx="523875" cy="7905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00C2C82-9F91-D579-8D82-A929821C354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771268" y="5483835"/>
            <a:ext cx="657225" cy="800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DE12E6E-0EDC-CFB7-E71E-745D1CC36860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545061" y="5502885"/>
            <a:ext cx="781050" cy="7810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09094FF-0216-6299-3E6A-099CEF98290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004230" y="3361849"/>
            <a:ext cx="942975" cy="82867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458071D-0F59-C766-34EA-7C1EC2AB498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117212" y="3379101"/>
            <a:ext cx="942975" cy="82867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C7F1DBE-2D44-DE48-3D2D-EB2733BE667D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060721" y="3392343"/>
            <a:ext cx="942975" cy="82867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ECC6D03-33A7-2716-1938-B0940B6895C9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22006" y="3392343"/>
            <a:ext cx="962025" cy="8477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D0F4A07-E9EC-2BCA-C687-8300CCFD04D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382739" y="3412623"/>
            <a:ext cx="9620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69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8" ma:contentTypeDescription="Create a new document." ma:contentTypeScope="" ma:versionID="1f22306ede796dfd15e594937e23e26b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b2449a35b091963853590577d6091bfe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653BDD-70CF-4134-8828-66A5EA157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3FC793-0237-4EB2-9E54-581B2D1B3CF6}">
  <ds:schemaRefs>
    <ds:schemaRef ds:uri="http://purl.org/dc/terms/"/>
    <ds:schemaRef ds:uri="http://www.w3.org/XML/1998/namespace"/>
    <ds:schemaRef ds:uri="http://purl.org/dc/dcmitype/"/>
    <ds:schemaRef ds:uri="ae1c26e0-bdd1-4ce2-bc5c-b06756f3bce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5680805-e956-4cde-b5e2-b05f91aa9d1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228</Words>
  <Application>Microsoft Office PowerPoint</Application>
  <PresentationFormat>Breedbeeld</PresentationFormat>
  <Paragraphs>37</Paragraphs>
  <Slides>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Open Sans Semibold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  <vt:lpstr>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Gwenny Cooman</cp:lastModifiedBy>
  <cp:revision>5</cp:revision>
  <dcterms:created xsi:type="dcterms:W3CDTF">2021-10-28T12:22:03Z</dcterms:created>
  <dcterms:modified xsi:type="dcterms:W3CDTF">2024-09-12T17:38:46Z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