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3" r:id="rId6"/>
    <p:sldId id="301" r:id="rId7"/>
    <p:sldId id="302" r:id="rId8"/>
    <p:sldId id="303" r:id="rId9"/>
    <p:sldId id="1012" r:id="rId10"/>
    <p:sldId id="10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44"/>
    <a:srgbClr val="95948B"/>
    <a:srgbClr val="EB5C62"/>
    <a:srgbClr val="DAD7D0"/>
    <a:srgbClr val="15419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023B1-343D-45B4-BD36-246322A74465}" v="14" dt="2024-08-08T14:54:36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86692" autoAdjust="0"/>
  </p:normalViewPr>
  <p:slideViewPr>
    <p:cSldViewPr snapToGrid="0" snapToObjects="1">
      <p:cViewPr varScale="1">
        <p:scale>
          <a:sx n="75" d="100"/>
          <a:sy n="75" d="100"/>
        </p:scale>
        <p:origin x="123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OLASKOVA" userId="57d152d9-85ff-4ab6-86ab-ca0abe216818" providerId="ADAL" clId="{CE14B30A-C1D8-4609-AF99-0667B1B9A70F}"/>
    <pc:docChg chg="custSel addSld modSld sldOrd">
      <pc:chgData name="Petra POLASKOVA" userId="57d152d9-85ff-4ab6-86ab-ca0abe216818" providerId="ADAL" clId="{CE14B30A-C1D8-4609-AF99-0667B1B9A70F}" dt="2023-03-01T13:54:22.331" v="175" actId="1076"/>
      <pc:docMkLst>
        <pc:docMk/>
      </pc:docMkLst>
      <pc:sldChg chg="addSp delSp modSp mod">
        <pc:chgData name="Petra POLASKOVA" userId="57d152d9-85ff-4ab6-86ab-ca0abe216818" providerId="ADAL" clId="{CE14B30A-C1D8-4609-AF99-0667B1B9A70F}" dt="2023-03-01T13:52:00.234" v="155" actId="1076"/>
        <pc:sldMkLst>
          <pc:docMk/>
          <pc:sldMk cId="2378688025" sldId="256"/>
        </pc:sldMkLst>
        <pc:spChg chg="del">
          <ac:chgData name="Petra POLASKOVA" userId="57d152d9-85ff-4ab6-86ab-ca0abe216818" providerId="ADAL" clId="{CE14B30A-C1D8-4609-AF99-0667B1B9A70F}" dt="2023-03-01T13:49:33.522" v="10" actId="478"/>
          <ac:spMkLst>
            <pc:docMk/>
            <pc:sldMk cId="2378688025" sldId="256"/>
            <ac:spMk id="3" creationId="{E11F9F7C-EB6C-B84C-9531-356B037FEA56}"/>
          </ac:spMkLst>
        </pc:spChg>
        <pc:spChg chg="add del mod">
          <ac:chgData name="Petra POLASKOVA" userId="57d152d9-85ff-4ab6-86ab-ca0abe216818" providerId="ADAL" clId="{CE14B30A-C1D8-4609-AF99-0667B1B9A70F}" dt="2023-03-01T13:49:36.130" v="11" actId="478"/>
          <ac:spMkLst>
            <pc:docMk/>
            <pc:sldMk cId="2378688025" sldId="256"/>
            <ac:spMk id="5" creationId="{37BDEBA4-4656-3F3D-D7E9-9645F6119368}"/>
          </ac:spMkLst>
        </pc:spChg>
        <pc:spChg chg="add mod">
          <ac:chgData name="Petra POLASKOVA" userId="57d152d9-85ff-4ab6-86ab-ca0abe216818" providerId="ADAL" clId="{CE14B30A-C1D8-4609-AF99-0667B1B9A70F}" dt="2023-03-01T13:50:00.713" v="72" actId="1036"/>
          <ac:spMkLst>
            <pc:docMk/>
            <pc:sldMk cId="2378688025" sldId="256"/>
            <ac:spMk id="6" creationId="{3A22B1F8-B9CB-C79F-346D-F7013C7EFEDC}"/>
          </ac:spMkLst>
        </pc:spChg>
        <pc:spChg chg="add mod">
          <ac:chgData name="Petra POLASKOVA" userId="57d152d9-85ff-4ab6-86ab-ca0abe216818" providerId="ADAL" clId="{CE14B30A-C1D8-4609-AF99-0667B1B9A70F}" dt="2023-03-01T13:50:00.713" v="72" actId="1036"/>
          <ac:spMkLst>
            <pc:docMk/>
            <pc:sldMk cId="2378688025" sldId="256"/>
            <ac:spMk id="7" creationId="{15DA8DAA-12BF-130E-BB5D-2E9D257A9866}"/>
          </ac:spMkLst>
        </pc:spChg>
        <pc:spChg chg="add mod">
          <ac:chgData name="Petra POLASKOVA" userId="57d152d9-85ff-4ab6-86ab-ca0abe216818" providerId="ADAL" clId="{CE14B30A-C1D8-4609-AF99-0667B1B9A70F}" dt="2023-03-01T13:50:00.713" v="72" actId="1036"/>
          <ac:spMkLst>
            <pc:docMk/>
            <pc:sldMk cId="2378688025" sldId="256"/>
            <ac:spMk id="8" creationId="{ED327B27-D4E4-8BD8-9FA4-B1F939E5547F}"/>
          </ac:spMkLst>
        </pc:spChg>
        <pc:spChg chg="del">
          <ac:chgData name="Petra POLASKOVA" userId="57d152d9-85ff-4ab6-86ab-ca0abe216818" providerId="ADAL" clId="{CE14B30A-C1D8-4609-AF99-0667B1B9A70F}" dt="2023-03-01T13:49:39.570" v="12" actId="478"/>
          <ac:spMkLst>
            <pc:docMk/>
            <pc:sldMk cId="2378688025" sldId="256"/>
            <ac:spMk id="18" creationId="{AE52B1DA-5F30-C048-83D3-C29E4D6A1C70}"/>
          </ac:spMkLst>
        </pc:spChg>
        <pc:picChg chg="mod">
          <ac:chgData name="Petra POLASKOVA" userId="57d152d9-85ff-4ab6-86ab-ca0abe216818" providerId="ADAL" clId="{CE14B30A-C1D8-4609-AF99-0667B1B9A70F}" dt="2023-03-01T13:52:00.234" v="155" actId="1076"/>
          <ac:picMkLst>
            <pc:docMk/>
            <pc:sldMk cId="2378688025" sldId="256"/>
            <ac:picMk id="4" creationId="{374545DC-7A01-8B48-A493-6C19089DA7EB}"/>
          </ac:picMkLst>
        </pc:picChg>
        <pc:picChg chg="del">
          <ac:chgData name="Petra POLASKOVA" userId="57d152d9-85ff-4ab6-86ab-ca0abe216818" providerId="ADAL" clId="{CE14B30A-C1D8-4609-AF99-0667B1B9A70F}" dt="2023-03-01T13:49:41.861" v="13" actId="478"/>
          <ac:picMkLst>
            <pc:docMk/>
            <pc:sldMk cId="2378688025" sldId="256"/>
            <ac:picMk id="13" creationId="{7B898AE7-FC76-2F49-9DCB-FF48430211D0}"/>
          </ac:picMkLst>
        </pc:picChg>
      </pc:sldChg>
      <pc:sldChg chg="modSp mod">
        <pc:chgData name="Petra POLASKOVA" userId="57d152d9-85ff-4ab6-86ab-ca0abe216818" providerId="ADAL" clId="{CE14B30A-C1D8-4609-AF99-0667B1B9A70F}" dt="2023-03-01T13:50:24.441" v="82" actId="20577"/>
        <pc:sldMkLst>
          <pc:docMk/>
          <pc:sldMk cId="1525459426" sldId="273"/>
        </pc:sldMkLst>
        <pc:spChg chg="mod">
          <ac:chgData name="Petra POLASKOVA" userId="57d152d9-85ff-4ab6-86ab-ca0abe216818" providerId="ADAL" clId="{CE14B30A-C1D8-4609-AF99-0667B1B9A70F}" dt="2023-03-01T13:50:24.441" v="82" actId="20577"/>
          <ac:spMkLst>
            <pc:docMk/>
            <pc:sldMk cId="1525459426" sldId="273"/>
            <ac:spMk id="14" creationId="{C357000B-A83F-1F40-A542-4A9D18B7EA3C}"/>
          </ac:spMkLst>
        </pc:spChg>
        <pc:picChg chg="ord">
          <ac:chgData name="Petra POLASKOVA" userId="57d152d9-85ff-4ab6-86ab-ca0abe216818" providerId="ADAL" clId="{CE14B30A-C1D8-4609-AF99-0667B1B9A70F}" dt="2023-03-01T13:50:19.406" v="76" actId="167"/>
          <ac:picMkLst>
            <pc:docMk/>
            <pc:sldMk cId="1525459426" sldId="273"/>
            <ac:picMk id="17" creationId="{87EDE2B2-C92F-A74B-8032-AA79A0716B3D}"/>
          </ac:picMkLst>
        </pc:picChg>
      </pc:sldChg>
      <pc:sldChg chg="modSp mod">
        <pc:chgData name="Petra POLASKOVA" userId="57d152d9-85ff-4ab6-86ab-ca0abe216818" providerId="ADAL" clId="{CE14B30A-C1D8-4609-AF99-0667B1B9A70F}" dt="2023-02-27T08:53:08.948" v="8" actId="404"/>
        <pc:sldMkLst>
          <pc:docMk/>
          <pc:sldMk cId="3673704800" sldId="283"/>
        </pc:sldMkLst>
        <pc:spChg chg="mod">
          <ac:chgData name="Petra POLASKOVA" userId="57d152d9-85ff-4ab6-86ab-ca0abe216818" providerId="ADAL" clId="{CE14B30A-C1D8-4609-AF99-0667B1B9A70F}" dt="2023-02-27T08:53:08.948" v="8" actId="404"/>
          <ac:spMkLst>
            <pc:docMk/>
            <pc:sldMk cId="3673704800" sldId="283"/>
            <ac:spMk id="25" creationId="{B71113C4-08DA-974E-B499-20B5278C4F31}"/>
          </ac:spMkLst>
        </pc:spChg>
      </pc:sldChg>
      <pc:sldChg chg="addSp delSp modSp mod">
        <pc:chgData name="Petra POLASKOVA" userId="57d152d9-85ff-4ab6-86ab-ca0abe216818" providerId="ADAL" clId="{CE14B30A-C1D8-4609-AF99-0667B1B9A70F}" dt="2023-03-01T13:51:41.068" v="150" actId="1036"/>
        <pc:sldMkLst>
          <pc:docMk/>
          <pc:sldMk cId="1251181761" sldId="297"/>
        </pc:sldMkLst>
        <pc:spChg chg="add mod">
          <ac:chgData name="Petra POLASKOVA" userId="57d152d9-85ff-4ab6-86ab-ca0abe216818" providerId="ADAL" clId="{CE14B30A-C1D8-4609-AF99-0667B1B9A70F}" dt="2023-03-01T13:51:41.068" v="150" actId="1036"/>
          <ac:spMkLst>
            <pc:docMk/>
            <pc:sldMk cId="1251181761" sldId="297"/>
            <ac:spMk id="3" creationId="{4636748A-7209-9A73-F96C-1AC4E344B023}"/>
          </ac:spMkLst>
        </pc:spChg>
        <pc:spChg chg="del">
          <ac:chgData name="Petra POLASKOVA" userId="57d152d9-85ff-4ab6-86ab-ca0abe216818" providerId="ADAL" clId="{CE14B30A-C1D8-4609-AF99-0667B1B9A70F}" dt="2023-03-01T13:50:56.823" v="91" actId="478"/>
          <ac:spMkLst>
            <pc:docMk/>
            <pc:sldMk cId="1251181761" sldId="297"/>
            <ac:spMk id="11" creationId="{F897CE6B-5B76-B04D-AE33-F52CCAB7CEEC}"/>
          </ac:spMkLst>
        </pc:spChg>
        <pc:spChg chg="del">
          <ac:chgData name="Petra POLASKOVA" userId="57d152d9-85ff-4ab6-86ab-ca0abe216818" providerId="ADAL" clId="{CE14B30A-C1D8-4609-AF99-0667B1B9A70F}" dt="2023-03-01T13:50:50.472" v="89" actId="478"/>
          <ac:spMkLst>
            <pc:docMk/>
            <pc:sldMk cId="1251181761" sldId="297"/>
            <ac:spMk id="18" creationId="{AE52B1DA-5F30-C048-83D3-C29E4D6A1C70}"/>
          </ac:spMkLst>
        </pc:spChg>
        <pc:picChg chg="del mod">
          <ac:chgData name="Petra POLASKOVA" userId="57d152d9-85ff-4ab6-86ab-ca0abe216818" providerId="ADAL" clId="{CE14B30A-C1D8-4609-AF99-0667B1B9A70F}" dt="2023-03-01T13:50:41.907" v="85" actId="478"/>
          <ac:picMkLst>
            <pc:docMk/>
            <pc:sldMk cId="1251181761" sldId="297"/>
            <ac:picMk id="9" creationId="{D4187597-90F5-DF4E-8892-C7FBEE396974}"/>
          </ac:picMkLst>
        </pc:picChg>
        <pc:picChg chg="del">
          <ac:chgData name="Petra POLASKOVA" userId="57d152d9-85ff-4ab6-86ab-ca0abe216818" providerId="ADAL" clId="{CE14B30A-C1D8-4609-AF99-0667B1B9A70F}" dt="2023-03-01T13:50:54.997" v="90" actId="478"/>
          <ac:picMkLst>
            <pc:docMk/>
            <pc:sldMk cId="1251181761" sldId="297"/>
            <ac:picMk id="13" creationId="{7B898AE7-FC76-2F49-9DCB-FF48430211D0}"/>
          </ac:picMkLst>
        </pc:picChg>
        <pc:picChg chg="del">
          <ac:chgData name="Petra POLASKOVA" userId="57d152d9-85ff-4ab6-86ab-ca0abe216818" providerId="ADAL" clId="{CE14B30A-C1D8-4609-AF99-0667B1B9A70F}" dt="2023-03-01T13:50:45.258" v="86" actId="478"/>
          <ac:picMkLst>
            <pc:docMk/>
            <pc:sldMk cId="1251181761" sldId="297"/>
            <ac:picMk id="14" creationId="{FFD3C4F1-07FF-1444-ABE0-B212B1ACC1A6}"/>
          </ac:picMkLst>
        </pc:picChg>
        <pc:picChg chg="del mod">
          <ac:chgData name="Petra POLASKOVA" userId="57d152d9-85ff-4ab6-86ab-ca0abe216818" providerId="ADAL" clId="{CE14B30A-C1D8-4609-AF99-0667B1B9A70F}" dt="2023-03-01T13:50:47.188" v="88" actId="478"/>
          <ac:picMkLst>
            <pc:docMk/>
            <pc:sldMk cId="1251181761" sldId="297"/>
            <ac:picMk id="19" creationId="{6D201CFB-A74A-224D-BA3A-C25330922E7B}"/>
          </ac:picMkLst>
        </pc:picChg>
      </pc:sldChg>
      <pc:sldChg chg="addSp delSp modSp mod ord modClrScheme chgLayout">
        <pc:chgData name="Petra POLASKOVA" userId="57d152d9-85ff-4ab6-86ab-ca0abe216818" providerId="ADAL" clId="{CE14B30A-C1D8-4609-AF99-0667B1B9A70F}" dt="2023-03-01T13:54:22.331" v="175" actId="1076"/>
        <pc:sldMkLst>
          <pc:docMk/>
          <pc:sldMk cId="3501469446" sldId="298"/>
        </pc:sldMkLst>
        <pc:spChg chg="del">
          <ac:chgData name="Petra POLASKOVA" userId="57d152d9-85ff-4ab6-86ab-ca0abe216818" providerId="ADAL" clId="{CE14B30A-C1D8-4609-AF99-0667B1B9A70F}" dt="2023-03-01T13:49:47.078" v="14" actId="21"/>
          <ac:spMkLst>
            <pc:docMk/>
            <pc:sldMk cId="3501469446" sldId="298"/>
            <ac:spMk id="4" creationId="{092E6416-1BDB-C845-91B5-557B09D357F2}"/>
          </ac:spMkLst>
        </pc:spChg>
        <pc:spChg chg="del">
          <ac:chgData name="Petra POLASKOVA" userId="57d152d9-85ff-4ab6-86ab-ca0abe216818" providerId="ADAL" clId="{CE14B30A-C1D8-4609-AF99-0667B1B9A70F}" dt="2023-03-01T13:49:47.078" v="14" actId="21"/>
          <ac:spMkLst>
            <pc:docMk/>
            <pc:sldMk cId="3501469446" sldId="298"/>
            <ac:spMk id="5" creationId="{F4F8FA5C-3D99-C141-AA42-ED52C2CEE3DC}"/>
          </ac:spMkLst>
        </pc:spChg>
        <pc:spChg chg="del">
          <ac:chgData name="Petra POLASKOVA" userId="57d152d9-85ff-4ab6-86ab-ca0abe216818" providerId="ADAL" clId="{CE14B30A-C1D8-4609-AF99-0667B1B9A70F}" dt="2023-03-01T13:49:47.078" v="14" actId="21"/>
          <ac:spMkLst>
            <pc:docMk/>
            <pc:sldMk cId="3501469446" sldId="298"/>
            <ac:spMk id="12" creationId="{7AF2826C-5FE9-A84E-A668-912D88D699DB}"/>
          </ac:spMkLst>
        </pc:spChg>
        <pc:picChg chg="add mod">
          <ac:chgData name="Petra POLASKOVA" userId="57d152d9-85ff-4ab6-86ab-ca0abe216818" providerId="ADAL" clId="{CE14B30A-C1D8-4609-AF99-0667B1B9A70F}" dt="2023-03-01T13:52:34.823" v="158" actId="1076"/>
          <ac:picMkLst>
            <pc:docMk/>
            <pc:sldMk cId="3501469446" sldId="298"/>
            <ac:picMk id="3" creationId="{8EF76ED1-AB57-07C5-E315-713D29F4C29B}"/>
          </ac:picMkLst>
        </pc:picChg>
        <pc:picChg chg="add mod">
          <ac:chgData name="Petra POLASKOVA" userId="57d152d9-85ff-4ab6-86ab-ca0abe216818" providerId="ADAL" clId="{CE14B30A-C1D8-4609-AF99-0667B1B9A70F}" dt="2023-03-01T13:52:39.952" v="159" actId="1076"/>
          <ac:picMkLst>
            <pc:docMk/>
            <pc:sldMk cId="3501469446" sldId="298"/>
            <ac:picMk id="7" creationId="{0558728E-BC73-4590-61C9-BBEA1BAD3B15}"/>
          </ac:picMkLst>
        </pc:picChg>
        <pc:picChg chg="add mod">
          <ac:chgData name="Petra POLASKOVA" userId="57d152d9-85ff-4ab6-86ab-ca0abe216818" providerId="ADAL" clId="{CE14B30A-C1D8-4609-AF99-0667B1B9A70F}" dt="2023-03-01T13:54:22.331" v="175" actId="1076"/>
          <ac:picMkLst>
            <pc:docMk/>
            <pc:sldMk cId="3501469446" sldId="298"/>
            <ac:picMk id="9" creationId="{104C11AA-9E7D-C06E-11EB-DBF1D5031E40}"/>
          </ac:picMkLst>
        </pc:picChg>
        <pc:picChg chg="add mod">
          <ac:chgData name="Petra POLASKOVA" userId="57d152d9-85ff-4ab6-86ab-ca0abe216818" providerId="ADAL" clId="{CE14B30A-C1D8-4609-AF99-0667B1B9A70F}" dt="2023-03-01T13:54:19.502" v="174" actId="1076"/>
          <ac:picMkLst>
            <pc:docMk/>
            <pc:sldMk cId="3501469446" sldId="298"/>
            <ac:picMk id="11" creationId="{C61AC692-8649-FDB1-F482-16BCC66CC180}"/>
          </ac:picMkLst>
        </pc:picChg>
        <pc:picChg chg="add mod">
          <ac:chgData name="Petra POLASKOVA" userId="57d152d9-85ff-4ab6-86ab-ca0abe216818" providerId="ADAL" clId="{CE14B30A-C1D8-4609-AF99-0667B1B9A70F}" dt="2023-03-01T13:54:15.255" v="173" actId="1076"/>
          <ac:picMkLst>
            <pc:docMk/>
            <pc:sldMk cId="3501469446" sldId="298"/>
            <ac:picMk id="14" creationId="{4139E916-988D-BC42-AD96-9D702F835008}"/>
          </ac:picMkLst>
        </pc:picChg>
        <pc:picChg chg="add mod">
          <ac:chgData name="Petra POLASKOVA" userId="57d152d9-85ff-4ab6-86ab-ca0abe216818" providerId="ADAL" clId="{CE14B30A-C1D8-4609-AF99-0667B1B9A70F}" dt="2023-03-01T13:54:11.266" v="172" actId="1076"/>
          <ac:picMkLst>
            <pc:docMk/>
            <pc:sldMk cId="3501469446" sldId="298"/>
            <ac:picMk id="16" creationId="{AC116885-1B4A-9F2A-D5B3-B729377180B2}"/>
          </ac:picMkLst>
        </pc:picChg>
        <pc:picChg chg="add mod">
          <ac:chgData name="Petra POLASKOVA" userId="57d152d9-85ff-4ab6-86ab-ca0abe216818" providerId="ADAL" clId="{CE14B30A-C1D8-4609-AF99-0667B1B9A70F}" dt="2023-03-01T13:54:07.286" v="171" actId="1076"/>
          <ac:picMkLst>
            <pc:docMk/>
            <pc:sldMk cId="3501469446" sldId="298"/>
            <ac:picMk id="18" creationId="{B10B1A3C-8231-C055-9E76-ED98710CBABF}"/>
          </ac:picMkLst>
        </pc:picChg>
        <pc:picChg chg="add mod">
          <ac:chgData name="Petra POLASKOVA" userId="57d152d9-85ff-4ab6-86ab-ca0abe216818" providerId="ADAL" clId="{CE14B30A-C1D8-4609-AF99-0667B1B9A70F}" dt="2023-03-01T13:54:01.925" v="170" actId="1076"/>
          <ac:picMkLst>
            <pc:docMk/>
            <pc:sldMk cId="3501469446" sldId="298"/>
            <ac:picMk id="20" creationId="{2ECC6E16-960F-E64A-078B-AAA948242D41}"/>
          </ac:picMkLst>
        </pc:picChg>
        <pc:picChg chg="add mod">
          <ac:chgData name="Petra POLASKOVA" userId="57d152d9-85ff-4ab6-86ab-ca0abe216818" providerId="ADAL" clId="{CE14B30A-C1D8-4609-AF99-0667B1B9A70F}" dt="2023-03-01T13:53:57.277" v="169" actId="1076"/>
          <ac:picMkLst>
            <pc:docMk/>
            <pc:sldMk cId="3501469446" sldId="298"/>
            <ac:picMk id="22" creationId="{C7A2E306-F47C-E838-6D93-25FD12EEE302}"/>
          </ac:picMkLst>
        </pc:picChg>
        <pc:picChg chg="add mod">
          <ac:chgData name="Petra POLASKOVA" userId="57d152d9-85ff-4ab6-86ab-ca0abe216818" providerId="ADAL" clId="{CE14B30A-C1D8-4609-AF99-0667B1B9A70F}" dt="2023-03-01T13:53:53.202" v="167" actId="1076"/>
          <ac:picMkLst>
            <pc:docMk/>
            <pc:sldMk cId="3501469446" sldId="298"/>
            <ac:picMk id="24" creationId="{0A69F706-83B9-4E85-6500-4BF189D444FD}"/>
          </ac:picMkLst>
        </pc:picChg>
        <pc:picChg chg="add mod">
          <ac:chgData name="Petra POLASKOVA" userId="57d152d9-85ff-4ab6-86ab-ca0abe216818" providerId="ADAL" clId="{CE14B30A-C1D8-4609-AF99-0667B1B9A70F}" dt="2023-03-01T13:53:49.728" v="166" actId="1076"/>
          <ac:picMkLst>
            <pc:docMk/>
            <pc:sldMk cId="3501469446" sldId="298"/>
            <ac:picMk id="26" creationId="{8AC400C5-A342-68C9-BD65-81F52E4629AA}"/>
          </ac:picMkLst>
        </pc:picChg>
        <pc:picChg chg="add mod">
          <ac:chgData name="Petra POLASKOVA" userId="57d152d9-85ff-4ab6-86ab-ca0abe216818" providerId="ADAL" clId="{CE14B30A-C1D8-4609-AF99-0667B1B9A70F}" dt="2023-03-01T13:53:45.431" v="165" actId="1076"/>
          <ac:picMkLst>
            <pc:docMk/>
            <pc:sldMk cId="3501469446" sldId="298"/>
            <ac:picMk id="28" creationId="{9DCCD9A3-C135-B46F-2213-773B0BC9605C}"/>
          </ac:picMkLst>
        </pc:picChg>
        <pc:picChg chg="add mod">
          <ac:chgData name="Petra POLASKOVA" userId="57d152d9-85ff-4ab6-86ab-ca0abe216818" providerId="ADAL" clId="{CE14B30A-C1D8-4609-AF99-0667B1B9A70F}" dt="2023-03-01T13:53:38.049" v="164" actId="1076"/>
          <ac:picMkLst>
            <pc:docMk/>
            <pc:sldMk cId="3501469446" sldId="298"/>
            <ac:picMk id="30" creationId="{21672619-6081-BA35-90D9-6C112DD7956D}"/>
          </ac:picMkLst>
        </pc:picChg>
        <pc:picChg chg="add mod">
          <ac:chgData name="Petra POLASKOVA" userId="57d152d9-85ff-4ab6-86ab-ca0abe216818" providerId="ADAL" clId="{CE14B30A-C1D8-4609-AF99-0667B1B9A70F}" dt="2023-03-01T13:53:31.763" v="163" actId="1076"/>
          <ac:picMkLst>
            <pc:docMk/>
            <pc:sldMk cId="3501469446" sldId="298"/>
            <ac:picMk id="32" creationId="{C355BD25-BABD-9667-078B-6AF8EE3D9FE0}"/>
          </ac:picMkLst>
        </pc:picChg>
        <pc:picChg chg="add mod">
          <ac:chgData name="Petra POLASKOVA" userId="57d152d9-85ff-4ab6-86ab-ca0abe216818" providerId="ADAL" clId="{CE14B30A-C1D8-4609-AF99-0667B1B9A70F}" dt="2023-03-01T13:53:26.224" v="162" actId="1076"/>
          <ac:picMkLst>
            <pc:docMk/>
            <pc:sldMk cId="3501469446" sldId="298"/>
            <ac:picMk id="34" creationId="{5CA2FB4E-025E-4A7C-B700-CCA0048446ED}"/>
          </ac:picMkLst>
        </pc:picChg>
      </pc:sldChg>
      <pc:sldChg chg="addSp delSp modSp add mod">
        <pc:chgData name="Petra POLASKOVA" userId="57d152d9-85ff-4ab6-86ab-ca0abe216818" providerId="ADAL" clId="{CE14B30A-C1D8-4609-AF99-0667B1B9A70F}" dt="2023-03-01T13:52:03.559" v="156"/>
        <pc:sldMkLst>
          <pc:docMk/>
          <pc:sldMk cId="1526655247" sldId="299"/>
        </pc:sldMkLst>
        <pc:spChg chg="add del mod">
          <ac:chgData name="Petra POLASKOVA" userId="57d152d9-85ff-4ab6-86ab-ca0abe216818" providerId="ADAL" clId="{CE14B30A-C1D8-4609-AF99-0667B1B9A70F}" dt="2023-03-01T13:51:52.559" v="152" actId="478"/>
          <ac:spMkLst>
            <pc:docMk/>
            <pc:sldMk cId="1526655247" sldId="299"/>
            <ac:spMk id="4" creationId="{761F07E1-13D1-4A88-D1D3-A4DBB006980C}"/>
          </ac:spMkLst>
        </pc:spChg>
        <pc:spChg chg="del">
          <ac:chgData name="Petra POLASKOVA" userId="57d152d9-85ff-4ab6-86ab-ca0abe216818" providerId="ADAL" clId="{CE14B30A-C1D8-4609-AF99-0667B1B9A70F}" dt="2023-03-01T13:51:50.099" v="151" actId="478"/>
          <ac:spMkLst>
            <pc:docMk/>
            <pc:sldMk cId="1526655247" sldId="299"/>
            <ac:spMk id="12" creationId="{2ED370D8-3A69-8A4A-9F45-5FC49EBF4045}"/>
          </ac:spMkLst>
        </pc:spChg>
        <pc:picChg chg="add mod">
          <ac:chgData name="Petra POLASKOVA" userId="57d152d9-85ff-4ab6-86ab-ca0abe216818" providerId="ADAL" clId="{CE14B30A-C1D8-4609-AF99-0667B1B9A70F}" dt="2023-03-01T13:52:03.559" v="156"/>
          <ac:picMkLst>
            <pc:docMk/>
            <pc:sldMk cId="1526655247" sldId="299"/>
            <ac:picMk id="5" creationId="{BB265C0E-C2C8-02D0-E6CA-BC83B4F272D3}"/>
          </ac:picMkLst>
        </pc:picChg>
        <pc:picChg chg="del">
          <ac:chgData name="Petra POLASKOVA" userId="57d152d9-85ff-4ab6-86ab-ca0abe216818" providerId="ADAL" clId="{CE14B30A-C1D8-4609-AF99-0667B1B9A70F}" dt="2023-03-01T13:51:55.091" v="153" actId="478"/>
          <ac:picMkLst>
            <pc:docMk/>
            <pc:sldMk cId="1526655247" sldId="299"/>
            <ac:picMk id="13" creationId="{7B898AE7-FC76-2F49-9DCB-FF48430211D0}"/>
          </ac:picMkLst>
        </pc:picChg>
        <pc:picChg chg="del">
          <ac:chgData name="Petra POLASKOVA" userId="57d152d9-85ff-4ab6-86ab-ca0abe216818" providerId="ADAL" clId="{CE14B30A-C1D8-4609-AF99-0667B1B9A70F}" dt="2023-03-01T13:51:57.563" v="154" actId="478"/>
          <ac:picMkLst>
            <pc:docMk/>
            <pc:sldMk cId="1526655247" sldId="299"/>
            <ac:picMk id="14" creationId="{FFD3C4F1-07FF-1444-ABE0-B212B1ACC1A6}"/>
          </ac:picMkLst>
        </pc:picChg>
      </pc:sldChg>
      <pc:sldMasterChg chg="delSldLayout">
        <pc:chgData name="Petra POLASKOVA" userId="57d152d9-85ff-4ab6-86ab-ca0abe216818" providerId="ADAL" clId="{CE14B30A-C1D8-4609-AF99-0667B1B9A70F}" dt="2023-03-01T13:48:52.335" v="9" actId="2696"/>
        <pc:sldMasterMkLst>
          <pc:docMk/>
          <pc:sldMasterMk cId="1913419296" sldId="2147483648"/>
        </pc:sldMasterMkLst>
        <pc:sldLayoutChg chg="del">
          <pc:chgData name="Petra POLASKOVA" userId="57d152d9-85ff-4ab6-86ab-ca0abe216818" providerId="ADAL" clId="{CE14B30A-C1D8-4609-AF99-0667B1B9A70F}" dt="2023-03-01T13:48:52.335" v="9" actId="2696"/>
          <pc:sldLayoutMkLst>
            <pc:docMk/>
            <pc:sldMasterMk cId="1913419296" sldId="2147483648"/>
            <pc:sldLayoutMk cId="2101699384" sldId="2147483659"/>
          </pc:sldLayoutMkLst>
        </pc:sldLayoutChg>
      </pc:sldMasterChg>
    </pc:docChg>
  </pc:docChgLst>
  <pc:docChgLst>
    <pc:chgData name="Irma ASTRAUSKAITE" userId="408cb615-23cb-4da0-bb21-9415df319d2e" providerId="ADAL" clId="{C150E6C7-57E5-43E5-8B66-A20B34CB2D34}"/>
    <pc:docChg chg="addSld delSld">
      <pc:chgData name="Irma ASTRAUSKAITE" userId="408cb615-23cb-4da0-bb21-9415df319d2e" providerId="ADAL" clId="{C150E6C7-57E5-43E5-8B66-A20B34CB2D34}" dt="2023-02-28T11:11:30.650" v="1" actId="47"/>
      <pc:docMkLst>
        <pc:docMk/>
      </pc:docMkLst>
      <pc:sldChg chg="new del">
        <pc:chgData name="Irma ASTRAUSKAITE" userId="408cb615-23cb-4da0-bb21-9415df319d2e" providerId="ADAL" clId="{C150E6C7-57E5-43E5-8B66-A20B34CB2D34}" dt="2023-02-28T11:11:30.650" v="1" actId="47"/>
        <pc:sldMkLst>
          <pc:docMk/>
          <pc:sldMk cId="4274103165" sldId="299"/>
        </pc:sldMkLst>
      </pc:sldChg>
    </pc:docChg>
  </pc:docChgLst>
  <pc:docChgLst>
    <pc:chgData name="Petra POLASKOVA" userId="57d152d9-85ff-4ab6-86ab-ca0abe216818" providerId="ADAL" clId="{9E9023B1-343D-45B4-BD36-246322A74465}"/>
    <pc:docChg chg="undo redo custSel delSld modSld">
      <pc:chgData name="Petra POLASKOVA" userId="57d152d9-85ff-4ab6-86ab-ca0abe216818" providerId="ADAL" clId="{9E9023B1-343D-45B4-BD36-246322A74465}" dt="2024-08-08T13:34:35.864" v="597" actId="13926"/>
      <pc:docMkLst>
        <pc:docMk/>
      </pc:docMkLst>
      <pc:sldChg chg="modSp mod modNotesTx">
        <pc:chgData name="Petra POLASKOVA" userId="57d152d9-85ff-4ab6-86ab-ca0abe216818" providerId="ADAL" clId="{9E9023B1-343D-45B4-BD36-246322A74465}" dt="2024-08-08T13:04:05.203" v="124"/>
        <pc:sldMkLst>
          <pc:docMk/>
          <pc:sldMk cId="2378688025" sldId="256"/>
        </pc:sldMkLst>
        <pc:spChg chg="mod">
          <ac:chgData name="Petra POLASKOVA" userId="57d152d9-85ff-4ab6-86ab-ca0abe216818" providerId="ADAL" clId="{9E9023B1-343D-45B4-BD36-246322A74465}" dt="2024-08-08T13:03:31.873" v="109"/>
          <ac:spMkLst>
            <pc:docMk/>
            <pc:sldMk cId="2378688025" sldId="256"/>
            <ac:spMk id="6" creationId="{3A22B1F8-B9CB-C79F-346D-F7013C7EFEDC}"/>
          </ac:spMkLst>
        </pc:spChg>
      </pc:sldChg>
      <pc:sldChg chg="addSp delSp modSp mod">
        <pc:chgData name="Petra POLASKOVA" userId="57d152d9-85ff-4ab6-86ab-ca0abe216818" providerId="ADAL" clId="{9E9023B1-343D-45B4-BD36-246322A74465}" dt="2024-08-08T13:02:50.749" v="108" actId="1035"/>
        <pc:sldMkLst>
          <pc:docMk/>
          <pc:sldMk cId="3270756264" sldId="275"/>
        </pc:sldMkLst>
        <pc:spChg chg="del">
          <ac:chgData name="Petra POLASKOVA" userId="57d152d9-85ff-4ab6-86ab-ca0abe216818" providerId="ADAL" clId="{9E9023B1-343D-45B4-BD36-246322A74465}" dt="2024-08-08T13:01:44.898" v="54" actId="478"/>
          <ac:spMkLst>
            <pc:docMk/>
            <pc:sldMk cId="3270756264" sldId="275"/>
            <ac:spMk id="10" creationId="{81CF40F8-295A-3708-8FBE-B81BCEBB86BD}"/>
          </ac:spMkLst>
        </pc:spChg>
        <pc:spChg chg="mod">
          <ac:chgData name="Petra POLASKOVA" userId="57d152d9-85ff-4ab6-86ab-ca0abe216818" providerId="ADAL" clId="{9E9023B1-343D-45B4-BD36-246322A74465}" dt="2024-08-08T13:01:50.507" v="57"/>
          <ac:spMkLst>
            <pc:docMk/>
            <pc:sldMk cId="3270756264" sldId="275"/>
            <ac:spMk id="24" creationId="{D0748C65-6896-E543-6B59-3CDD1008A384}"/>
          </ac:spMkLst>
        </pc:spChg>
        <pc:spChg chg="mod">
          <ac:chgData name="Petra POLASKOVA" userId="57d152d9-85ff-4ab6-86ab-ca0abe216818" providerId="ADAL" clId="{9E9023B1-343D-45B4-BD36-246322A74465}" dt="2024-08-08T13:02:01.232" v="59"/>
          <ac:spMkLst>
            <pc:docMk/>
            <pc:sldMk cId="3270756264" sldId="275"/>
            <ac:spMk id="28" creationId="{33002172-0935-86E3-7B22-BF78CF4CA644}"/>
          </ac:spMkLst>
        </pc:spChg>
        <pc:spChg chg="del">
          <ac:chgData name="Petra POLASKOVA" userId="57d152d9-85ff-4ab6-86ab-ca0abe216818" providerId="ADAL" clId="{9E9023B1-343D-45B4-BD36-246322A74465}" dt="2024-08-08T13:01:48.822" v="56" actId="478"/>
          <ac:spMkLst>
            <pc:docMk/>
            <pc:sldMk cId="3270756264" sldId="275"/>
            <ac:spMk id="30" creationId="{D93D2941-858A-7EB9-D7E3-CBE9F7EB824C}"/>
          </ac:spMkLst>
        </pc:spChg>
        <pc:spChg chg="del">
          <ac:chgData name="Petra POLASKOVA" userId="57d152d9-85ff-4ab6-86ab-ca0abe216818" providerId="ADAL" clId="{9E9023B1-343D-45B4-BD36-246322A74465}" dt="2024-08-07T09:23:58.202" v="5" actId="478"/>
          <ac:spMkLst>
            <pc:docMk/>
            <pc:sldMk cId="3270756264" sldId="275"/>
            <ac:spMk id="57" creationId="{2E486F1C-DE12-934D-A13A-1137E2D7BD07}"/>
          </ac:spMkLst>
        </pc:spChg>
        <pc:spChg chg="del">
          <ac:chgData name="Petra POLASKOVA" userId="57d152d9-85ff-4ab6-86ab-ca0abe216818" providerId="ADAL" clId="{9E9023B1-343D-45B4-BD36-246322A74465}" dt="2024-08-07T09:24:00.120" v="6" actId="478"/>
          <ac:spMkLst>
            <pc:docMk/>
            <pc:sldMk cId="3270756264" sldId="275"/>
            <ac:spMk id="58" creationId="{AB97CA1A-4FA9-474F-BE50-76428579EED0}"/>
          </ac:spMkLst>
        </pc:spChg>
        <pc:grpChg chg="add mod">
          <ac:chgData name="Petra POLASKOVA" userId="57d152d9-85ff-4ab6-86ab-ca0abe216818" providerId="ADAL" clId="{9E9023B1-343D-45B4-BD36-246322A74465}" dt="2024-08-08T13:01:57.810" v="58" actId="1076"/>
          <ac:grpSpMkLst>
            <pc:docMk/>
            <pc:sldMk cId="3270756264" sldId="275"/>
            <ac:grpSpMk id="5" creationId="{E682D744-6B43-FFD2-3405-A02CE84231DF}"/>
          </ac:grpSpMkLst>
        </pc:grpChg>
        <pc:grpChg chg="del">
          <ac:chgData name="Petra POLASKOVA" userId="57d152d9-85ff-4ab6-86ab-ca0abe216818" providerId="ADAL" clId="{9E9023B1-343D-45B4-BD36-246322A74465}" dt="2024-08-08T13:01:42.783" v="53" actId="478"/>
          <ac:grpSpMkLst>
            <pc:docMk/>
            <pc:sldMk cId="3270756264" sldId="275"/>
            <ac:grpSpMk id="11" creationId="{5AE65CAD-A61B-BA24-7D90-2BBB8A6B6EDC}"/>
          </ac:grpSpMkLst>
        </pc:grpChg>
        <pc:grpChg chg="del">
          <ac:chgData name="Petra POLASKOVA" userId="57d152d9-85ff-4ab6-86ab-ca0abe216818" providerId="ADAL" clId="{9E9023B1-343D-45B4-BD36-246322A74465}" dt="2024-08-08T13:01:46.721" v="55" actId="478"/>
          <ac:grpSpMkLst>
            <pc:docMk/>
            <pc:sldMk cId="3270756264" sldId="275"/>
            <ac:grpSpMk id="14" creationId="{7888A7DF-0B93-8D0F-22D8-B0793B445C2F}"/>
          </ac:grpSpMkLst>
        </pc:grpChg>
        <pc:grpChg chg="add mod">
          <ac:chgData name="Petra POLASKOVA" userId="57d152d9-85ff-4ab6-86ab-ca0abe216818" providerId="ADAL" clId="{9E9023B1-343D-45B4-BD36-246322A74465}" dt="2024-08-08T13:02:16.128" v="60" actId="1076"/>
          <ac:grpSpMkLst>
            <pc:docMk/>
            <pc:sldMk cId="3270756264" sldId="275"/>
            <ac:grpSpMk id="25" creationId="{1353DF76-7363-1E76-7C2E-5E8DE5BA0008}"/>
          </ac:grpSpMkLst>
        </pc:grpChg>
        <pc:picChg chg="mod">
          <ac:chgData name="Petra POLASKOVA" userId="57d152d9-85ff-4ab6-86ab-ca0abe216818" providerId="ADAL" clId="{9E9023B1-343D-45B4-BD36-246322A74465}" dt="2024-08-08T13:01:50.507" v="57"/>
          <ac:picMkLst>
            <pc:docMk/>
            <pc:sldMk cId="3270756264" sldId="275"/>
            <ac:picMk id="20" creationId="{65E0B6D7-403D-67F0-D7E4-D8296073BBD7}"/>
          </ac:picMkLst>
        </pc:picChg>
        <pc:picChg chg="mod">
          <ac:chgData name="Petra POLASKOVA" userId="57d152d9-85ff-4ab6-86ab-ca0abe216818" providerId="ADAL" clId="{9E9023B1-343D-45B4-BD36-246322A74465}" dt="2024-08-08T13:02:34.466" v="82" actId="1037"/>
          <ac:picMkLst>
            <pc:docMk/>
            <pc:sldMk cId="3270756264" sldId="275"/>
            <ac:picMk id="23" creationId="{81D59B5A-7DD2-9565-8129-8E988F2FFA48}"/>
          </ac:picMkLst>
        </pc:picChg>
        <pc:picChg chg="mod">
          <ac:chgData name="Petra POLASKOVA" userId="57d152d9-85ff-4ab6-86ab-ca0abe216818" providerId="ADAL" clId="{9E9023B1-343D-45B4-BD36-246322A74465}" dt="2024-08-08T13:02:01.232" v="59"/>
          <ac:picMkLst>
            <pc:docMk/>
            <pc:sldMk cId="3270756264" sldId="275"/>
            <ac:picMk id="26" creationId="{46698CA0-36D5-3520-F22C-806AA3337451}"/>
          </ac:picMkLst>
        </pc:picChg>
        <pc:picChg chg="mod">
          <ac:chgData name="Petra POLASKOVA" userId="57d152d9-85ff-4ab6-86ab-ca0abe216818" providerId="ADAL" clId="{9E9023B1-343D-45B4-BD36-246322A74465}" dt="2024-08-08T13:02:50.749" v="108" actId="1035"/>
          <ac:picMkLst>
            <pc:docMk/>
            <pc:sldMk cId="3270756264" sldId="275"/>
            <ac:picMk id="27" creationId="{20B75DD4-5C1A-235E-3FE6-02322ACF22D4}"/>
          </ac:picMkLst>
        </pc:picChg>
        <pc:picChg chg="del">
          <ac:chgData name="Petra POLASKOVA" userId="57d152d9-85ff-4ab6-86ab-ca0abe216818" providerId="ADAL" clId="{9E9023B1-343D-45B4-BD36-246322A74465}" dt="2024-08-07T09:23:55.504" v="4" actId="478"/>
          <ac:picMkLst>
            <pc:docMk/>
            <pc:sldMk cId="3270756264" sldId="275"/>
            <ac:picMk id="59" creationId="{634E9B82-E57D-B84C-AC90-8D4647E30C57}"/>
          </ac:picMkLst>
        </pc:picChg>
      </pc:sldChg>
      <pc:sldChg chg="addSp modSp mod modNotesTx">
        <pc:chgData name="Petra POLASKOVA" userId="57d152d9-85ff-4ab6-86ab-ca0abe216818" providerId="ADAL" clId="{9E9023B1-343D-45B4-BD36-246322A74465}" dt="2024-08-08T13:18:28.624" v="373" actId="20577"/>
        <pc:sldMkLst>
          <pc:docMk/>
          <pc:sldMk cId="3673704800" sldId="283"/>
        </pc:sldMkLst>
        <pc:spChg chg="mod">
          <ac:chgData name="Petra POLASKOVA" userId="57d152d9-85ff-4ab6-86ab-ca0abe216818" providerId="ADAL" clId="{9E9023B1-343D-45B4-BD36-246322A74465}" dt="2024-08-08T13:04:19.953" v="125" actId="20577"/>
          <ac:spMkLst>
            <pc:docMk/>
            <pc:sldMk cId="3673704800" sldId="283"/>
            <ac:spMk id="3" creationId="{AD90D698-F2E8-7451-2ED5-A9962493539D}"/>
          </ac:spMkLst>
        </pc:spChg>
        <pc:spChg chg="mod">
          <ac:chgData name="Petra POLASKOVA" userId="57d152d9-85ff-4ab6-86ab-ca0abe216818" providerId="ADAL" clId="{9E9023B1-343D-45B4-BD36-246322A74465}" dt="2024-08-08T13:18:28.624" v="373" actId="20577"/>
          <ac:spMkLst>
            <pc:docMk/>
            <pc:sldMk cId="3673704800" sldId="283"/>
            <ac:spMk id="23" creationId="{B56F6887-8E7F-E649-9141-82A3C283C130}"/>
          </ac:spMkLst>
        </pc:spChg>
        <pc:spChg chg="mod">
          <ac:chgData name="Petra POLASKOVA" userId="57d152d9-85ff-4ab6-86ab-ca0abe216818" providerId="ADAL" clId="{9E9023B1-343D-45B4-BD36-246322A74465}" dt="2024-08-08T13:16:11.917" v="299" actId="1036"/>
          <ac:spMkLst>
            <pc:docMk/>
            <pc:sldMk cId="3673704800" sldId="283"/>
            <ac:spMk id="57" creationId="{799448AE-4B4A-4D4D-A214-5B1A91C8687D}"/>
          </ac:spMkLst>
        </pc:spChg>
        <pc:cxnChg chg="add mod">
          <ac:chgData name="Petra POLASKOVA" userId="57d152d9-85ff-4ab6-86ab-ca0abe216818" providerId="ADAL" clId="{9E9023B1-343D-45B4-BD36-246322A74465}" dt="2024-08-08T13:04:39.947" v="127" actId="1076"/>
          <ac:cxnSpMkLst>
            <pc:docMk/>
            <pc:sldMk cId="3673704800" sldId="283"/>
            <ac:cxnSpMk id="4" creationId="{0D3B8B92-A29E-FD5D-A2ED-CD611332EC10}"/>
          </ac:cxnSpMkLst>
        </pc:cxnChg>
      </pc:sldChg>
      <pc:sldChg chg="del">
        <pc:chgData name="Petra POLASKOVA" userId="57d152d9-85ff-4ab6-86ab-ca0abe216818" providerId="ADAL" clId="{9E9023B1-343D-45B4-BD36-246322A74465}" dt="2024-08-07T09:23:39.536" v="2" actId="47"/>
        <pc:sldMkLst>
          <pc:docMk/>
          <pc:sldMk cId="3501469446" sldId="298"/>
        </pc:sldMkLst>
      </pc:sldChg>
      <pc:sldChg chg="del">
        <pc:chgData name="Petra POLASKOVA" userId="57d152d9-85ff-4ab6-86ab-ca0abe216818" providerId="ADAL" clId="{9E9023B1-343D-45B4-BD36-246322A74465}" dt="2024-08-07T09:23:41.074" v="3" actId="47"/>
        <pc:sldMkLst>
          <pc:docMk/>
          <pc:sldMk cId="943264621" sldId="300"/>
        </pc:sldMkLst>
      </pc:sldChg>
      <pc:sldChg chg="addSp delSp modSp mod modClrScheme chgLayout modNotesTx">
        <pc:chgData name="Petra POLASKOVA" userId="57d152d9-85ff-4ab6-86ab-ca0abe216818" providerId="ADAL" clId="{9E9023B1-343D-45B4-BD36-246322A74465}" dt="2024-08-08T13:32:49.499" v="591" actId="167"/>
        <pc:sldMkLst>
          <pc:docMk/>
          <pc:sldMk cId="2345256699" sldId="301"/>
        </pc:sldMkLst>
        <pc:spChg chg="del">
          <ac:chgData name="Petra POLASKOVA" userId="57d152d9-85ff-4ab6-86ab-ca0abe216818" providerId="ADAL" clId="{9E9023B1-343D-45B4-BD36-246322A74465}" dt="2024-08-08T13:20:19.385" v="394" actId="478"/>
          <ac:spMkLst>
            <pc:docMk/>
            <pc:sldMk cId="2345256699" sldId="301"/>
            <ac:spMk id="3" creationId="{E11F9F7C-EB6C-B84C-9531-356B037FEA56}"/>
          </ac:spMkLst>
        </pc:spChg>
        <pc:spChg chg="mod">
          <ac:chgData name="Petra POLASKOVA" userId="57d152d9-85ff-4ab6-86ab-ca0abe216818" providerId="ADAL" clId="{9E9023B1-343D-45B4-BD36-246322A74465}" dt="2024-08-08T13:21:39.159" v="414" actId="1076"/>
          <ac:spMkLst>
            <pc:docMk/>
            <pc:sldMk cId="2345256699" sldId="301"/>
            <ac:spMk id="5" creationId="{17D62AE3-F5CE-AE71-969D-C0636A1E304A}"/>
          </ac:spMkLst>
        </pc:spChg>
        <pc:spChg chg="add del mod">
          <ac:chgData name="Petra POLASKOVA" userId="57d152d9-85ff-4ab6-86ab-ca0abe216818" providerId="ADAL" clId="{9E9023B1-343D-45B4-BD36-246322A74465}" dt="2024-08-08T13:20:23.661" v="395" actId="478"/>
          <ac:spMkLst>
            <pc:docMk/>
            <pc:sldMk cId="2345256699" sldId="301"/>
            <ac:spMk id="6" creationId="{E8C4B994-3A38-AC04-DBB2-63AA96DAA3D0}"/>
          </ac:spMkLst>
        </pc:spChg>
        <pc:spChg chg="add mod">
          <ac:chgData name="Petra POLASKOVA" userId="57d152d9-85ff-4ab6-86ab-ca0abe216818" providerId="ADAL" clId="{9E9023B1-343D-45B4-BD36-246322A74465}" dt="2024-08-08T13:20:35.734" v="407" actId="20577"/>
          <ac:spMkLst>
            <pc:docMk/>
            <pc:sldMk cId="2345256699" sldId="301"/>
            <ac:spMk id="7" creationId="{C14603C3-AA53-E4D1-3C0A-5609AE6A51A0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8" creationId="{BDCB26D5-C893-65D7-A15B-2E0790B312E1}"/>
          </ac:spMkLst>
        </pc:spChg>
        <pc:spChg chg="add del mod ord">
          <ac:chgData name="Petra POLASKOVA" userId="57d152d9-85ff-4ab6-86ab-ca0abe216818" providerId="ADAL" clId="{9E9023B1-343D-45B4-BD36-246322A74465}" dt="2024-08-08T13:23:43.844" v="467" actId="478"/>
          <ac:spMkLst>
            <pc:docMk/>
            <pc:sldMk cId="2345256699" sldId="301"/>
            <ac:spMk id="9" creationId="{CE420420-6BAC-0FE5-65A3-972DDDA8F1CE}"/>
          </ac:spMkLst>
        </pc:spChg>
        <pc:spChg chg="add del mod ord">
          <ac:chgData name="Petra POLASKOVA" userId="57d152d9-85ff-4ab6-86ab-ca0abe216818" providerId="ADAL" clId="{9E9023B1-343D-45B4-BD36-246322A74465}" dt="2024-08-08T13:23:49.517" v="468" actId="478"/>
          <ac:spMkLst>
            <pc:docMk/>
            <pc:sldMk cId="2345256699" sldId="301"/>
            <ac:spMk id="10" creationId="{F8AA5062-50C2-9FAC-C5C0-6ED41BDFB5B9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20" creationId="{005035ED-0353-0635-5B62-F92072AF57B2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23" creationId="{C2811249-69B2-FE46-B48E-8F59B7879724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27" creationId="{3B11C92B-9879-045C-54DA-3FD2BB58D434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28" creationId="{83885851-F556-AA1E-1168-DFEDB2521662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31" creationId="{F069DA7E-9EEB-8D8D-393D-77A590CEC66E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35" creationId="{37E45FF5-C2E6-AA65-5348-D27680307228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40" creationId="{33AE6614-DBE4-E7E4-9B43-C0182806A24E}"/>
          </ac:spMkLst>
        </pc:spChg>
        <pc:spChg chg="mod">
          <ac:chgData name="Petra POLASKOVA" userId="57d152d9-85ff-4ab6-86ab-ca0abe216818" providerId="ADAL" clId="{9E9023B1-343D-45B4-BD36-246322A74465}" dt="2024-08-08T13:32:42.896" v="590" actId="164"/>
          <ac:spMkLst>
            <pc:docMk/>
            <pc:sldMk cId="2345256699" sldId="301"/>
            <ac:spMk id="41" creationId="{7C5A3A73-6C14-D79D-B6FF-5859D9E47C81}"/>
          </ac:spMkLst>
        </pc:spChg>
        <pc:grpChg chg="add mod ord">
          <ac:chgData name="Petra POLASKOVA" userId="57d152d9-85ff-4ab6-86ab-ca0abe216818" providerId="ADAL" clId="{9E9023B1-343D-45B4-BD36-246322A74465}" dt="2024-08-08T13:32:49.499" v="591" actId="167"/>
          <ac:grpSpMkLst>
            <pc:docMk/>
            <pc:sldMk cId="2345256699" sldId="301"/>
            <ac:grpSpMk id="11" creationId="{F3F0F0D5-E74A-40C9-4379-44F86970E810}"/>
          </ac:grpSpMkLst>
        </pc:grp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4" creationId="{1D71A1B8-049F-1F4A-B363-BD3DF6B24A7B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17" creationId="{ABBBD899-2B11-1B19-0739-4F94363FE526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21" creationId="{1BFB884F-4CF5-DBC7-870D-A4E917E363F3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22" creationId="{53859C2A-3B6B-B549-BDE2-50EFC979E49B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24" creationId="{D16DC17E-6319-9C44-954D-433FE0EC4E12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26" creationId="{0993ECAC-1FD8-CAA3-ED48-673A0F14F684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29" creationId="{1A11B10D-4CAE-A3DA-C42C-E4FC2FE4F9D1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30" creationId="{DACEF200-9309-24F5-49C5-403968B25B4F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34" creationId="{52233E72-E01F-D610-775E-E1E275A494AB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36" creationId="{671840AA-1963-DF9F-5627-DF0E3C01B582}"/>
          </ac:picMkLst>
        </pc:picChg>
        <pc:picChg chg="mod">
          <ac:chgData name="Petra POLASKOVA" userId="57d152d9-85ff-4ab6-86ab-ca0abe216818" providerId="ADAL" clId="{9E9023B1-343D-45B4-BD36-246322A74465}" dt="2024-08-08T13:32:42.896" v="590" actId="164"/>
          <ac:picMkLst>
            <pc:docMk/>
            <pc:sldMk cId="2345256699" sldId="301"/>
            <ac:picMk id="38" creationId="{66BBACE4-EED4-CEF0-C596-0A172E22D166}"/>
          </ac:picMkLst>
        </pc:picChg>
      </pc:sldChg>
      <pc:sldChg chg="addSp delSp modSp mod modClrScheme chgLayout modNotesTx">
        <pc:chgData name="Petra POLASKOVA" userId="57d152d9-85ff-4ab6-86ab-ca0abe216818" providerId="ADAL" clId="{9E9023B1-343D-45B4-BD36-246322A74465}" dt="2024-08-08T13:33:06.426" v="595" actId="167"/>
        <pc:sldMkLst>
          <pc:docMk/>
          <pc:sldMk cId="1707472768" sldId="302"/>
        </pc:sldMkLst>
        <pc:spChg chg="add del mod ord">
          <ac:chgData name="Petra POLASKOVA" userId="57d152d9-85ff-4ab6-86ab-ca0abe216818" providerId="ADAL" clId="{9E9023B1-343D-45B4-BD36-246322A74465}" dt="2024-08-07T09:21:25.661" v="1" actId="700"/>
          <ac:spMkLst>
            <pc:docMk/>
            <pc:sldMk cId="1707472768" sldId="302"/>
            <ac:spMk id="2" creationId="{9CC94B2B-9658-53CE-5386-7DE11806CA28}"/>
          </ac:spMkLst>
        </pc:spChg>
        <pc:spChg chg="del mod ord">
          <ac:chgData name="Petra POLASKOVA" userId="57d152d9-85ff-4ab6-86ab-ca0abe216818" providerId="ADAL" clId="{9E9023B1-343D-45B4-BD36-246322A74465}" dt="2024-08-08T13:22:51.271" v="444" actId="478"/>
          <ac:spMkLst>
            <pc:docMk/>
            <pc:sldMk cId="1707472768" sldId="302"/>
            <ac:spMk id="3" creationId="{E11F9F7C-EB6C-B84C-9531-356B037FEA56}"/>
          </ac:spMkLst>
        </pc:spChg>
        <pc:spChg chg="mod">
          <ac:chgData name="Petra POLASKOVA" userId="57d152d9-85ff-4ab6-86ab-ca0abe216818" providerId="ADAL" clId="{9E9023B1-343D-45B4-BD36-246322A74465}" dt="2024-08-08T13:25:02.879" v="498" actId="948"/>
          <ac:spMkLst>
            <pc:docMk/>
            <pc:sldMk cId="1707472768" sldId="302"/>
            <ac:spMk id="5" creationId="{17D62AE3-F5CE-AE71-969D-C0636A1E304A}"/>
          </ac:spMkLst>
        </pc:spChg>
        <pc:spChg chg="add del mod">
          <ac:chgData name="Petra POLASKOVA" userId="57d152d9-85ff-4ab6-86ab-ca0abe216818" providerId="ADAL" clId="{9E9023B1-343D-45B4-BD36-246322A74465}" dt="2024-08-08T13:22:55.356" v="445" actId="478"/>
          <ac:spMkLst>
            <pc:docMk/>
            <pc:sldMk cId="1707472768" sldId="302"/>
            <ac:spMk id="6" creationId="{B5BC3DDF-5E91-55F0-A7FF-5725D5D386E1}"/>
          </ac:spMkLst>
        </pc:spChg>
        <pc:spChg chg="add mod">
          <ac:chgData name="Petra POLASKOVA" userId="57d152d9-85ff-4ab6-86ab-ca0abe216818" providerId="ADAL" clId="{9E9023B1-343D-45B4-BD36-246322A74465}" dt="2024-08-08T13:23:18.145" v="447"/>
          <ac:spMkLst>
            <pc:docMk/>
            <pc:sldMk cId="1707472768" sldId="302"/>
            <ac:spMk id="7" creationId="{107E29C5-45F8-0BBB-118F-70DD9611D996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8" creationId="{BDCB26D5-C893-65D7-A15B-2E0790B312E1}"/>
          </ac:spMkLst>
        </pc:spChg>
        <pc:spChg chg="add del mod ord">
          <ac:chgData name="Petra POLASKOVA" userId="57d152d9-85ff-4ab6-86ab-ca0abe216818" providerId="ADAL" clId="{9E9023B1-343D-45B4-BD36-246322A74465}" dt="2024-08-08T13:24:05.491" v="470" actId="478"/>
          <ac:spMkLst>
            <pc:docMk/>
            <pc:sldMk cId="1707472768" sldId="302"/>
            <ac:spMk id="9" creationId="{326E840A-CDAF-7BB2-BDC5-428D3EB25A41}"/>
          </ac:spMkLst>
        </pc:spChg>
        <pc:spChg chg="add del mod ord">
          <ac:chgData name="Petra POLASKOVA" userId="57d152d9-85ff-4ab6-86ab-ca0abe216818" providerId="ADAL" clId="{9E9023B1-343D-45B4-BD36-246322A74465}" dt="2024-08-08T13:24:18.980" v="493" actId="478"/>
          <ac:spMkLst>
            <pc:docMk/>
            <pc:sldMk cId="1707472768" sldId="302"/>
            <ac:spMk id="10" creationId="{F5E0AC22-B5B0-8341-9BE5-0C67DD1300F7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14" creationId="{D7E0EC47-731B-341A-264C-50B97725D303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16" creationId="{6CBEFD3C-7363-9934-940F-459B4234C8FA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19" creationId="{F1186E7A-2802-7FFF-78B8-E9C2EF6E4644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20" creationId="{005035ED-0353-0635-5B62-F92072AF57B2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23" creationId="{C2811249-69B2-FE46-B48E-8F59B7879724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27" creationId="{3B11C92B-9879-045C-54DA-3FD2BB58D434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28" creationId="{83885851-F556-AA1E-1168-DFEDB2521662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31" creationId="{F069DA7E-9EEB-8D8D-393D-77A590CEC66E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33" creationId="{D48BEFBF-047F-170D-8138-319740E05793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35" creationId="{37E45FF5-C2E6-AA65-5348-D27680307228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37" creationId="{B96E7CF1-345F-78E1-E23E-9B8D798907D9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40" creationId="{33AE6614-DBE4-E7E4-9B43-C0182806A24E}"/>
          </ac:spMkLst>
        </pc:spChg>
        <pc:spChg chg="del">
          <ac:chgData name="Petra POLASKOVA" userId="57d152d9-85ff-4ab6-86ab-ca0abe216818" providerId="ADAL" clId="{9E9023B1-343D-45B4-BD36-246322A74465}" dt="2024-08-08T13:32:59.647" v="593" actId="478"/>
          <ac:spMkLst>
            <pc:docMk/>
            <pc:sldMk cId="1707472768" sldId="302"/>
            <ac:spMk id="41" creationId="{7C5A3A73-6C14-D79D-B6FF-5859D9E47C81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43" creationId="{11978E29-8588-611D-1AED-825F59CDB107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45" creationId="{D2896A10-5AAB-064B-FA03-70BAEE4B800E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48" creationId="{66C59E4F-C43D-EC06-E771-95AE313AF27E}"/>
          </ac:spMkLst>
        </pc:spChg>
        <pc:spChg chg="mod">
          <ac:chgData name="Petra POLASKOVA" userId="57d152d9-85ff-4ab6-86ab-ca0abe216818" providerId="ADAL" clId="{9E9023B1-343D-45B4-BD36-246322A74465}" dt="2024-08-08T13:33:00.842" v="594"/>
          <ac:spMkLst>
            <pc:docMk/>
            <pc:sldMk cId="1707472768" sldId="302"/>
            <ac:spMk id="49" creationId="{1469C66A-7AE7-FF6F-26C3-5E1C9CAD9743}"/>
          </ac:spMkLst>
        </pc:spChg>
        <pc:grpChg chg="add mod ord">
          <ac:chgData name="Petra POLASKOVA" userId="57d152d9-85ff-4ab6-86ab-ca0abe216818" providerId="ADAL" clId="{9E9023B1-343D-45B4-BD36-246322A74465}" dt="2024-08-08T13:33:06.426" v="595" actId="167"/>
          <ac:grpSpMkLst>
            <pc:docMk/>
            <pc:sldMk cId="1707472768" sldId="302"/>
            <ac:grpSpMk id="11" creationId="{BBCA3097-7E69-8107-1417-B319B72BBD35}"/>
          </ac:grpSpMkLst>
        </pc:grpChg>
        <pc:picChg chg="del">
          <ac:chgData name="Petra POLASKOVA" userId="57d152d9-85ff-4ab6-86ab-ca0abe216818" providerId="ADAL" clId="{9E9023B1-343D-45B4-BD36-246322A74465}" dt="2024-08-08T13:32:55.094" v="592" actId="478"/>
          <ac:picMkLst>
            <pc:docMk/>
            <pc:sldMk cId="1707472768" sldId="302"/>
            <ac:picMk id="4" creationId="{1D71A1B8-049F-1F4A-B363-BD3DF6B24A7B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12" creationId="{CBB8773D-5C96-733B-4FC6-D319D757D5DE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13" creationId="{CB316732-2F75-DBE4-5D28-031393EE02D8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15" creationId="{B9538DFE-2F79-DB6A-0D04-ED3222D63242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17" creationId="{ABBBD899-2B11-1B19-0739-4F94363FE526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18" creationId="{E86D9152-7A2E-C17E-CDE4-616E4E825406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21" creationId="{1BFB884F-4CF5-DBC7-870D-A4E917E363F3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22" creationId="{53859C2A-3B6B-B549-BDE2-50EFC979E49B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24" creationId="{D16DC17E-6319-9C44-954D-433FE0EC4E12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25" creationId="{DE194BC3-F337-219B-CB4F-195C43651208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26" creationId="{0993ECAC-1FD8-CAA3-ED48-673A0F14F684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29" creationId="{1A11B10D-4CAE-A3DA-C42C-E4FC2FE4F9D1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30" creationId="{DACEF200-9309-24F5-49C5-403968B25B4F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32" creationId="{871491C5-9ACC-93D2-B844-5AE3C6E4AB41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34" creationId="{52233E72-E01F-D610-775E-E1E275A494AB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36" creationId="{671840AA-1963-DF9F-5627-DF0E3C01B582}"/>
          </ac:picMkLst>
        </pc:picChg>
        <pc:picChg chg="del">
          <ac:chgData name="Petra POLASKOVA" userId="57d152d9-85ff-4ab6-86ab-ca0abe216818" providerId="ADAL" clId="{9E9023B1-343D-45B4-BD36-246322A74465}" dt="2024-08-08T13:32:59.647" v="593" actId="478"/>
          <ac:picMkLst>
            <pc:docMk/>
            <pc:sldMk cId="1707472768" sldId="302"/>
            <ac:picMk id="38" creationId="{66BBACE4-EED4-CEF0-C596-0A172E22D166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39" creationId="{C87DF5D3-AC92-3239-2302-8CB87B0BE396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42" creationId="{8BE8FE1C-D974-B498-481A-B9B9090BCB97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44" creationId="{214735A9-E505-0638-8F76-2B96E2404AB9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46" creationId="{EF6E6F3B-3645-A402-871E-813A5C8868D3}"/>
          </ac:picMkLst>
        </pc:picChg>
        <pc:picChg chg="mod">
          <ac:chgData name="Petra POLASKOVA" userId="57d152d9-85ff-4ab6-86ab-ca0abe216818" providerId="ADAL" clId="{9E9023B1-343D-45B4-BD36-246322A74465}" dt="2024-08-08T13:33:00.842" v="594"/>
          <ac:picMkLst>
            <pc:docMk/>
            <pc:sldMk cId="1707472768" sldId="302"/>
            <ac:picMk id="47" creationId="{3F36C1DC-C986-69C1-688B-1B48E8D92D35}"/>
          </ac:picMkLst>
        </pc:picChg>
      </pc:sldChg>
      <pc:sldChg chg="addSp delSp modSp mod modNotesTx">
        <pc:chgData name="Petra POLASKOVA" userId="57d152d9-85ff-4ab6-86ab-ca0abe216818" providerId="ADAL" clId="{9E9023B1-343D-45B4-BD36-246322A74465}" dt="2024-08-08T13:26:27.527" v="502" actId="20577"/>
        <pc:sldMkLst>
          <pc:docMk/>
          <pc:sldMk cId="1568202232" sldId="303"/>
        </pc:sldMkLst>
        <pc:spChg chg="mod">
          <ac:chgData name="Petra POLASKOVA" userId="57d152d9-85ff-4ab6-86ab-ca0abe216818" providerId="ADAL" clId="{9E9023B1-343D-45B4-BD36-246322A74465}" dt="2024-08-08T13:00:16.069" v="23" actId="164"/>
          <ac:spMkLst>
            <pc:docMk/>
            <pc:sldMk cId="1568202232" sldId="303"/>
            <ac:spMk id="34" creationId="{7BC3EAB3-AD05-A555-D8B8-A8CE4BD905E1}"/>
          </ac:spMkLst>
        </pc:spChg>
        <pc:spChg chg="mod">
          <ac:chgData name="Petra POLASKOVA" userId="57d152d9-85ff-4ab6-86ab-ca0abe216818" providerId="ADAL" clId="{9E9023B1-343D-45B4-BD36-246322A74465}" dt="2024-08-08T13:00:19.405" v="24"/>
          <ac:spMkLst>
            <pc:docMk/>
            <pc:sldMk cId="1568202232" sldId="303"/>
            <ac:spMk id="39" creationId="{B9AC71F2-E76D-5A54-27B1-39888E4715D4}"/>
          </ac:spMkLst>
        </pc:spChg>
        <pc:grpChg chg="del">
          <ac:chgData name="Petra POLASKOVA" userId="57d152d9-85ff-4ab6-86ab-ca0abe216818" providerId="ADAL" clId="{9E9023B1-343D-45B4-BD36-246322A74465}" dt="2024-08-08T12:57:49.707" v="7" actId="478"/>
          <ac:grpSpMkLst>
            <pc:docMk/>
            <pc:sldMk cId="1568202232" sldId="303"/>
            <ac:grpSpMk id="3" creationId="{8BEB630E-5EDD-7568-17F5-C31E2042C8CA}"/>
          </ac:grpSpMkLst>
        </pc:grpChg>
        <pc:grpChg chg="mod">
          <ac:chgData name="Petra POLASKOVA" userId="57d152d9-85ff-4ab6-86ab-ca0abe216818" providerId="ADAL" clId="{9E9023B1-343D-45B4-BD36-246322A74465}" dt="2024-08-08T13:25:43.843" v="499" actId="1076"/>
          <ac:grpSpMkLst>
            <pc:docMk/>
            <pc:sldMk cId="1568202232" sldId="303"/>
            <ac:grpSpMk id="26" creationId="{4D3C5479-DBCE-3D16-C20F-DE08C36F066F}"/>
          </ac:grpSpMkLst>
        </pc:grpChg>
        <pc:grpChg chg="del">
          <ac:chgData name="Petra POLASKOVA" userId="57d152d9-85ff-4ab6-86ab-ca0abe216818" providerId="ADAL" clId="{9E9023B1-343D-45B4-BD36-246322A74465}" dt="2024-08-08T12:58:27.493" v="13" actId="478"/>
          <ac:grpSpMkLst>
            <pc:docMk/>
            <pc:sldMk cId="1568202232" sldId="303"/>
            <ac:grpSpMk id="30" creationId="{EB468B0A-CFAF-FEFB-61EE-CE42847BD9BD}"/>
          </ac:grpSpMkLst>
        </pc:grpChg>
        <pc:grpChg chg="add mod">
          <ac:chgData name="Petra POLASKOVA" userId="57d152d9-85ff-4ab6-86ab-ca0abe216818" providerId="ADAL" clId="{9E9023B1-343D-45B4-BD36-246322A74465}" dt="2024-08-08T13:00:16.069" v="23" actId="164"/>
          <ac:grpSpMkLst>
            <pc:docMk/>
            <pc:sldMk cId="1568202232" sldId="303"/>
            <ac:grpSpMk id="33" creationId="{1C5FCCDC-A1E7-FAD0-0E85-AF3895F7DA4A}"/>
          </ac:grpSpMkLst>
        </pc:grpChg>
        <pc:grpChg chg="add mod">
          <ac:chgData name="Petra POLASKOVA" userId="57d152d9-85ff-4ab6-86ab-ca0abe216818" providerId="ADAL" clId="{9E9023B1-343D-45B4-BD36-246322A74465}" dt="2024-08-08T13:00:32.953" v="25" actId="1076"/>
          <ac:grpSpMkLst>
            <pc:docMk/>
            <pc:sldMk cId="1568202232" sldId="303"/>
            <ac:grpSpMk id="35" creationId="{C021545E-1CEC-EA90-0F4F-D8D594E3289F}"/>
          </ac:grpSpMkLst>
        </pc:grpChg>
        <pc:picChg chg="mod">
          <ac:chgData name="Petra POLASKOVA" userId="57d152d9-85ff-4ab6-86ab-ca0abe216818" providerId="ADAL" clId="{9E9023B1-343D-45B4-BD36-246322A74465}" dt="2024-08-08T13:25:59.597" v="500" actId="1076"/>
          <ac:picMkLst>
            <pc:docMk/>
            <pc:sldMk cId="1568202232" sldId="303"/>
            <ac:picMk id="2" creationId="{8DF0A073-8040-C7C2-ECBB-081BFD4900B8}"/>
          </ac:picMkLst>
        </pc:picChg>
        <pc:picChg chg="add del mod ord">
          <ac:chgData name="Petra POLASKOVA" userId="57d152d9-85ff-4ab6-86ab-ca0abe216818" providerId="ADAL" clId="{9E9023B1-343D-45B4-BD36-246322A74465}" dt="2024-08-08T12:59:23.143" v="14" actId="478"/>
          <ac:picMkLst>
            <pc:docMk/>
            <pc:sldMk cId="1568202232" sldId="303"/>
            <ac:picMk id="4" creationId="{1A419960-F0DC-A4B3-E195-1909AAA9C273}"/>
          </ac:picMkLst>
        </pc:picChg>
        <pc:picChg chg="del topLvl">
          <ac:chgData name="Petra POLASKOVA" userId="57d152d9-85ff-4ab6-86ab-ca0abe216818" providerId="ADAL" clId="{9E9023B1-343D-45B4-BD36-246322A74465}" dt="2024-08-08T12:57:49.707" v="7" actId="478"/>
          <ac:picMkLst>
            <pc:docMk/>
            <pc:sldMk cId="1568202232" sldId="303"/>
            <ac:picMk id="25" creationId="{0B09B9FF-279D-63E3-05AE-B91C1AC47B98}"/>
          </ac:picMkLst>
        </pc:picChg>
        <pc:picChg chg="mod topLvl">
          <ac:chgData name="Petra POLASKOVA" userId="57d152d9-85ff-4ab6-86ab-ca0abe216818" providerId="ADAL" clId="{9E9023B1-343D-45B4-BD36-246322A74465}" dt="2024-08-08T13:00:16.069" v="23" actId="164"/>
          <ac:picMkLst>
            <pc:docMk/>
            <pc:sldMk cId="1568202232" sldId="303"/>
            <ac:picMk id="29" creationId="{B6BA959F-4742-7F4A-B38A-A2AE378B548B}"/>
          </ac:picMkLst>
        </pc:picChg>
        <pc:picChg chg="add mod ord">
          <ac:chgData name="Petra POLASKOVA" userId="57d152d9-85ff-4ab6-86ab-ca0abe216818" providerId="ADAL" clId="{9E9023B1-343D-45B4-BD36-246322A74465}" dt="2024-08-08T13:00:16.069" v="23" actId="164"/>
          <ac:picMkLst>
            <pc:docMk/>
            <pc:sldMk cId="1568202232" sldId="303"/>
            <ac:picMk id="32" creationId="{11FF6FD8-2578-8732-343C-F74E60974542}"/>
          </ac:picMkLst>
        </pc:picChg>
        <pc:picChg chg="mod">
          <ac:chgData name="Petra POLASKOVA" userId="57d152d9-85ff-4ab6-86ab-ca0abe216818" providerId="ADAL" clId="{9E9023B1-343D-45B4-BD36-246322A74465}" dt="2024-08-08T13:00:19.405" v="24"/>
          <ac:picMkLst>
            <pc:docMk/>
            <pc:sldMk cId="1568202232" sldId="303"/>
            <ac:picMk id="36" creationId="{10A5E3ED-3D6E-D624-7DD3-177D004AF24D}"/>
          </ac:picMkLst>
        </pc:picChg>
        <pc:picChg chg="mod">
          <ac:chgData name="Petra POLASKOVA" userId="57d152d9-85ff-4ab6-86ab-ca0abe216818" providerId="ADAL" clId="{9E9023B1-343D-45B4-BD36-246322A74465}" dt="2024-08-08T13:00:52.573" v="52" actId="1035"/>
          <ac:picMkLst>
            <pc:docMk/>
            <pc:sldMk cId="1568202232" sldId="303"/>
            <ac:picMk id="38" creationId="{2D764351-329F-BBC5-B111-DF31AA14FB26}"/>
          </ac:picMkLst>
        </pc:picChg>
      </pc:sldChg>
      <pc:sldChg chg="modSp mod">
        <pc:chgData name="Petra POLASKOVA" userId="57d152d9-85ff-4ab6-86ab-ca0abe216818" providerId="ADAL" clId="{9E9023B1-343D-45B4-BD36-246322A74465}" dt="2024-08-08T13:29:22.426" v="562" actId="20577"/>
        <pc:sldMkLst>
          <pc:docMk/>
          <pc:sldMk cId="3392504043" sldId="1001"/>
        </pc:sldMkLst>
        <pc:spChg chg="mod">
          <ac:chgData name="Petra POLASKOVA" userId="57d152d9-85ff-4ab6-86ab-ca0abe216818" providerId="ADAL" clId="{9E9023B1-343D-45B4-BD36-246322A74465}" dt="2024-08-08T13:29:22.426" v="562" actId="20577"/>
          <ac:spMkLst>
            <pc:docMk/>
            <pc:sldMk cId="3392504043" sldId="1001"/>
            <ac:spMk id="2" creationId="{E0C73C5B-D07E-4968-9CA3-BA7EDC11B2EB}"/>
          </ac:spMkLst>
        </pc:spChg>
      </pc:sldChg>
      <pc:sldChg chg="modSp mod">
        <pc:chgData name="Petra POLASKOVA" userId="57d152d9-85ff-4ab6-86ab-ca0abe216818" providerId="ADAL" clId="{9E9023B1-343D-45B4-BD36-246322A74465}" dt="2024-08-08T13:29:28.466" v="568" actId="20577"/>
        <pc:sldMkLst>
          <pc:docMk/>
          <pc:sldMk cId="3470792536" sldId="1010"/>
        </pc:sldMkLst>
        <pc:spChg chg="mod">
          <ac:chgData name="Petra POLASKOVA" userId="57d152d9-85ff-4ab6-86ab-ca0abe216818" providerId="ADAL" clId="{9E9023B1-343D-45B4-BD36-246322A74465}" dt="2024-08-08T13:29:28.466" v="568" actId="20577"/>
          <ac:spMkLst>
            <pc:docMk/>
            <pc:sldMk cId="3470792536" sldId="1010"/>
            <ac:spMk id="2" creationId="{E0C73C5B-D07E-4968-9CA3-BA7EDC11B2EB}"/>
          </ac:spMkLst>
        </pc:spChg>
      </pc:sldChg>
      <pc:sldChg chg="modSp mod">
        <pc:chgData name="Petra POLASKOVA" userId="57d152d9-85ff-4ab6-86ab-ca0abe216818" providerId="ADAL" clId="{9E9023B1-343D-45B4-BD36-246322A74465}" dt="2024-08-08T13:28:52.694" v="556" actId="20577"/>
        <pc:sldMkLst>
          <pc:docMk/>
          <pc:sldMk cId="2328651615" sldId="1011"/>
        </pc:sldMkLst>
        <pc:spChg chg="mod">
          <ac:chgData name="Petra POLASKOVA" userId="57d152d9-85ff-4ab6-86ab-ca0abe216818" providerId="ADAL" clId="{9E9023B1-343D-45B4-BD36-246322A74465}" dt="2024-08-08T13:28:52.694" v="556" actId="20577"/>
          <ac:spMkLst>
            <pc:docMk/>
            <pc:sldMk cId="2328651615" sldId="1011"/>
            <ac:spMk id="6" creationId="{B4DEA2C7-5CC6-142E-361E-CC45FBC1486C}"/>
          </ac:spMkLst>
        </pc:spChg>
        <pc:spChg chg="mod">
          <ac:chgData name="Petra POLASKOVA" userId="57d152d9-85ff-4ab6-86ab-ca0abe216818" providerId="ADAL" clId="{9E9023B1-343D-45B4-BD36-246322A74465}" dt="2024-08-08T13:27:37.841" v="518" actId="1038"/>
          <ac:spMkLst>
            <pc:docMk/>
            <pc:sldMk cId="2328651615" sldId="1011"/>
            <ac:spMk id="7" creationId="{FCBF4522-A5AC-AEE7-9D3D-146B72FEE660}"/>
          </ac:spMkLst>
        </pc:spChg>
      </pc:sldChg>
      <pc:sldChg chg="modSp mod">
        <pc:chgData name="Petra POLASKOVA" userId="57d152d9-85ff-4ab6-86ab-ca0abe216818" providerId="ADAL" clId="{9E9023B1-343D-45B4-BD36-246322A74465}" dt="2024-08-08T13:34:35.864" v="597" actId="13926"/>
        <pc:sldMkLst>
          <pc:docMk/>
          <pc:sldMk cId="2913206406" sldId="1012"/>
        </pc:sldMkLst>
        <pc:spChg chg="mod">
          <ac:chgData name="Petra POLASKOVA" userId="57d152d9-85ff-4ab6-86ab-ca0abe216818" providerId="ADAL" clId="{9E9023B1-343D-45B4-BD36-246322A74465}" dt="2024-08-08T13:34:35.864" v="597" actId="13926"/>
          <ac:spMkLst>
            <pc:docMk/>
            <pc:sldMk cId="2913206406" sldId="1012"/>
            <ac:spMk id="2" creationId="{0CCCD208-3D5C-7883-8A7D-CA6A07415B6D}"/>
          </ac:spMkLst>
        </pc:spChg>
      </pc:sldChg>
    </pc:docChg>
  </pc:docChgLst>
  <pc:docChgLst>
    <pc:chgData name="Irma ASTRAUSKAITE" userId="408cb615-23cb-4da0-bb21-9415df319d2e" providerId="ADAL" clId="{3FEB8172-9607-41DB-BDB5-B529F640AC02}"/>
    <pc:docChg chg="custSel addSld delSld modSld">
      <pc:chgData name="Irma ASTRAUSKAITE" userId="408cb615-23cb-4da0-bb21-9415df319d2e" providerId="ADAL" clId="{3FEB8172-9607-41DB-BDB5-B529F640AC02}" dt="2023-03-03T09:39:54.372" v="22" actId="47"/>
      <pc:docMkLst>
        <pc:docMk/>
      </pc:docMkLst>
      <pc:sldChg chg="modSp mod">
        <pc:chgData name="Irma ASTRAUSKAITE" userId="408cb615-23cb-4da0-bb21-9415df319d2e" providerId="ADAL" clId="{3FEB8172-9607-41DB-BDB5-B529F640AC02}" dt="2023-03-03T09:39:05.075" v="12" actId="20577"/>
        <pc:sldMkLst>
          <pc:docMk/>
          <pc:sldMk cId="2378688025" sldId="256"/>
        </pc:sldMkLst>
        <pc:spChg chg="mod">
          <ac:chgData name="Irma ASTRAUSKAITE" userId="408cb615-23cb-4da0-bb21-9415df319d2e" providerId="ADAL" clId="{3FEB8172-9607-41DB-BDB5-B529F640AC02}" dt="2023-03-03T09:39:05.075" v="12" actId="20577"/>
          <ac:spMkLst>
            <pc:docMk/>
            <pc:sldMk cId="2378688025" sldId="256"/>
            <ac:spMk id="6" creationId="{3A22B1F8-B9CB-C79F-346D-F7013C7EFEDC}"/>
          </ac:spMkLst>
        </pc:spChg>
      </pc:sldChg>
      <pc:sldChg chg="addSp modSp mod">
        <pc:chgData name="Irma ASTRAUSKAITE" userId="408cb615-23cb-4da0-bb21-9415df319d2e" providerId="ADAL" clId="{3FEB8172-9607-41DB-BDB5-B529F640AC02}" dt="2023-03-03T09:39:31.852" v="18" actId="207"/>
        <pc:sldMkLst>
          <pc:docMk/>
          <pc:sldMk cId="3501469446" sldId="298"/>
        </pc:sldMkLst>
        <pc:picChg chg="add mod">
          <ac:chgData name="Irma ASTRAUSKAITE" userId="408cb615-23cb-4da0-bb21-9415df319d2e" providerId="ADAL" clId="{3FEB8172-9607-41DB-BDB5-B529F640AC02}" dt="2023-03-03T09:39:31.852" v="18" actId="207"/>
          <ac:picMkLst>
            <pc:docMk/>
            <pc:sldMk cId="3501469446" sldId="298"/>
            <ac:picMk id="2" creationId="{2D32E59E-61DD-2C6D-3095-8F7E4C57C799}"/>
          </ac:picMkLst>
        </pc:picChg>
        <pc:picChg chg="add mod">
          <ac:chgData name="Irma ASTRAUSKAITE" userId="408cb615-23cb-4da0-bb21-9415df319d2e" providerId="ADAL" clId="{3FEB8172-9607-41DB-BDB5-B529F640AC02}" dt="2023-03-03T09:39:22.563" v="15" actId="207"/>
          <ac:picMkLst>
            <pc:docMk/>
            <pc:sldMk cId="3501469446" sldId="298"/>
            <ac:picMk id="4" creationId="{60B1A1CD-545C-BD84-E2FF-4EC23F2705CB}"/>
          </ac:picMkLst>
        </pc:picChg>
        <pc:picChg chg="add mod">
          <ac:chgData name="Irma ASTRAUSKAITE" userId="408cb615-23cb-4da0-bb21-9415df319d2e" providerId="ADAL" clId="{3FEB8172-9607-41DB-BDB5-B529F640AC02}" dt="2023-03-03T09:39:28.864" v="17" actId="207"/>
          <ac:picMkLst>
            <pc:docMk/>
            <pc:sldMk cId="3501469446" sldId="298"/>
            <ac:picMk id="5" creationId="{59098AB7-3B80-DD90-99C0-193D54C8E7D1}"/>
          </ac:picMkLst>
        </pc:picChg>
        <pc:picChg chg="add mod">
          <ac:chgData name="Irma ASTRAUSKAITE" userId="408cb615-23cb-4da0-bb21-9415df319d2e" providerId="ADAL" clId="{3FEB8172-9607-41DB-BDB5-B529F640AC02}" dt="2023-03-03T09:39:25.659" v="16" actId="207"/>
          <ac:picMkLst>
            <pc:docMk/>
            <pc:sldMk cId="3501469446" sldId="298"/>
            <ac:picMk id="6" creationId="{D962E955-CC4A-AEDC-CCC7-FEA99297ED06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8" creationId="{14423A71-83B6-898E-264C-61AAECC60F3B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10" creationId="{D084C5B1-A6F2-DBAC-B6C6-274F497E7040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12" creationId="{77149F0E-771E-725C-B856-3F7A425F4870}"/>
          </ac:picMkLst>
        </pc:picChg>
        <pc:picChg chg="add mod">
          <ac:chgData name="Irma ASTRAUSKAITE" userId="408cb615-23cb-4da0-bb21-9415df319d2e" providerId="ADAL" clId="{3FEB8172-9607-41DB-BDB5-B529F640AC02}" dt="2023-03-03T09:39:18.409" v="14" actId="1076"/>
          <ac:picMkLst>
            <pc:docMk/>
            <pc:sldMk cId="3501469446" sldId="298"/>
            <ac:picMk id="13" creationId="{24D5485A-145B-452B-3AED-F339E698B8C9}"/>
          </ac:picMkLst>
        </pc:picChg>
      </pc:sldChg>
      <pc:sldChg chg="del">
        <pc:chgData name="Irma ASTRAUSKAITE" userId="408cb615-23cb-4da0-bb21-9415df319d2e" providerId="ADAL" clId="{3FEB8172-9607-41DB-BDB5-B529F640AC02}" dt="2023-03-03T09:39:54.372" v="22" actId="47"/>
        <pc:sldMkLst>
          <pc:docMk/>
          <pc:sldMk cId="1526655247" sldId="299"/>
        </pc:sldMkLst>
      </pc:sldChg>
      <pc:sldChg chg="addSp delSp modSp add mod">
        <pc:chgData name="Irma ASTRAUSKAITE" userId="408cb615-23cb-4da0-bb21-9415df319d2e" providerId="ADAL" clId="{3FEB8172-9607-41DB-BDB5-B529F640AC02}" dt="2023-03-03T09:39:51.054" v="21"/>
        <pc:sldMkLst>
          <pc:docMk/>
          <pc:sldMk cId="943264621" sldId="300"/>
        </pc:sldMkLst>
        <pc:picChg chg="add mod">
          <ac:chgData name="Irma ASTRAUSKAITE" userId="408cb615-23cb-4da0-bb21-9415df319d2e" providerId="ADAL" clId="{3FEB8172-9607-41DB-BDB5-B529F640AC02}" dt="2023-03-03T09:39:51.054" v="21"/>
          <ac:picMkLst>
            <pc:docMk/>
            <pc:sldMk cId="943264621" sldId="300"/>
            <ac:picMk id="3" creationId="{AF35DA8D-B0A8-6694-8038-17D07FFA3C73}"/>
          </ac:picMkLst>
        </pc:picChg>
        <pc:picChg chg="del">
          <ac:chgData name="Irma ASTRAUSKAITE" userId="408cb615-23cb-4da0-bb21-9415df319d2e" providerId="ADAL" clId="{3FEB8172-9607-41DB-BDB5-B529F640AC02}" dt="2023-03-03T09:39:50.632" v="20" actId="478"/>
          <ac:picMkLst>
            <pc:docMk/>
            <pc:sldMk cId="943264621" sldId="300"/>
            <ac:picMk id="4" creationId="{BF160453-5758-986E-A6C3-18D3C3DA1292}"/>
          </ac:picMkLst>
        </pc:picChg>
      </pc:sldChg>
    </pc:docChg>
  </pc:docChgLst>
  <pc:docChgLst>
    <pc:chgData name="Irma ASTRAUSKAITE" userId="408cb615-23cb-4da0-bb21-9415df319d2e" providerId="ADAL" clId="{C664E64C-8D61-4077-BD38-AFAB1123C999}"/>
    <pc:docChg chg="custSel modSld">
      <pc:chgData name="Irma ASTRAUSKAITE" userId="408cb615-23cb-4da0-bb21-9415df319d2e" providerId="ADAL" clId="{C664E64C-8D61-4077-BD38-AFAB1123C999}" dt="2024-02-20T15:58:01.904" v="7" actId="167"/>
      <pc:docMkLst>
        <pc:docMk/>
      </pc:docMkLst>
      <pc:sldChg chg="addSp delSp modSp mod">
        <pc:chgData name="Irma ASTRAUSKAITE" userId="408cb615-23cb-4da0-bb21-9415df319d2e" providerId="ADAL" clId="{C664E64C-8D61-4077-BD38-AFAB1123C999}" dt="2024-02-20T15:58:01.904" v="7" actId="167"/>
        <pc:sldMkLst>
          <pc:docMk/>
          <pc:sldMk cId="1525459426" sldId="273"/>
        </pc:sldMkLst>
        <pc:picChg chg="add mod ord">
          <ac:chgData name="Irma ASTRAUSKAITE" userId="408cb615-23cb-4da0-bb21-9415df319d2e" providerId="ADAL" clId="{C664E64C-8D61-4077-BD38-AFAB1123C999}" dt="2024-02-20T15:58:01.904" v="7" actId="167"/>
          <ac:picMkLst>
            <pc:docMk/>
            <pc:sldMk cId="1525459426" sldId="273"/>
            <ac:picMk id="2" creationId="{1D71A1B8-049F-1F4A-B363-BD3DF6B24A7B}"/>
          </ac:picMkLst>
        </pc:picChg>
        <pc:picChg chg="del">
          <ac:chgData name="Irma ASTRAUSKAITE" userId="408cb615-23cb-4da0-bb21-9415df319d2e" providerId="ADAL" clId="{C664E64C-8D61-4077-BD38-AFAB1123C999}" dt="2024-02-20T15:57:57.121" v="4" actId="478"/>
          <ac:picMkLst>
            <pc:docMk/>
            <pc:sldMk cId="1525459426" sldId="273"/>
            <ac:picMk id="17" creationId="{87EDE2B2-C92F-A74B-8032-AA79A0716B3D}"/>
          </ac:picMkLst>
        </pc:picChg>
      </pc:sldChg>
      <pc:sldChg chg="addSp delSp modSp mod">
        <pc:chgData name="Irma ASTRAUSKAITE" userId="408cb615-23cb-4da0-bb21-9415df319d2e" providerId="ADAL" clId="{C664E64C-8D61-4077-BD38-AFAB1123C999}" dt="2024-02-20T15:56:23.015" v="3" actId="167"/>
        <pc:sldMkLst>
          <pc:docMk/>
          <pc:sldMk cId="943264621" sldId="300"/>
        </pc:sldMkLst>
        <pc:picChg chg="add mod ord">
          <ac:chgData name="Irma ASTRAUSKAITE" userId="408cb615-23cb-4da0-bb21-9415df319d2e" providerId="ADAL" clId="{C664E64C-8D61-4077-BD38-AFAB1123C999}" dt="2024-02-20T15:56:23.015" v="3" actId="167"/>
          <ac:picMkLst>
            <pc:docMk/>
            <pc:sldMk cId="943264621" sldId="300"/>
            <ac:picMk id="4" creationId="{1D71A1B8-049F-1F4A-B363-BD3DF6B24A7B}"/>
          </ac:picMkLst>
        </pc:picChg>
        <pc:picChg chg="del">
          <ac:chgData name="Irma ASTRAUSKAITE" userId="408cb615-23cb-4da0-bb21-9415df319d2e" providerId="ADAL" clId="{C664E64C-8D61-4077-BD38-AFAB1123C999}" dt="2024-02-20T15:56:15.710" v="0" actId="478"/>
          <ac:picMkLst>
            <pc:docMk/>
            <pc:sldMk cId="943264621" sldId="300"/>
            <ac:picMk id="19" creationId="{6D201CFB-A74A-224D-BA3A-C25330922E7B}"/>
          </ac:picMkLst>
        </pc:picChg>
      </pc:sldChg>
    </pc:docChg>
  </pc:docChgLst>
  <pc:docChgLst>
    <pc:chgData name="Amandine BAZIN" userId="f4829219-3a1d-4d1a-88ae-3991ca5be404" providerId="ADAL" clId="{9286D88B-670A-4504-BB46-CAC7AD0678AB}"/>
    <pc:docChg chg="undo custSel addSld delSld modSld sldOrd">
      <pc:chgData name="Amandine BAZIN" userId="f4829219-3a1d-4d1a-88ae-3991ca5be404" providerId="ADAL" clId="{9286D88B-670A-4504-BB46-CAC7AD0678AB}" dt="2024-08-06T08:56:39.143" v="737" actId="47"/>
      <pc:docMkLst>
        <pc:docMk/>
      </pc:docMkLst>
      <pc:sldChg chg="addSp delSp modSp mod">
        <pc:chgData name="Amandine BAZIN" userId="f4829219-3a1d-4d1a-88ae-3991ca5be404" providerId="ADAL" clId="{9286D88B-670A-4504-BB46-CAC7AD0678AB}" dt="2024-08-05T13:34:33.635" v="88" actId="1076"/>
        <pc:sldMkLst>
          <pc:docMk/>
          <pc:sldMk cId="2378688025" sldId="256"/>
        </pc:sldMkLst>
        <pc:spChg chg="add mod">
          <ac:chgData name="Amandine BAZIN" userId="f4829219-3a1d-4d1a-88ae-3991ca5be404" providerId="ADAL" clId="{9286D88B-670A-4504-BB46-CAC7AD0678AB}" dt="2024-08-05T13:32:42.885" v="77" actId="14826"/>
          <ac:spMkLst>
            <pc:docMk/>
            <pc:sldMk cId="2378688025" sldId="256"/>
            <ac:spMk id="2" creationId="{9FCB0CD6-E941-D16D-CE6D-1D290E056EBC}"/>
          </ac:spMkLst>
        </pc:spChg>
        <pc:spChg chg="mod">
          <ac:chgData name="Amandine BAZIN" userId="f4829219-3a1d-4d1a-88ae-3991ca5be404" providerId="ADAL" clId="{9286D88B-670A-4504-BB46-CAC7AD0678AB}" dt="2024-08-05T13:31:20.427" v="75" actId="20577"/>
          <ac:spMkLst>
            <pc:docMk/>
            <pc:sldMk cId="2378688025" sldId="256"/>
            <ac:spMk id="6" creationId="{3A22B1F8-B9CB-C79F-346D-F7013C7EFEDC}"/>
          </ac:spMkLst>
        </pc:spChg>
        <pc:spChg chg="del">
          <ac:chgData name="Amandine BAZIN" userId="f4829219-3a1d-4d1a-88ae-3991ca5be404" providerId="ADAL" clId="{9286D88B-670A-4504-BB46-CAC7AD0678AB}" dt="2024-08-05T13:30:35.895" v="26" actId="478"/>
          <ac:spMkLst>
            <pc:docMk/>
            <pc:sldMk cId="2378688025" sldId="256"/>
            <ac:spMk id="7" creationId="{15DA8DAA-12BF-130E-BB5D-2E9D257A9866}"/>
          </ac:spMkLst>
        </pc:spChg>
        <pc:spChg chg="mod">
          <ac:chgData name="Amandine BAZIN" userId="f4829219-3a1d-4d1a-88ae-3991ca5be404" providerId="ADAL" clId="{9286D88B-670A-4504-BB46-CAC7AD0678AB}" dt="2024-08-05T13:30:18.796" v="25" actId="14100"/>
          <ac:spMkLst>
            <pc:docMk/>
            <pc:sldMk cId="2378688025" sldId="256"/>
            <ac:spMk id="8" creationId="{ED327B27-D4E4-8BD8-9FA4-B1F939E5547F}"/>
          </ac:spMkLst>
        </pc:spChg>
        <pc:picChg chg="del">
          <ac:chgData name="Amandine BAZIN" userId="f4829219-3a1d-4d1a-88ae-3991ca5be404" providerId="ADAL" clId="{9286D88B-670A-4504-BB46-CAC7AD0678AB}" dt="2024-08-05T13:34:07.307" v="83" actId="478"/>
          <ac:picMkLst>
            <pc:docMk/>
            <pc:sldMk cId="2378688025" sldId="256"/>
            <ac:picMk id="4" creationId="{374545DC-7A01-8B48-A493-6C19089DA7EB}"/>
          </ac:picMkLst>
        </pc:picChg>
        <pc:picChg chg="add mod ord">
          <ac:chgData name="Amandine BAZIN" userId="f4829219-3a1d-4d1a-88ae-3991ca5be404" providerId="ADAL" clId="{9286D88B-670A-4504-BB46-CAC7AD0678AB}" dt="2024-08-05T13:34:33.635" v="88" actId="1076"/>
          <ac:picMkLst>
            <pc:docMk/>
            <pc:sldMk cId="2378688025" sldId="256"/>
            <ac:picMk id="5" creationId="{756816F8-4891-6DDD-2256-55D552628E8A}"/>
          </ac:picMkLst>
        </pc:picChg>
      </pc:sldChg>
      <pc:sldChg chg="addSp delSp modSp del mod">
        <pc:chgData name="Amandine BAZIN" userId="f4829219-3a1d-4d1a-88ae-3991ca5be404" providerId="ADAL" clId="{9286D88B-670A-4504-BB46-CAC7AD0678AB}" dt="2024-08-05T13:50:55.492" v="195" actId="47"/>
        <pc:sldMkLst>
          <pc:docMk/>
          <pc:sldMk cId="1525459426" sldId="273"/>
        </pc:sldMkLst>
        <pc:spChg chg="del">
          <ac:chgData name="Amandine BAZIN" userId="f4829219-3a1d-4d1a-88ae-3991ca5be404" providerId="ADAL" clId="{9286D88B-670A-4504-BB46-CAC7AD0678AB}" dt="2024-08-05T13:49:58.538" v="189" actId="478"/>
          <ac:spMkLst>
            <pc:docMk/>
            <pc:sldMk cId="1525459426" sldId="273"/>
            <ac:spMk id="11" creationId="{3092756D-D8E6-0F48-8409-920F3B1C42BE}"/>
          </ac:spMkLst>
        </pc:spChg>
        <pc:spChg chg="del mod">
          <ac:chgData name="Amandine BAZIN" userId="f4829219-3a1d-4d1a-88ae-3991ca5be404" providerId="ADAL" clId="{9286D88B-670A-4504-BB46-CAC7AD0678AB}" dt="2024-08-05T13:50:07.522" v="194" actId="478"/>
          <ac:spMkLst>
            <pc:docMk/>
            <pc:sldMk cId="1525459426" sldId="273"/>
            <ac:spMk id="14" creationId="{C357000B-A83F-1F40-A542-4A9D18B7EA3C}"/>
          </ac:spMkLst>
        </pc:spChg>
        <pc:picChg chg="add del">
          <ac:chgData name="Amandine BAZIN" userId="f4829219-3a1d-4d1a-88ae-3991ca5be404" providerId="ADAL" clId="{9286D88B-670A-4504-BB46-CAC7AD0678AB}" dt="2024-08-05T13:50:03.423" v="193" actId="478"/>
          <ac:picMkLst>
            <pc:docMk/>
            <pc:sldMk cId="1525459426" sldId="273"/>
            <ac:picMk id="2" creationId="{1D71A1B8-049F-1F4A-B363-BD3DF6B24A7B}"/>
          </ac:picMkLst>
        </pc:picChg>
        <pc:picChg chg="del">
          <ac:chgData name="Amandine BAZIN" userId="f4829219-3a1d-4d1a-88ae-3991ca5be404" providerId="ADAL" clId="{9286D88B-670A-4504-BB46-CAC7AD0678AB}" dt="2024-08-05T13:49:54.162" v="188" actId="478"/>
          <ac:picMkLst>
            <pc:docMk/>
            <pc:sldMk cId="1525459426" sldId="273"/>
            <ac:picMk id="9" creationId="{5AEA0B49-CE3E-8242-A31B-5C2B8EF6BE9F}"/>
          </ac:picMkLst>
        </pc:picChg>
        <pc:picChg chg="del">
          <ac:chgData name="Amandine BAZIN" userId="f4829219-3a1d-4d1a-88ae-3991ca5be404" providerId="ADAL" clId="{9286D88B-670A-4504-BB46-CAC7AD0678AB}" dt="2024-08-05T13:49:59.870" v="190" actId="478"/>
          <ac:picMkLst>
            <pc:docMk/>
            <pc:sldMk cId="1525459426" sldId="273"/>
            <ac:picMk id="13" creationId="{C5A9181C-BDBC-A141-A699-12F03078DFFC}"/>
          </ac:picMkLst>
        </pc:picChg>
      </pc:sldChg>
      <pc:sldChg chg="addSp delSp modSp add mod">
        <pc:chgData name="Amandine BAZIN" userId="f4829219-3a1d-4d1a-88ae-3991ca5be404" providerId="ADAL" clId="{9286D88B-670A-4504-BB46-CAC7AD0678AB}" dt="2024-08-05T14:23:19.864" v="671" actId="167"/>
        <pc:sldMkLst>
          <pc:docMk/>
          <pc:sldMk cId="3270756264" sldId="275"/>
        </pc:sldMkLst>
        <pc:spChg chg="mod">
          <ac:chgData name="Amandine BAZIN" userId="f4829219-3a1d-4d1a-88ae-3991ca5be404" providerId="ADAL" clId="{9286D88B-670A-4504-BB46-CAC7AD0678AB}" dt="2024-08-05T14:22:24.494" v="654" actId="207"/>
          <ac:spMkLst>
            <pc:docMk/>
            <pc:sldMk cId="3270756264" sldId="275"/>
            <ac:spMk id="3" creationId="{E11F9F7C-EB6C-B84C-9531-356B037FEA56}"/>
          </ac:spMkLst>
        </pc:spChg>
        <pc:grpChg chg="add mod">
          <ac:chgData name="Amandine BAZIN" userId="f4829219-3a1d-4d1a-88ae-3991ca5be404" providerId="ADAL" clId="{9286D88B-670A-4504-BB46-CAC7AD0678AB}" dt="2024-08-05T14:22:56.367" v="662" actId="1035"/>
          <ac:grpSpMkLst>
            <pc:docMk/>
            <pc:sldMk cId="3270756264" sldId="275"/>
            <ac:grpSpMk id="11" creationId="{5AE65CAD-A61B-BA24-7D90-2BBB8A6B6EDC}"/>
          </ac:grpSpMkLst>
        </pc:grpChg>
        <pc:grpChg chg="add mod ord">
          <ac:chgData name="Amandine BAZIN" userId="f4829219-3a1d-4d1a-88ae-3991ca5be404" providerId="ADAL" clId="{9286D88B-670A-4504-BB46-CAC7AD0678AB}" dt="2024-08-05T14:23:19.864" v="671" actId="167"/>
          <ac:grpSpMkLst>
            <pc:docMk/>
            <pc:sldMk cId="3270756264" sldId="275"/>
            <ac:grpSpMk id="14" creationId="{7888A7DF-0B93-8D0F-22D8-B0793B445C2F}"/>
          </ac:grpSpMkLst>
        </pc:grpChg>
        <pc:grpChg chg="del">
          <ac:chgData name="Amandine BAZIN" userId="f4829219-3a1d-4d1a-88ae-3991ca5be404" providerId="ADAL" clId="{9286D88B-670A-4504-BB46-CAC7AD0678AB}" dt="2024-08-05T14:22:44.880" v="658" actId="478"/>
          <ac:grpSpMkLst>
            <pc:docMk/>
            <pc:sldMk cId="3270756264" sldId="275"/>
            <ac:grpSpMk id="26" creationId="{1AF6B938-5DC7-ACA3-5BB1-B5C4C303F05A}"/>
          </ac:grpSpMkLst>
        </pc:grpChg>
        <pc:grpChg chg="del">
          <ac:chgData name="Amandine BAZIN" userId="f4829219-3a1d-4d1a-88ae-3991ca5be404" providerId="ADAL" clId="{9286D88B-670A-4504-BB46-CAC7AD0678AB}" dt="2024-08-05T14:23:00.026" v="663" actId="478"/>
          <ac:grpSpMkLst>
            <pc:docMk/>
            <pc:sldMk cId="3270756264" sldId="275"/>
            <ac:grpSpMk id="27" creationId="{322FF5C8-6D94-2C01-EA93-AF0DA2CD5AE8}"/>
          </ac:grpSpMkLst>
        </pc:grpChg>
        <pc:picChg chg="mod">
          <ac:chgData name="Amandine BAZIN" userId="f4829219-3a1d-4d1a-88ae-3991ca5be404" providerId="ADAL" clId="{9286D88B-670A-4504-BB46-CAC7AD0678AB}" dt="2024-08-05T14:22:33.837" v="655"/>
          <ac:picMkLst>
            <pc:docMk/>
            <pc:sldMk cId="3270756264" sldId="275"/>
            <ac:picMk id="12" creationId="{02130BAC-6ADD-DF2B-6FAE-0DA22631FB09}"/>
          </ac:picMkLst>
        </pc:picChg>
        <pc:picChg chg="mod">
          <ac:chgData name="Amandine BAZIN" userId="f4829219-3a1d-4d1a-88ae-3991ca5be404" providerId="ADAL" clId="{9286D88B-670A-4504-BB46-CAC7AD0678AB}" dt="2024-08-05T14:22:33.837" v="655"/>
          <ac:picMkLst>
            <pc:docMk/>
            <pc:sldMk cId="3270756264" sldId="275"/>
            <ac:picMk id="13" creationId="{6D90B3D0-1F08-A8D2-63BE-F74959FA9BCC}"/>
          </ac:picMkLst>
        </pc:picChg>
        <pc:picChg chg="mod">
          <ac:chgData name="Amandine BAZIN" userId="f4829219-3a1d-4d1a-88ae-3991ca5be404" providerId="ADAL" clId="{9286D88B-670A-4504-BB46-CAC7AD0678AB}" dt="2024-08-05T14:23:02.503" v="664"/>
          <ac:picMkLst>
            <pc:docMk/>
            <pc:sldMk cId="3270756264" sldId="275"/>
            <ac:picMk id="15" creationId="{D536A9FC-FDD2-4D2C-5755-1EFB78D9D2E1}"/>
          </ac:picMkLst>
        </pc:picChg>
        <pc:picChg chg="mod">
          <ac:chgData name="Amandine BAZIN" userId="f4829219-3a1d-4d1a-88ae-3991ca5be404" providerId="ADAL" clId="{9286D88B-670A-4504-BB46-CAC7AD0678AB}" dt="2024-08-05T14:23:02.503" v="664"/>
          <ac:picMkLst>
            <pc:docMk/>
            <pc:sldMk cId="3270756264" sldId="275"/>
            <ac:picMk id="17" creationId="{5C38A8AB-6B20-FB1C-7B17-574377963BB3}"/>
          </ac:picMkLst>
        </pc:picChg>
      </pc:sldChg>
      <pc:sldChg chg="addSp delSp modSp mod ord">
        <pc:chgData name="Amandine BAZIN" userId="f4829219-3a1d-4d1a-88ae-3991ca5be404" providerId="ADAL" clId="{9286D88B-670A-4504-BB46-CAC7AD0678AB}" dt="2024-08-05T14:32:03.184" v="734" actId="1076"/>
        <pc:sldMkLst>
          <pc:docMk/>
          <pc:sldMk cId="3673704800" sldId="283"/>
        </pc:sldMkLst>
        <pc:spChg chg="add mod">
          <ac:chgData name="Amandine BAZIN" userId="f4829219-3a1d-4d1a-88ae-3991ca5be404" providerId="ADAL" clId="{9286D88B-670A-4504-BB46-CAC7AD0678AB}" dt="2024-08-05T13:36:25.095" v="114"/>
          <ac:spMkLst>
            <pc:docMk/>
            <pc:sldMk cId="3673704800" sldId="283"/>
            <ac:spMk id="3" creationId="{AD90D698-F2E8-7451-2ED5-A9962493539D}"/>
          </ac:spMkLst>
        </pc:spChg>
        <pc:spChg chg="add del mod">
          <ac:chgData name="Amandine BAZIN" userId="f4829219-3a1d-4d1a-88ae-3991ca5be404" providerId="ADAL" clId="{9286D88B-670A-4504-BB46-CAC7AD0678AB}" dt="2024-08-05T13:44:40.960" v="176" actId="478"/>
          <ac:spMkLst>
            <pc:docMk/>
            <pc:sldMk cId="3673704800" sldId="283"/>
            <ac:spMk id="5" creationId="{09945BBA-5E89-C98D-DD6E-26F2931A8FD7}"/>
          </ac:spMkLst>
        </pc:spChg>
        <pc:spChg chg="add del mod">
          <ac:chgData name="Amandine BAZIN" userId="f4829219-3a1d-4d1a-88ae-3991ca5be404" providerId="ADAL" clId="{9286D88B-670A-4504-BB46-CAC7AD0678AB}" dt="2024-08-05T13:44:40.960" v="176" actId="478"/>
          <ac:spMkLst>
            <pc:docMk/>
            <pc:sldMk cId="3673704800" sldId="283"/>
            <ac:spMk id="6" creationId="{55BD0D36-5170-D652-D315-B9BD41DBC6A6}"/>
          </ac:spMkLst>
        </pc:spChg>
        <pc:spChg chg="add del mod">
          <ac:chgData name="Amandine BAZIN" userId="f4829219-3a1d-4d1a-88ae-3991ca5be404" providerId="ADAL" clId="{9286D88B-670A-4504-BB46-CAC7AD0678AB}" dt="2024-08-05T13:44:40.960" v="176" actId="478"/>
          <ac:spMkLst>
            <pc:docMk/>
            <pc:sldMk cId="3673704800" sldId="283"/>
            <ac:spMk id="7" creationId="{147B49C8-804C-DC20-E88A-184AA838A679}"/>
          </ac:spMkLst>
        </pc:spChg>
        <pc:spChg chg="add mod">
          <ac:chgData name="Amandine BAZIN" userId="f4829219-3a1d-4d1a-88ae-3991ca5be404" providerId="ADAL" clId="{9286D88B-670A-4504-BB46-CAC7AD0678AB}" dt="2024-08-05T13:44:00.548" v="169"/>
          <ac:spMkLst>
            <pc:docMk/>
            <pc:sldMk cId="3673704800" sldId="283"/>
            <ac:spMk id="8" creationId="{3940E9A9-DC66-D109-16B3-A162723FBFCD}"/>
          </ac:spMkLst>
        </pc:spChg>
        <pc:spChg chg="add mod">
          <ac:chgData name="Amandine BAZIN" userId="f4829219-3a1d-4d1a-88ae-3991ca5be404" providerId="ADAL" clId="{9286D88B-670A-4504-BB46-CAC7AD0678AB}" dt="2024-08-05T13:44:00.548" v="169"/>
          <ac:spMkLst>
            <pc:docMk/>
            <pc:sldMk cId="3673704800" sldId="283"/>
            <ac:spMk id="9" creationId="{0BEB12FA-538B-B48A-9B4D-936C8820860D}"/>
          </ac:spMkLst>
        </pc:spChg>
        <pc:spChg chg="add mod">
          <ac:chgData name="Amandine BAZIN" userId="f4829219-3a1d-4d1a-88ae-3991ca5be404" providerId="ADAL" clId="{9286D88B-670A-4504-BB46-CAC7AD0678AB}" dt="2024-08-05T13:44:00.548" v="169"/>
          <ac:spMkLst>
            <pc:docMk/>
            <pc:sldMk cId="3673704800" sldId="283"/>
            <ac:spMk id="10" creationId="{0209E763-51AC-0DAE-E4CF-DA1884023A64}"/>
          </ac:spMkLst>
        </pc:spChg>
        <pc:spChg chg="add mod">
          <ac:chgData name="Amandine BAZIN" userId="f4829219-3a1d-4d1a-88ae-3991ca5be404" providerId="ADAL" clId="{9286D88B-670A-4504-BB46-CAC7AD0678AB}" dt="2024-08-05T13:44:49.894" v="181" actId="20577"/>
          <ac:spMkLst>
            <pc:docMk/>
            <pc:sldMk cId="3673704800" sldId="283"/>
            <ac:spMk id="11" creationId="{9070CA8D-C3F0-2D88-C74C-8FC9AAC872F5}"/>
          </ac:spMkLst>
        </pc:spChg>
        <pc:spChg chg="add mod">
          <ac:chgData name="Amandine BAZIN" userId="f4829219-3a1d-4d1a-88ae-3991ca5be404" providerId="ADAL" clId="{9286D88B-670A-4504-BB46-CAC7AD0678AB}" dt="2024-08-05T13:44:20.548" v="171" actId="1076"/>
          <ac:spMkLst>
            <pc:docMk/>
            <pc:sldMk cId="3673704800" sldId="283"/>
            <ac:spMk id="12" creationId="{1906039F-0FCF-47B1-E10F-42A6CEB4A388}"/>
          </ac:spMkLst>
        </pc:spChg>
        <pc:spChg chg="add mod">
          <ac:chgData name="Amandine BAZIN" userId="f4829219-3a1d-4d1a-88ae-3991ca5be404" providerId="ADAL" clId="{9286D88B-670A-4504-BB46-CAC7AD0678AB}" dt="2024-08-05T13:44:20.548" v="171" actId="1076"/>
          <ac:spMkLst>
            <pc:docMk/>
            <pc:sldMk cId="3673704800" sldId="283"/>
            <ac:spMk id="13" creationId="{4F6BFEF2-8944-4CF4-0207-F73141A2641D}"/>
          </ac:spMkLst>
        </pc:spChg>
        <pc:spChg chg="mod">
          <ac:chgData name="Amandine BAZIN" userId="f4829219-3a1d-4d1a-88ae-3991ca5be404" providerId="ADAL" clId="{9286D88B-670A-4504-BB46-CAC7AD0678AB}" dt="2024-08-05T14:32:03.184" v="734" actId="1076"/>
          <ac:spMkLst>
            <pc:docMk/>
            <pc:sldMk cId="3673704800" sldId="283"/>
            <ac:spMk id="23" creationId="{B56F6887-8E7F-E649-9141-82A3C283C130}"/>
          </ac:spMkLst>
        </pc:spChg>
        <pc:spChg chg="del">
          <ac:chgData name="Amandine BAZIN" userId="f4829219-3a1d-4d1a-88ae-3991ca5be404" providerId="ADAL" clId="{9286D88B-670A-4504-BB46-CAC7AD0678AB}" dt="2024-08-05T13:43:58.009" v="168" actId="478"/>
          <ac:spMkLst>
            <pc:docMk/>
            <pc:sldMk cId="3673704800" sldId="283"/>
            <ac:spMk id="25" creationId="{B71113C4-08DA-974E-B499-20B5278C4F31}"/>
          </ac:spMkLst>
        </pc:spChg>
        <pc:spChg chg="mod">
          <ac:chgData name="Amandine BAZIN" userId="f4829219-3a1d-4d1a-88ae-3991ca5be404" providerId="ADAL" clId="{9286D88B-670A-4504-BB46-CAC7AD0678AB}" dt="2024-08-05T13:35:44.521" v="108" actId="207"/>
          <ac:spMkLst>
            <pc:docMk/>
            <pc:sldMk cId="3673704800" sldId="283"/>
            <ac:spMk id="26" creationId="{FDF4855A-251A-0A44-A4F1-1CCDF6170ED8}"/>
          </ac:spMkLst>
        </pc:spChg>
        <pc:spChg chg="mod">
          <ac:chgData name="Amandine BAZIN" userId="f4829219-3a1d-4d1a-88ae-3991ca5be404" providerId="ADAL" clId="{9286D88B-670A-4504-BB46-CAC7AD0678AB}" dt="2024-08-05T13:45:15.769" v="182" actId="14826"/>
          <ac:spMkLst>
            <pc:docMk/>
            <pc:sldMk cId="3673704800" sldId="283"/>
            <ac:spMk id="27" creationId="{45000200-37B2-714F-A803-8E0E7A7E9EED}"/>
          </ac:spMkLst>
        </pc:spChg>
        <pc:spChg chg="del">
          <ac:chgData name="Amandine BAZIN" userId="f4829219-3a1d-4d1a-88ae-3991ca5be404" providerId="ADAL" clId="{9286D88B-670A-4504-BB46-CAC7AD0678AB}" dt="2024-08-05T13:43:58.009" v="168" actId="478"/>
          <ac:spMkLst>
            <pc:docMk/>
            <pc:sldMk cId="3673704800" sldId="283"/>
            <ac:spMk id="28" creationId="{D7990A23-FF50-6542-820C-2ED71BDA1C93}"/>
          </ac:spMkLst>
        </pc:spChg>
        <pc:spChg chg="mod">
          <ac:chgData name="Amandine BAZIN" userId="f4829219-3a1d-4d1a-88ae-3991ca5be404" providerId="ADAL" clId="{9286D88B-670A-4504-BB46-CAC7AD0678AB}" dt="2024-08-05T13:36:08.951" v="113" actId="20577"/>
          <ac:spMkLst>
            <pc:docMk/>
            <pc:sldMk cId="3673704800" sldId="283"/>
            <ac:spMk id="57" creationId="{799448AE-4B4A-4D4D-A214-5B1A91C8687D}"/>
          </ac:spMkLst>
        </pc:spChg>
        <pc:picChg chg="add mod">
          <ac:chgData name="Amandine BAZIN" userId="f4829219-3a1d-4d1a-88ae-3991ca5be404" providerId="ADAL" clId="{9286D88B-670A-4504-BB46-CAC7AD0678AB}" dt="2024-08-05T13:36:38.150" v="115" actId="207"/>
          <ac:picMkLst>
            <pc:docMk/>
            <pc:sldMk cId="3673704800" sldId="283"/>
            <ac:picMk id="2" creationId="{751DF48E-884B-6C9D-E4EE-0609B4E97D88}"/>
          </ac:picMkLst>
        </pc:picChg>
        <pc:picChg chg="add del mod">
          <ac:chgData name="Amandine BAZIN" userId="f4829219-3a1d-4d1a-88ae-3991ca5be404" providerId="ADAL" clId="{9286D88B-670A-4504-BB46-CAC7AD0678AB}" dt="2024-08-05T13:44:41.546" v="177" actId="478"/>
          <ac:picMkLst>
            <pc:docMk/>
            <pc:sldMk cId="3673704800" sldId="283"/>
            <ac:picMk id="4" creationId="{2E93742E-92C5-DA5F-9ABC-4C8B7C73E568}"/>
          </ac:picMkLst>
        </pc:picChg>
        <pc:picChg chg="mod">
          <ac:chgData name="Amandine BAZIN" userId="f4829219-3a1d-4d1a-88ae-3991ca5be404" providerId="ADAL" clId="{9286D88B-670A-4504-BB46-CAC7AD0678AB}" dt="2024-08-05T13:44:29.990" v="174" actId="1076"/>
          <ac:picMkLst>
            <pc:docMk/>
            <pc:sldMk cId="3673704800" sldId="283"/>
            <ac:picMk id="24" creationId="{3FCFF2F8-F2CA-5A43-8E7B-2376637332D1}"/>
          </ac:picMkLst>
        </pc:picChg>
        <pc:picChg chg="mod">
          <ac:chgData name="Amandine BAZIN" userId="f4829219-3a1d-4d1a-88ae-3991ca5be404" providerId="ADAL" clId="{9286D88B-670A-4504-BB46-CAC7AD0678AB}" dt="2024-08-05T13:44:35.346" v="175" actId="1076"/>
          <ac:picMkLst>
            <pc:docMk/>
            <pc:sldMk cId="3673704800" sldId="283"/>
            <ac:picMk id="29" creationId="{D20C80B9-106B-4747-9DC8-589F00FF63E3}"/>
          </ac:picMkLst>
        </pc:picChg>
        <pc:picChg chg="mod">
          <ac:chgData name="Amandine BAZIN" userId="f4829219-3a1d-4d1a-88ae-3991ca5be404" providerId="ADAL" clId="{9286D88B-670A-4504-BB46-CAC7AD0678AB}" dt="2024-08-05T13:36:41.533" v="116" actId="14100"/>
          <ac:picMkLst>
            <pc:docMk/>
            <pc:sldMk cId="3673704800" sldId="283"/>
            <ac:picMk id="30" creationId="{717256CF-7BAE-344A-B5FD-E6DA938CFB6D}"/>
          </ac:picMkLst>
        </pc:picChg>
      </pc:sldChg>
      <pc:sldChg chg="del">
        <pc:chgData name="Amandine BAZIN" userId="f4829219-3a1d-4d1a-88ae-3991ca5be404" providerId="ADAL" clId="{9286D88B-670A-4504-BB46-CAC7AD0678AB}" dt="2024-08-06T08:56:25.898" v="735" actId="47"/>
        <pc:sldMkLst>
          <pc:docMk/>
          <pc:sldMk cId="1534542875" sldId="291"/>
        </pc:sldMkLst>
      </pc:sldChg>
      <pc:sldChg chg="del">
        <pc:chgData name="Amandine BAZIN" userId="f4829219-3a1d-4d1a-88ae-3991ca5be404" providerId="ADAL" clId="{9286D88B-670A-4504-BB46-CAC7AD0678AB}" dt="2024-08-06T08:56:30.733" v="736" actId="47"/>
        <pc:sldMkLst>
          <pc:docMk/>
          <pc:sldMk cId="4153997548" sldId="296"/>
        </pc:sldMkLst>
      </pc:sldChg>
      <pc:sldChg chg="modSp del mod">
        <pc:chgData name="Amandine BAZIN" userId="f4829219-3a1d-4d1a-88ae-3991ca5be404" providerId="ADAL" clId="{9286D88B-670A-4504-BB46-CAC7AD0678AB}" dt="2024-08-06T08:56:39.143" v="737" actId="47"/>
        <pc:sldMkLst>
          <pc:docMk/>
          <pc:sldMk cId="1251181761" sldId="297"/>
        </pc:sldMkLst>
        <pc:spChg chg="mod">
          <ac:chgData name="Amandine BAZIN" userId="f4829219-3a1d-4d1a-88ae-3991ca5be404" providerId="ADAL" clId="{9286D88B-670A-4504-BB46-CAC7AD0678AB}" dt="2024-08-05T14:26:23.316" v="703" actId="20577"/>
          <ac:spMkLst>
            <pc:docMk/>
            <pc:sldMk cId="1251181761" sldId="297"/>
            <ac:spMk id="3" creationId="{4636748A-7209-9A73-F96C-1AC4E344B023}"/>
          </ac:spMkLst>
        </pc:spChg>
      </pc:sldChg>
      <pc:sldChg chg="addSp modSp mod">
        <pc:chgData name="Amandine BAZIN" userId="f4829219-3a1d-4d1a-88ae-3991ca5be404" providerId="ADAL" clId="{9286D88B-670A-4504-BB46-CAC7AD0678AB}" dt="2024-08-05T14:18:43.777" v="622" actId="164"/>
        <pc:sldMkLst>
          <pc:docMk/>
          <pc:sldMk cId="3501469446" sldId="298"/>
        </pc:sldMkLst>
        <pc:grpChg chg="add mod">
          <ac:chgData name="Amandine BAZIN" userId="f4829219-3a1d-4d1a-88ae-3991ca5be404" providerId="ADAL" clId="{9286D88B-670A-4504-BB46-CAC7AD0678AB}" dt="2024-08-05T14:18:43.777" v="622" actId="164"/>
          <ac:grpSpMkLst>
            <pc:docMk/>
            <pc:sldMk cId="3501469446" sldId="298"/>
            <ac:grpSpMk id="21" creationId="{1E30D6D8-D6ED-5396-6122-8098EAC7AF99}"/>
          </ac:grpSpMkLst>
        </pc:grpChg>
        <pc:picChg chg="add mod">
          <ac:chgData name="Amandine BAZIN" userId="f4829219-3a1d-4d1a-88ae-3991ca5be404" providerId="ADAL" clId="{9286D88B-670A-4504-BB46-CAC7AD0678AB}" dt="2024-08-05T14:18:43.777" v="622" actId="164"/>
          <ac:picMkLst>
            <pc:docMk/>
            <pc:sldMk cId="3501469446" sldId="298"/>
            <ac:picMk id="17" creationId="{F3A2B87A-A471-1571-6348-D682F19A30CC}"/>
          </ac:picMkLst>
        </pc:picChg>
        <pc:picChg chg="add mod">
          <ac:chgData name="Amandine BAZIN" userId="f4829219-3a1d-4d1a-88ae-3991ca5be404" providerId="ADAL" clId="{9286D88B-670A-4504-BB46-CAC7AD0678AB}" dt="2024-08-05T14:18:43.777" v="622" actId="164"/>
          <ac:picMkLst>
            <pc:docMk/>
            <pc:sldMk cId="3501469446" sldId="298"/>
            <ac:picMk id="19" creationId="{8228BD0A-4B3E-D994-81C7-02D471C2E943}"/>
          </ac:picMkLst>
        </pc:picChg>
      </pc:sldChg>
      <pc:sldChg chg="addSp delSp modSp mod">
        <pc:chgData name="Amandine BAZIN" userId="f4829219-3a1d-4d1a-88ae-3991ca5be404" providerId="ADAL" clId="{9286D88B-670A-4504-BB46-CAC7AD0678AB}" dt="2024-08-05T14:26:59.399" v="709" actId="1076"/>
        <pc:sldMkLst>
          <pc:docMk/>
          <pc:sldMk cId="943264621" sldId="300"/>
        </pc:sldMkLst>
        <pc:picChg chg="del">
          <ac:chgData name="Amandine BAZIN" userId="f4829219-3a1d-4d1a-88ae-3991ca5be404" providerId="ADAL" clId="{9286D88B-670A-4504-BB46-CAC7AD0678AB}" dt="2024-08-05T14:26:45.811" v="707" actId="478"/>
          <ac:picMkLst>
            <pc:docMk/>
            <pc:sldMk cId="943264621" sldId="300"/>
            <ac:picMk id="3" creationId="{AF35DA8D-B0A8-6694-8038-17D07FFA3C73}"/>
          </ac:picMkLst>
        </pc:picChg>
        <pc:picChg chg="add mod">
          <ac:chgData name="Amandine BAZIN" userId="f4829219-3a1d-4d1a-88ae-3991ca5be404" providerId="ADAL" clId="{9286D88B-670A-4504-BB46-CAC7AD0678AB}" dt="2024-08-05T14:26:59.399" v="709" actId="1076"/>
          <ac:picMkLst>
            <pc:docMk/>
            <pc:sldMk cId="943264621" sldId="300"/>
            <ac:picMk id="5" creationId="{1CC905E0-9A84-99ED-BEE9-38AC609B046C}"/>
          </ac:picMkLst>
        </pc:picChg>
      </pc:sldChg>
      <pc:sldChg chg="delSp modSp mod">
        <pc:chgData name="Amandine BAZIN" userId="f4829219-3a1d-4d1a-88ae-3991ca5be404" providerId="ADAL" clId="{9286D88B-670A-4504-BB46-CAC7AD0678AB}" dt="2024-08-05T14:02:23.579" v="399" actId="14100"/>
        <pc:sldMkLst>
          <pc:docMk/>
          <pc:sldMk cId="2345256699" sldId="301"/>
        </pc:sldMkLst>
        <pc:spChg chg="mod">
          <ac:chgData name="Amandine BAZIN" userId="f4829219-3a1d-4d1a-88ae-3991ca5be404" providerId="ADAL" clId="{9286D88B-670A-4504-BB46-CAC7AD0678AB}" dt="2024-08-05T13:51:07.821" v="206" actId="207"/>
          <ac:spMkLst>
            <pc:docMk/>
            <pc:sldMk cId="2345256699" sldId="301"/>
            <ac:spMk id="3" creationId="{E11F9F7C-EB6C-B84C-9531-356B037FEA56}"/>
          </ac:spMkLst>
        </pc:spChg>
        <pc:spChg chg="mod">
          <ac:chgData name="Amandine BAZIN" userId="f4829219-3a1d-4d1a-88ae-3991ca5be404" providerId="ADAL" clId="{9286D88B-670A-4504-BB46-CAC7AD0678AB}" dt="2024-08-05T13:57:07.693" v="341" actId="20577"/>
          <ac:spMkLst>
            <pc:docMk/>
            <pc:sldMk cId="2345256699" sldId="301"/>
            <ac:spMk id="5" creationId="{17D62AE3-F5CE-AE71-969D-C0636A1E304A}"/>
          </ac:spMkLst>
        </pc:spChg>
        <pc:spChg chg="mod">
          <ac:chgData name="Amandine BAZIN" userId="f4829219-3a1d-4d1a-88ae-3991ca5be404" providerId="ADAL" clId="{9286D88B-670A-4504-BB46-CAC7AD0678AB}" dt="2024-08-05T13:58:56.736" v="354" actId="1076"/>
          <ac:spMkLst>
            <pc:docMk/>
            <pc:sldMk cId="2345256699" sldId="301"/>
            <ac:spMk id="8" creationId="{BDCB26D5-C893-65D7-A15B-2E0790B312E1}"/>
          </ac:spMkLst>
        </pc:spChg>
        <pc:spChg chg="del">
          <ac:chgData name="Amandine BAZIN" userId="f4829219-3a1d-4d1a-88ae-3991ca5be404" providerId="ADAL" clId="{9286D88B-670A-4504-BB46-CAC7AD0678AB}" dt="2024-08-05T13:59:03.389" v="355" actId="478"/>
          <ac:spMkLst>
            <pc:docMk/>
            <pc:sldMk cId="2345256699" sldId="301"/>
            <ac:spMk id="12" creationId="{817C2E90-1ABC-1479-A49E-D2D6E71D27D5}"/>
          </ac:spMkLst>
        </pc:spChg>
        <pc:spChg chg="mod">
          <ac:chgData name="Amandine BAZIN" userId="f4829219-3a1d-4d1a-88ae-3991ca5be404" providerId="ADAL" clId="{9286D88B-670A-4504-BB46-CAC7AD0678AB}" dt="2024-08-05T14:01:50.277" v="389" actId="1076"/>
          <ac:spMkLst>
            <pc:docMk/>
            <pc:sldMk cId="2345256699" sldId="301"/>
            <ac:spMk id="20" creationId="{005035ED-0353-0635-5B62-F92072AF57B2}"/>
          </ac:spMkLst>
        </pc:spChg>
        <pc:spChg chg="mod">
          <ac:chgData name="Amandine BAZIN" userId="f4829219-3a1d-4d1a-88ae-3991ca5be404" providerId="ADAL" clId="{9286D88B-670A-4504-BB46-CAC7AD0678AB}" dt="2024-08-05T13:58:30.794" v="349" actId="1076"/>
          <ac:spMkLst>
            <pc:docMk/>
            <pc:sldMk cId="2345256699" sldId="301"/>
            <ac:spMk id="23" creationId="{C2811249-69B2-FE46-B48E-8F59B7879724}"/>
          </ac:spMkLst>
        </pc:spChg>
        <pc:spChg chg="mod">
          <ac:chgData name="Amandine BAZIN" userId="f4829219-3a1d-4d1a-88ae-3991ca5be404" providerId="ADAL" clId="{9286D88B-670A-4504-BB46-CAC7AD0678AB}" dt="2024-08-05T14:00:26.607" v="378" actId="14100"/>
          <ac:spMkLst>
            <pc:docMk/>
            <pc:sldMk cId="2345256699" sldId="301"/>
            <ac:spMk id="27" creationId="{3B11C92B-9879-045C-54DA-3FD2BB58D434}"/>
          </ac:spMkLst>
        </pc:spChg>
        <pc:spChg chg="mod">
          <ac:chgData name="Amandine BAZIN" userId="f4829219-3a1d-4d1a-88ae-3991ca5be404" providerId="ADAL" clId="{9286D88B-670A-4504-BB46-CAC7AD0678AB}" dt="2024-08-05T14:02:23.579" v="399" actId="14100"/>
          <ac:spMkLst>
            <pc:docMk/>
            <pc:sldMk cId="2345256699" sldId="301"/>
            <ac:spMk id="28" creationId="{83885851-F556-AA1E-1168-DFEDB2521662}"/>
          </ac:spMkLst>
        </pc:spChg>
        <pc:spChg chg="del">
          <ac:chgData name="Amandine BAZIN" userId="f4829219-3a1d-4d1a-88ae-3991ca5be404" providerId="ADAL" clId="{9286D88B-670A-4504-BB46-CAC7AD0678AB}" dt="2024-08-05T13:59:17.884" v="358" actId="478"/>
          <ac:spMkLst>
            <pc:docMk/>
            <pc:sldMk cId="2345256699" sldId="301"/>
            <ac:spMk id="33" creationId="{F89112B8-2A20-1A85-4196-0AFA104D82D2}"/>
          </ac:spMkLst>
        </pc:spChg>
        <pc:spChg chg="mod">
          <ac:chgData name="Amandine BAZIN" userId="f4829219-3a1d-4d1a-88ae-3991ca5be404" providerId="ADAL" clId="{9286D88B-670A-4504-BB46-CAC7AD0678AB}" dt="2024-08-05T14:00:58.160" v="387" actId="14100"/>
          <ac:spMkLst>
            <pc:docMk/>
            <pc:sldMk cId="2345256699" sldId="301"/>
            <ac:spMk id="35" creationId="{37E45FF5-C2E6-AA65-5348-D27680307228}"/>
          </ac:spMkLst>
        </pc:spChg>
        <pc:picChg chg="mod">
          <ac:chgData name="Amandine BAZIN" userId="f4829219-3a1d-4d1a-88ae-3991ca5be404" providerId="ADAL" clId="{9286D88B-670A-4504-BB46-CAC7AD0678AB}" dt="2024-08-05T13:58:26.377" v="348" actId="1076"/>
          <ac:picMkLst>
            <pc:docMk/>
            <pc:sldMk cId="2345256699" sldId="301"/>
            <ac:picMk id="4" creationId="{1D71A1B8-049F-1F4A-B363-BD3DF6B24A7B}"/>
          </ac:picMkLst>
        </pc:picChg>
        <pc:picChg chg="del mod">
          <ac:chgData name="Amandine BAZIN" userId="f4829219-3a1d-4d1a-88ae-3991ca5be404" providerId="ADAL" clId="{9286D88B-670A-4504-BB46-CAC7AD0678AB}" dt="2024-08-05T13:59:04.221" v="356" actId="478"/>
          <ac:picMkLst>
            <pc:docMk/>
            <pc:sldMk cId="2345256699" sldId="301"/>
            <ac:picMk id="10" creationId="{8CDAE95E-93F3-A665-1CF9-F7DEF0A19628}"/>
          </ac:picMkLst>
        </pc:picChg>
        <pc:picChg chg="mod">
          <ac:chgData name="Amandine BAZIN" userId="f4829219-3a1d-4d1a-88ae-3991ca5be404" providerId="ADAL" clId="{9286D88B-670A-4504-BB46-CAC7AD0678AB}" dt="2024-08-05T14:01:43.155" v="388" actId="1076"/>
          <ac:picMkLst>
            <pc:docMk/>
            <pc:sldMk cId="2345256699" sldId="301"/>
            <ac:picMk id="17" creationId="{ABBBD899-2B11-1B19-0739-4F94363FE526}"/>
          </ac:picMkLst>
        </pc:picChg>
        <pc:picChg chg="mod">
          <ac:chgData name="Amandine BAZIN" userId="f4829219-3a1d-4d1a-88ae-3991ca5be404" providerId="ADAL" clId="{9286D88B-670A-4504-BB46-CAC7AD0678AB}" dt="2024-08-05T14:00:10.103" v="367" actId="1038"/>
          <ac:picMkLst>
            <pc:docMk/>
            <pc:sldMk cId="2345256699" sldId="301"/>
            <ac:picMk id="21" creationId="{1BFB884F-4CF5-DBC7-870D-A4E917E363F3}"/>
          </ac:picMkLst>
        </pc:picChg>
        <pc:picChg chg="mod">
          <ac:chgData name="Amandine BAZIN" userId="f4829219-3a1d-4d1a-88ae-3991ca5be404" providerId="ADAL" clId="{9286D88B-670A-4504-BB46-CAC7AD0678AB}" dt="2024-08-05T13:58:23.936" v="346" actId="1076"/>
          <ac:picMkLst>
            <pc:docMk/>
            <pc:sldMk cId="2345256699" sldId="301"/>
            <ac:picMk id="22" creationId="{53859C2A-3B6B-B549-BDE2-50EFC979E49B}"/>
          </ac:picMkLst>
        </pc:picChg>
        <pc:picChg chg="mod">
          <ac:chgData name="Amandine BAZIN" userId="f4829219-3a1d-4d1a-88ae-3991ca5be404" providerId="ADAL" clId="{9286D88B-670A-4504-BB46-CAC7AD0678AB}" dt="2024-08-05T13:58:51.705" v="353" actId="1076"/>
          <ac:picMkLst>
            <pc:docMk/>
            <pc:sldMk cId="2345256699" sldId="301"/>
            <ac:picMk id="24" creationId="{D16DC17E-6319-9C44-954D-433FE0EC4E12}"/>
          </ac:picMkLst>
        </pc:picChg>
        <pc:picChg chg="mod">
          <ac:chgData name="Amandine BAZIN" userId="f4829219-3a1d-4d1a-88ae-3991ca5be404" providerId="ADAL" clId="{9286D88B-670A-4504-BB46-CAC7AD0678AB}" dt="2024-08-05T14:02:08.959" v="390" actId="1076"/>
          <ac:picMkLst>
            <pc:docMk/>
            <pc:sldMk cId="2345256699" sldId="301"/>
            <ac:picMk id="26" creationId="{0993ECAC-1FD8-CAA3-ED48-673A0F14F684}"/>
          </ac:picMkLst>
        </pc:picChg>
        <pc:picChg chg="mod">
          <ac:chgData name="Amandine BAZIN" userId="f4829219-3a1d-4d1a-88ae-3991ca5be404" providerId="ADAL" clId="{9286D88B-670A-4504-BB46-CAC7AD0678AB}" dt="2024-08-05T13:57:49.331" v="343" actId="1076"/>
          <ac:picMkLst>
            <pc:docMk/>
            <pc:sldMk cId="2345256699" sldId="301"/>
            <ac:picMk id="29" creationId="{1A11B10D-4CAE-A3DA-C42C-E4FC2FE4F9D1}"/>
          </ac:picMkLst>
        </pc:picChg>
        <pc:picChg chg="mod">
          <ac:chgData name="Amandine BAZIN" userId="f4829219-3a1d-4d1a-88ae-3991ca5be404" providerId="ADAL" clId="{9286D88B-670A-4504-BB46-CAC7AD0678AB}" dt="2024-08-05T13:57:45.377" v="342" actId="1076"/>
          <ac:picMkLst>
            <pc:docMk/>
            <pc:sldMk cId="2345256699" sldId="301"/>
            <ac:picMk id="30" creationId="{DACEF200-9309-24F5-49C5-403968B25B4F}"/>
          </ac:picMkLst>
        </pc:picChg>
        <pc:picChg chg="del mod">
          <ac:chgData name="Amandine BAZIN" userId="f4829219-3a1d-4d1a-88ae-3991ca5be404" providerId="ADAL" clId="{9286D88B-670A-4504-BB46-CAC7AD0678AB}" dt="2024-08-05T13:59:16.883" v="357" actId="478"/>
          <ac:picMkLst>
            <pc:docMk/>
            <pc:sldMk cId="2345256699" sldId="301"/>
            <ac:picMk id="32" creationId="{B3F66FD8-7972-B3AD-7215-992F59D91C37}"/>
          </ac:picMkLst>
        </pc:picChg>
        <pc:picChg chg="mod">
          <ac:chgData name="Amandine BAZIN" userId="f4829219-3a1d-4d1a-88ae-3991ca5be404" providerId="ADAL" clId="{9286D88B-670A-4504-BB46-CAC7AD0678AB}" dt="2024-08-05T14:00:44.421" v="379" actId="1076"/>
          <ac:picMkLst>
            <pc:docMk/>
            <pc:sldMk cId="2345256699" sldId="301"/>
            <ac:picMk id="34" creationId="{52233E72-E01F-D610-775E-E1E275A494AB}"/>
          </ac:picMkLst>
        </pc:picChg>
        <pc:picChg chg="mod">
          <ac:chgData name="Amandine BAZIN" userId="f4829219-3a1d-4d1a-88ae-3991ca5be404" providerId="ADAL" clId="{9286D88B-670A-4504-BB46-CAC7AD0678AB}" dt="2024-08-05T13:51:44.061" v="216" actId="207"/>
          <ac:picMkLst>
            <pc:docMk/>
            <pc:sldMk cId="2345256699" sldId="301"/>
            <ac:picMk id="38" creationId="{66BBACE4-EED4-CEF0-C596-0A172E22D166}"/>
          </ac:picMkLst>
        </pc:picChg>
      </pc:sldChg>
      <pc:sldChg chg="modSp add mod">
        <pc:chgData name="Amandine BAZIN" userId="f4829219-3a1d-4d1a-88ae-3991ca5be404" providerId="ADAL" clId="{9286D88B-670A-4504-BB46-CAC7AD0678AB}" dt="2024-08-05T14:12:34.530" v="592" actId="404"/>
        <pc:sldMkLst>
          <pc:docMk/>
          <pc:sldMk cId="1707472768" sldId="302"/>
        </pc:sldMkLst>
        <pc:spChg chg="mod">
          <ac:chgData name="Amandine BAZIN" userId="f4829219-3a1d-4d1a-88ae-3991ca5be404" providerId="ADAL" clId="{9286D88B-670A-4504-BB46-CAC7AD0678AB}" dt="2024-08-05T14:05:19.131" v="469" actId="20577"/>
          <ac:spMkLst>
            <pc:docMk/>
            <pc:sldMk cId="1707472768" sldId="302"/>
            <ac:spMk id="3" creationId="{E11F9F7C-EB6C-B84C-9531-356B037FEA56}"/>
          </ac:spMkLst>
        </pc:spChg>
        <pc:spChg chg="mod">
          <ac:chgData name="Amandine BAZIN" userId="f4829219-3a1d-4d1a-88ae-3991ca5be404" providerId="ADAL" clId="{9286D88B-670A-4504-BB46-CAC7AD0678AB}" dt="2024-08-05T14:12:34.530" v="592" actId="404"/>
          <ac:spMkLst>
            <pc:docMk/>
            <pc:sldMk cId="1707472768" sldId="302"/>
            <ac:spMk id="5" creationId="{17D62AE3-F5CE-AE71-969D-C0636A1E304A}"/>
          </ac:spMkLst>
        </pc:spChg>
      </pc:sldChg>
      <pc:sldChg chg="addSp delSp modSp mod">
        <pc:chgData name="Amandine BAZIN" userId="f4829219-3a1d-4d1a-88ae-3991ca5be404" providerId="ADAL" clId="{9286D88B-670A-4504-BB46-CAC7AD0678AB}" dt="2024-08-05T14:19:51.644" v="637" actId="1036"/>
        <pc:sldMkLst>
          <pc:docMk/>
          <pc:sldMk cId="1568202232" sldId="303"/>
        </pc:sldMkLst>
        <pc:spChg chg="mod">
          <ac:chgData name="Amandine BAZIN" userId="f4829219-3a1d-4d1a-88ae-3991ca5be404" providerId="ADAL" clId="{9286D88B-670A-4504-BB46-CAC7AD0678AB}" dt="2024-08-05T14:17:02.886" v="598" actId="207"/>
          <ac:spMkLst>
            <pc:docMk/>
            <pc:sldMk cId="1568202232" sldId="303"/>
            <ac:spMk id="24" creationId="{5BF8D6F3-2684-2D6D-9537-EAA6AF74CF31}"/>
          </ac:spMkLst>
        </pc:spChg>
        <pc:spChg chg="mod">
          <ac:chgData name="Amandine BAZIN" userId="f4829219-3a1d-4d1a-88ae-3991ca5be404" providerId="ADAL" clId="{9286D88B-670A-4504-BB46-CAC7AD0678AB}" dt="2024-08-05T14:18:51.787" v="623" actId="207"/>
          <ac:spMkLst>
            <pc:docMk/>
            <pc:sldMk cId="1568202232" sldId="303"/>
            <ac:spMk id="28" creationId="{836B3D75-E8E5-34EE-F41F-DCBE43C83875}"/>
          </ac:spMkLst>
        </pc:spChg>
        <pc:grpChg chg="add mod ord">
          <ac:chgData name="Amandine BAZIN" userId="f4829219-3a1d-4d1a-88ae-3991ca5be404" providerId="ADAL" clId="{9286D88B-670A-4504-BB46-CAC7AD0678AB}" dt="2024-08-05T14:19:27.386" v="632" actId="1076"/>
          <ac:grpSpMkLst>
            <pc:docMk/>
            <pc:sldMk cId="1568202232" sldId="303"/>
            <ac:grpSpMk id="3" creationId="{8BEB630E-5EDD-7568-17F5-C31E2042C8CA}"/>
          </ac:grpSpMkLst>
        </pc:grpChg>
        <pc:grpChg chg="add mod">
          <ac:chgData name="Amandine BAZIN" userId="f4829219-3a1d-4d1a-88ae-3991ca5be404" providerId="ADAL" clId="{9286D88B-670A-4504-BB46-CAC7AD0678AB}" dt="2024-08-05T14:19:41.423" v="636" actId="1076"/>
          <ac:grpSpMkLst>
            <pc:docMk/>
            <pc:sldMk cId="1568202232" sldId="303"/>
            <ac:grpSpMk id="30" creationId="{EB468B0A-CFAF-FEFB-61EE-CE42847BD9BD}"/>
          </ac:grpSpMkLst>
        </pc:grpChg>
        <pc:picChg chg="add mod">
          <ac:chgData name="Amandine BAZIN" userId="f4829219-3a1d-4d1a-88ae-3991ca5be404" providerId="ADAL" clId="{9286D88B-670A-4504-BB46-CAC7AD0678AB}" dt="2024-08-05T14:19:51.644" v="637" actId="1036"/>
          <ac:picMkLst>
            <pc:docMk/>
            <pc:sldMk cId="1568202232" sldId="303"/>
            <ac:picMk id="2" creationId="{8DF0A073-8040-C7C2-ECBB-081BFD4900B8}"/>
          </ac:picMkLst>
        </pc:picChg>
        <pc:picChg chg="del">
          <ac:chgData name="Amandine BAZIN" userId="f4829219-3a1d-4d1a-88ae-3991ca5be404" providerId="ADAL" clId="{9286D88B-670A-4504-BB46-CAC7AD0678AB}" dt="2024-08-05T14:17:10.787" v="599" actId="478"/>
          <ac:picMkLst>
            <pc:docMk/>
            <pc:sldMk cId="1568202232" sldId="303"/>
            <ac:picMk id="4" creationId="{1453BF02-4CEF-560F-15F8-81BF8DAD0DC5}"/>
          </ac:picMkLst>
        </pc:picChg>
        <pc:picChg chg="mod">
          <ac:chgData name="Amandine BAZIN" userId="f4829219-3a1d-4d1a-88ae-3991ca5be404" providerId="ADAL" clId="{9286D88B-670A-4504-BB46-CAC7AD0678AB}" dt="2024-08-05T14:18:53.817" v="625"/>
          <ac:picMkLst>
            <pc:docMk/>
            <pc:sldMk cId="1568202232" sldId="303"/>
            <ac:picMk id="25" creationId="{0B09B9FF-279D-63E3-05AE-B91C1AC47B98}"/>
          </ac:picMkLst>
        </pc:picChg>
        <pc:picChg chg="mod">
          <ac:chgData name="Amandine BAZIN" userId="f4829219-3a1d-4d1a-88ae-3991ca5be404" providerId="ADAL" clId="{9286D88B-670A-4504-BB46-CAC7AD0678AB}" dt="2024-08-05T14:18:53.817" v="625"/>
          <ac:picMkLst>
            <pc:docMk/>
            <pc:sldMk cId="1568202232" sldId="303"/>
            <ac:picMk id="29" creationId="{B6BA959F-4742-7F4A-B38A-A2AE378B548B}"/>
          </ac:picMkLst>
        </pc:picChg>
        <pc:picChg chg="mod">
          <ac:chgData name="Amandine BAZIN" userId="f4829219-3a1d-4d1a-88ae-3991ca5be404" providerId="ADAL" clId="{9286D88B-670A-4504-BB46-CAC7AD0678AB}" dt="2024-08-05T14:19:35.739" v="635"/>
          <ac:picMkLst>
            <pc:docMk/>
            <pc:sldMk cId="1568202232" sldId="303"/>
            <ac:picMk id="31" creationId="{539B3728-D597-F45E-A95D-F80FF12D6AF5}"/>
          </ac:picMkLst>
        </pc:picChg>
        <pc:picChg chg="del">
          <ac:chgData name="Amandine BAZIN" userId="f4829219-3a1d-4d1a-88ae-3991ca5be404" providerId="ADAL" clId="{9286D88B-670A-4504-BB46-CAC7AD0678AB}" dt="2024-08-05T14:18:53.384" v="624" actId="478"/>
          <ac:picMkLst>
            <pc:docMk/>
            <pc:sldMk cId="1568202232" sldId="303"/>
            <ac:picMk id="32" creationId="{73D0AC2D-8E20-61A0-1D13-54EA95662BDA}"/>
          </ac:picMkLst>
        </pc:picChg>
        <pc:picChg chg="del">
          <ac:chgData name="Amandine BAZIN" userId="f4829219-3a1d-4d1a-88ae-3991ca5be404" providerId="ADAL" clId="{9286D88B-670A-4504-BB46-CAC7AD0678AB}" dt="2024-08-05T14:19:32.735" v="633" actId="478"/>
          <ac:picMkLst>
            <pc:docMk/>
            <pc:sldMk cId="1568202232" sldId="303"/>
            <ac:picMk id="33" creationId="{FD9FF530-00B7-89D4-A319-815BD85D956B}"/>
          </ac:picMkLst>
        </pc:picChg>
        <pc:picChg chg="del">
          <ac:chgData name="Amandine BAZIN" userId="f4829219-3a1d-4d1a-88ae-3991ca5be404" providerId="ADAL" clId="{9286D88B-670A-4504-BB46-CAC7AD0678AB}" dt="2024-08-05T14:18:55.972" v="626" actId="478"/>
          <ac:picMkLst>
            <pc:docMk/>
            <pc:sldMk cId="1568202232" sldId="303"/>
            <ac:picMk id="35" creationId="{24F89EEF-C702-10CD-B86B-CA2EEF011E8A}"/>
          </ac:picMkLst>
        </pc:picChg>
        <pc:picChg chg="del">
          <ac:chgData name="Amandine BAZIN" userId="f4829219-3a1d-4d1a-88ae-3991ca5be404" providerId="ADAL" clId="{9286D88B-670A-4504-BB46-CAC7AD0678AB}" dt="2024-08-05T14:19:34.056" v="634" actId="478"/>
          <ac:picMkLst>
            <pc:docMk/>
            <pc:sldMk cId="1568202232" sldId="303"/>
            <ac:picMk id="36" creationId="{52ACD1EB-5CF2-A41A-2B0C-A05F304DC262}"/>
          </ac:picMkLst>
        </pc:picChg>
        <pc:picChg chg="mod">
          <ac:chgData name="Amandine BAZIN" userId="f4829219-3a1d-4d1a-88ae-3991ca5be404" providerId="ADAL" clId="{9286D88B-670A-4504-BB46-CAC7AD0678AB}" dt="2024-08-05T14:19:35.739" v="635"/>
          <ac:picMkLst>
            <pc:docMk/>
            <pc:sldMk cId="1568202232" sldId="303"/>
            <ac:picMk id="37" creationId="{B2B19F5F-F638-14E7-78E7-E5C127B01909}"/>
          </ac:picMkLst>
        </pc:picChg>
      </pc:sldChg>
      <pc:sldChg chg="addSp delSp modSp add mod">
        <pc:chgData name="Amandine BAZIN" userId="f4829219-3a1d-4d1a-88ae-3991ca5be404" providerId="ADAL" clId="{9286D88B-670A-4504-BB46-CAC7AD0678AB}" dt="2024-08-05T14:23:47.394" v="674"/>
        <pc:sldMkLst>
          <pc:docMk/>
          <pc:sldMk cId="3392504043" sldId="1001"/>
        </pc:sldMkLst>
        <pc:spChg chg="mod">
          <ac:chgData name="Amandine BAZIN" userId="f4829219-3a1d-4d1a-88ae-3991ca5be404" providerId="ADAL" clId="{9286D88B-670A-4504-BB46-CAC7AD0678AB}" dt="2024-08-05T14:23:36.989" v="672" actId="207"/>
          <ac:spMkLst>
            <pc:docMk/>
            <pc:sldMk cId="3392504043" sldId="1001"/>
            <ac:spMk id="2" creationId="{E0C73C5B-D07E-4968-9CA3-BA7EDC11B2EB}"/>
          </ac:spMkLst>
        </pc:spChg>
        <pc:picChg chg="add mod">
          <ac:chgData name="Amandine BAZIN" userId="f4829219-3a1d-4d1a-88ae-3991ca5be404" providerId="ADAL" clId="{9286D88B-670A-4504-BB46-CAC7AD0678AB}" dt="2024-08-05T14:23:47.394" v="674"/>
          <ac:picMkLst>
            <pc:docMk/>
            <pc:sldMk cId="3392504043" sldId="1001"/>
            <ac:picMk id="3" creationId="{BCE05428-ABD6-5694-662A-30B5739B9C54}"/>
          </ac:picMkLst>
        </pc:picChg>
        <pc:picChg chg="del">
          <ac:chgData name="Amandine BAZIN" userId="f4829219-3a1d-4d1a-88ae-3991ca5be404" providerId="ADAL" clId="{9286D88B-670A-4504-BB46-CAC7AD0678AB}" dt="2024-08-05T14:23:47.064" v="673" actId="478"/>
          <ac:picMkLst>
            <pc:docMk/>
            <pc:sldMk cId="3392504043" sldId="1001"/>
            <ac:picMk id="5" creationId="{FE090BC8-AFA4-11EF-8203-5966666054E1}"/>
          </ac:picMkLst>
        </pc:picChg>
      </pc:sldChg>
      <pc:sldChg chg="addSp delSp modSp mod">
        <pc:chgData name="Amandine BAZIN" userId="f4829219-3a1d-4d1a-88ae-3991ca5be404" providerId="ADAL" clId="{9286D88B-670A-4504-BB46-CAC7AD0678AB}" dt="2024-08-05T14:21:43.715" v="644" actId="1076"/>
        <pc:sldMkLst>
          <pc:docMk/>
          <pc:sldMk cId="3585687004" sldId="1009"/>
        </pc:sldMkLst>
        <pc:spChg chg="mod">
          <ac:chgData name="Amandine BAZIN" userId="f4829219-3a1d-4d1a-88ae-3991ca5be404" providerId="ADAL" clId="{9286D88B-670A-4504-BB46-CAC7AD0678AB}" dt="2024-08-05T14:21:17.510" v="638" actId="207"/>
          <ac:spMkLst>
            <pc:docMk/>
            <pc:sldMk cId="3585687004" sldId="1009"/>
            <ac:spMk id="2" creationId="{E0C73C5B-D07E-4968-9CA3-BA7EDC11B2EB}"/>
          </ac:spMkLst>
        </pc:spChg>
        <pc:picChg chg="del">
          <ac:chgData name="Amandine BAZIN" userId="f4829219-3a1d-4d1a-88ae-3991ca5be404" providerId="ADAL" clId="{9286D88B-670A-4504-BB46-CAC7AD0678AB}" dt="2024-08-05T14:21:36.445" v="643" actId="478"/>
          <ac:picMkLst>
            <pc:docMk/>
            <pc:sldMk cId="3585687004" sldId="1009"/>
            <ac:picMk id="3" creationId="{22F6418C-DCCA-CB24-6E96-479BA1A8BB52}"/>
          </ac:picMkLst>
        </pc:picChg>
        <pc:picChg chg="add mod">
          <ac:chgData name="Amandine BAZIN" userId="f4829219-3a1d-4d1a-88ae-3991ca5be404" providerId="ADAL" clId="{9286D88B-670A-4504-BB46-CAC7AD0678AB}" dt="2024-08-05T14:21:43.715" v="644" actId="1076"/>
          <ac:picMkLst>
            <pc:docMk/>
            <pc:sldMk cId="3585687004" sldId="1009"/>
            <ac:picMk id="5" creationId="{79259DBE-C0BC-C204-4852-2086E0F52D63}"/>
          </ac:picMkLst>
        </pc:picChg>
      </pc:sldChg>
      <pc:sldChg chg="addSp delSp modSp add mod">
        <pc:chgData name="Amandine BAZIN" userId="f4829219-3a1d-4d1a-88ae-3991ca5be404" providerId="ADAL" clId="{9286D88B-670A-4504-BB46-CAC7AD0678AB}" dt="2024-08-05T14:23:56.576" v="677"/>
        <pc:sldMkLst>
          <pc:docMk/>
          <pc:sldMk cId="3470792536" sldId="1010"/>
        </pc:sldMkLst>
        <pc:spChg chg="mod">
          <ac:chgData name="Amandine BAZIN" userId="f4829219-3a1d-4d1a-88ae-3991ca5be404" providerId="ADAL" clId="{9286D88B-670A-4504-BB46-CAC7AD0678AB}" dt="2024-08-05T14:23:54.578" v="675" actId="207"/>
          <ac:spMkLst>
            <pc:docMk/>
            <pc:sldMk cId="3470792536" sldId="1010"/>
            <ac:spMk id="2" creationId="{E0C73C5B-D07E-4968-9CA3-BA7EDC11B2EB}"/>
          </ac:spMkLst>
        </pc:spChg>
        <pc:picChg chg="add mod">
          <ac:chgData name="Amandine BAZIN" userId="f4829219-3a1d-4d1a-88ae-3991ca5be404" providerId="ADAL" clId="{9286D88B-670A-4504-BB46-CAC7AD0678AB}" dt="2024-08-05T14:23:56.576" v="677"/>
          <ac:picMkLst>
            <pc:docMk/>
            <pc:sldMk cId="3470792536" sldId="1010"/>
            <ac:picMk id="3" creationId="{7A74EBCD-70FF-BD4D-D920-4175122A380F}"/>
          </ac:picMkLst>
        </pc:picChg>
        <pc:picChg chg="del">
          <ac:chgData name="Amandine BAZIN" userId="f4829219-3a1d-4d1a-88ae-3991ca5be404" providerId="ADAL" clId="{9286D88B-670A-4504-BB46-CAC7AD0678AB}" dt="2024-08-05T14:23:56.206" v="676" actId="478"/>
          <ac:picMkLst>
            <pc:docMk/>
            <pc:sldMk cId="3470792536" sldId="1010"/>
            <ac:picMk id="5" creationId="{3D4E70F9-E2B0-1B64-8E3A-2398F89DB493}"/>
          </ac:picMkLst>
        </pc:picChg>
      </pc:sldChg>
      <pc:sldChg chg="modSp add mod">
        <pc:chgData name="Amandine BAZIN" userId="f4829219-3a1d-4d1a-88ae-3991ca5be404" providerId="ADAL" clId="{9286D88B-670A-4504-BB46-CAC7AD0678AB}" dt="2024-08-05T14:25:16.909" v="685" actId="207"/>
        <pc:sldMkLst>
          <pc:docMk/>
          <pc:sldMk cId="2328651615" sldId="1011"/>
        </pc:sldMkLst>
        <pc:spChg chg="mod">
          <ac:chgData name="Amandine BAZIN" userId="f4829219-3a1d-4d1a-88ae-3991ca5be404" providerId="ADAL" clId="{9286D88B-670A-4504-BB46-CAC7AD0678AB}" dt="2024-08-05T14:25:13.589" v="684" actId="207"/>
          <ac:spMkLst>
            <pc:docMk/>
            <pc:sldMk cId="2328651615" sldId="1011"/>
            <ac:spMk id="4" creationId="{F5A2F868-7BBE-05CB-C428-B149809961B0}"/>
          </ac:spMkLst>
        </pc:spChg>
        <pc:spChg chg="mod">
          <ac:chgData name="Amandine BAZIN" userId="f4829219-3a1d-4d1a-88ae-3991ca5be404" providerId="ADAL" clId="{9286D88B-670A-4504-BB46-CAC7AD0678AB}" dt="2024-08-05T14:25:16.909" v="685" actId="207"/>
          <ac:spMkLst>
            <pc:docMk/>
            <pc:sldMk cId="2328651615" sldId="1011"/>
            <ac:spMk id="6" creationId="{B4DEA2C7-5CC6-142E-361E-CC45FBC1486C}"/>
          </ac:spMkLst>
        </pc:spChg>
      </pc:sldChg>
      <pc:sldChg chg="modSp add mod">
        <pc:chgData name="Amandine BAZIN" userId="f4829219-3a1d-4d1a-88ae-3991ca5be404" providerId="ADAL" clId="{9286D88B-670A-4504-BB46-CAC7AD0678AB}" dt="2024-08-05T14:26:08.532" v="698" actId="20577"/>
        <pc:sldMkLst>
          <pc:docMk/>
          <pc:sldMk cId="2913206406" sldId="1012"/>
        </pc:sldMkLst>
        <pc:spChg chg="mod">
          <ac:chgData name="Amandine BAZIN" userId="f4829219-3a1d-4d1a-88ae-3991ca5be404" providerId="ADAL" clId="{9286D88B-670A-4504-BB46-CAC7AD0678AB}" dt="2024-08-05T14:26:08.532" v="698" actId="20577"/>
          <ac:spMkLst>
            <pc:docMk/>
            <pc:sldMk cId="2913206406" sldId="1012"/>
            <ac:spMk id="2" creationId="{0CCCD208-3D5C-7883-8A7D-CA6A07415B6D}"/>
          </ac:spMkLst>
        </pc:spChg>
        <pc:spChg chg="mod">
          <ac:chgData name="Amandine BAZIN" userId="f4829219-3a1d-4d1a-88ae-3991ca5be404" providerId="ADAL" clId="{9286D88B-670A-4504-BB46-CAC7AD0678AB}" dt="2024-08-05T14:25:35.336" v="691" actId="207"/>
          <ac:spMkLst>
            <pc:docMk/>
            <pc:sldMk cId="2913206406" sldId="1012"/>
            <ac:spMk id="3" creationId="{CD0B15DB-B500-BB23-B493-059F9637E795}"/>
          </ac:spMkLst>
        </pc:spChg>
      </pc:sldChg>
      <pc:sldChg chg="add">
        <pc:chgData name="Amandine BAZIN" userId="f4829219-3a1d-4d1a-88ae-3991ca5be404" providerId="ADAL" clId="{9286D88B-670A-4504-BB46-CAC7AD0678AB}" dt="2024-08-05T14:25:04.209" v="678"/>
        <pc:sldMkLst>
          <pc:docMk/>
          <pc:sldMk cId="2014891921" sldId="10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09/30/2024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your project’s profile image (the one from the website)</a:t>
            </a:r>
          </a:p>
          <a:p>
            <a:r>
              <a:rPr lang="en-US" dirty="0"/>
              <a:t>Remember to use only images which meet the copyright criteria set by the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summary of the issue addressed (in a form of a question) and what needs to be improved in the participating regions (text below)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Associated policy authorities are not partners so they should not show as part of the ‘partnership’ – feel free to use another slide to show who the other key stakeholders are (APAs)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4605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have more policies, feel free to remove the map and extend the field for policy instruments’ titles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2769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Reflect the share of planned activities delivered – move the arrow according to the actual percentage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958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85414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include this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66194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4.png"/><Relationship Id="rId18" Type="http://schemas.openxmlformats.org/officeDocument/2006/relationships/image" Target="../media/image31.svg"/><Relationship Id="rId26" Type="http://schemas.openxmlformats.org/officeDocument/2006/relationships/image" Target="../media/image21.jpg"/><Relationship Id="rId3" Type="http://schemas.openxmlformats.org/officeDocument/2006/relationships/image" Target="../media/image10.png"/><Relationship Id="rId21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17" Type="http://schemas.openxmlformats.org/officeDocument/2006/relationships/image" Target="../media/image16.png"/><Relationship Id="rId25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17.pn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AccelerateGD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6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://www.interregeurope.eu/" TargetMode="External"/><Relationship Id="rId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22B1F8-B9CB-C79F-346D-F7013C7EFEDC}"/>
              </a:ext>
            </a:extLst>
          </p:cNvPr>
          <p:cNvSpPr txBox="1"/>
          <p:nvPr/>
        </p:nvSpPr>
        <p:spPr>
          <a:xfrm>
            <a:off x="971501" y="5813766"/>
            <a:ext cx="3123068" cy="2769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 on: </a:t>
            </a:r>
            <a:r>
              <a:rPr lang="hu-H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</a:t>
            </a:r>
            <a:r>
              <a:rPr lang="en-US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327B27-D4E4-8BD8-9FA4-B1F939E5547F}"/>
              </a:ext>
            </a:extLst>
          </p:cNvPr>
          <p:cNvSpPr txBox="1">
            <a:spLocks/>
          </p:cNvSpPr>
          <p:nvPr/>
        </p:nvSpPr>
        <p:spPr>
          <a:xfrm>
            <a:off x="844115" y="2627124"/>
            <a:ext cx="6222607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presentation</a:t>
            </a:r>
          </a:p>
        </p:txBody>
      </p:sp>
      <p:sp>
        <p:nvSpPr>
          <p:cNvPr id="2" name="Freeform 26">
            <a:extLst>
              <a:ext uri="{FF2B5EF4-FFF2-40B4-BE49-F238E27FC236}">
                <a16:creationId xmlns:a16="http://schemas.microsoft.com/office/drawing/2014/main" id="{9FCB0CD6-E941-D16D-CE6D-1D290E056EBC}"/>
              </a:ext>
            </a:extLst>
          </p:cNvPr>
          <p:cNvSpPr>
            <a:spLocks noChangeAspect="1"/>
          </p:cNvSpPr>
          <p:nvPr/>
        </p:nvSpPr>
        <p:spPr>
          <a:xfrm>
            <a:off x="6203730" y="-531920"/>
            <a:ext cx="8426669" cy="7389920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4"/>
            <a:srcRect/>
            <a:tile tx="-1016000" ty="0" sx="80000" sy="80000" flip="none" algn="ctr"/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416993"/>
            <a:ext cx="5740915" cy="20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5688505" y="920437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50000" sy="50000" flip="none" algn="ctr"/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CITICESS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80712" y="4265206"/>
            <a:ext cx="3025347" cy="276999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www.interregeurope.eu/c</a:t>
            </a:r>
            <a:r>
              <a:rPr lang="hu-HU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iticess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99775" y="1900932"/>
            <a:ext cx="478872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</a:t>
            </a:r>
            <a:r>
              <a:rPr lang="en-US" sz="2400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</a:t>
            </a:r>
            <a:r>
              <a:rPr lang="en-US" sz="24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social policies</a:t>
            </a:r>
            <a:r>
              <a:rPr lang="en-US" sz="2400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better support vulnerable groups in our cities</a:t>
            </a:r>
            <a:r>
              <a:rPr lang="en-US" sz="24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hu-HU" sz="2400" dirty="0" smtClean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CITICESS project aims to enhance social policies by sharing innovative practices and developing targeted solutions to improve the lives of the most vulnerable populations.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CFF2F8-F2CA-5A43-8E7B-23766373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9192" y="3894676"/>
            <a:ext cx="2412825" cy="212328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20C80B9-106B-4747-9DC8-589F00F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6118" y="5223349"/>
            <a:ext cx="1224800" cy="97355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17256CF-7BAE-344A-B5FD-E6DA938CF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712" y="4767335"/>
            <a:ext cx="1379856" cy="125276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51DF48E-884B-6C9D-E4EE-0609B4E9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34812" y="4768244"/>
            <a:ext cx="1420136" cy="1249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90D698-F2E8-7451-2ED5-A9962493539D}"/>
              </a:ext>
            </a:extLst>
          </p:cNvPr>
          <p:cNvSpPr/>
          <p:nvPr/>
        </p:nvSpPr>
        <p:spPr>
          <a:xfrm>
            <a:off x="2834812" y="5074447"/>
            <a:ext cx="142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 2023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2027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0CA8D-C3F0-2D88-C74C-8FC9AAC872F5}"/>
              </a:ext>
            </a:extLst>
          </p:cNvPr>
          <p:cNvSpPr/>
          <p:nvPr/>
        </p:nvSpPr>
        <p:spPr>
          <a:xfrm>
            <a:off x="4863163" y="4323210"/>
            <a:ext cx="202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hu-H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94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6039F-0FCF-47B1-E10F-42A6CEB4A388}"/>
              </a:ext>
            </a:extLst>
          </p:cNvPr>
          <p:cNvSpPr txBox="1"/>
          <p:nvPr/>
        </p:nvSpPr>
        <p:spPr>
          <a:xfrm>
            <a:off x="5389765" y="4059769"/>
            <a:ext cx="97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BFEF2-8944-4CF4-0207-F73141A2641D}"/>
              </a:ext>
            </a:extLst>
          </p:cNvPr>
          <p:cNvSpPr txBox="1"/>
          <p:nvPr/>
        </p:nvSpPr>
        <p:spPr>
          <a:xfrm>
            <a:off x="5143900" y="4890749"/>
            <a:ext cx="1509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budget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3B8B92-A29E-FD5D-A2ED-CD611332EC10}"/>
              </a:ext>
            </a:extLst>
          </p:cNvPr>
          <p:cNvCxnSpPr/>
          <p:nvPr/>
        </p:nvCxnSpPr>
        <p:spPr>
          <a:xfrm>
            <a:off x="3194539" y="5396198"/>
            <a:ext cx="6942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0F0D5-E74A-40C9-4379-44F86970E810}"/>
              </a:ext>
            </a:extLst>
          </p:cNvPr>
          <p:cNvGrpSpPr/>
          <p:nvPr/>
        </p:nvGrpSpPr>
        <p:grpSpPr>
          <a:xfrm>
            <a:off x="5856493" y="449644"/>
            <a:ext cx="6338965" cy="6184620"/>
            <a:chOff x="5856493" y="449644"/>
            <a:chExt cx="6338965" cy="6184620"/>
          </a:xfrm>
        </p:grpSpPr>
        <p:pic>
          <p:nvPicPr>
            <p:cNvPr id="4" name="Picture 3" descr="A map of europe with grey and white colors">
              <a:extLst>
                <a:ext uri="{FF2B5EF4-FFF2-40B4-BE49-F238E27FC236}">
                  <a16:creationId xmlns:a16="http://schemas.microsoft.com/office/drawing/2014/main" id="{1D71A1B8-049F-1F4A-B363-BD3DF6B24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493" y="449644"/>
              <a:ext cx="6338965" cy="618462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3859C2A-3B6B-B549-BDE2-50EFC979E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62091" y="4931275"/>
              <a:ext cx="202682" cy="1783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11249-69B2-FE46-B48E-8F59B7879724}"/>
                </a:ext>
              </a:extLst>
            </p:cNvPr>
            <p:cNvSpPr txBox="1"/>
            <p:nvPr/>
          </p:nvSpPr>
          <p:spPr>
            <a:xfrm>
              <a:off x="7660640" y="5020455"/>
              <a:ext cx="801933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smtClean="0"/>
                <a:t>Zaragoza</a:t>
              </a:r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BBBD899-2B11-1B19-0739-4F94363F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97640" y="4491859"/>
              <a:ext cx="202682" cy="1783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5035ED-0353-0635-5B62-F92072AF57B2}"/>
                </a:ext>
              </a:extLst>
            </p:cNvPr>
            <p:cNvSpPr txBox="1"/>
            <p:nvPr/>
          </p:nvSpPr>
          <p:spPr>
            <a:xfrm>
              <a:off x="8974710" y="4634264"/>
              <a:ext cx="82427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err="1" smtClean="0"/>
                <a:t>Pordenone</a:t>
              </a:r>
              <a:endParaRPr lang="en-US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BFB884F-4CF5-DBC7-870D-A4E917E3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12116" y="3444732"/>
              <a:ext cx="202682" cy="17836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993ECAC-1FD8-CAA3-ED48-673A0F14F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86764" y="4819664"/>
              <a:ext cx="202682" cy="1783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11C92B-9879-045C-54DA-3FD2BB58D434}"/>
                </a:ext>
              </a:extLst>
            </p:cNvPr>
            <p:cNvSpPr txBox="1"/>
            <p:nvPr/>
          </p:nvSpPr>
          <p:spPr>
            <a:xfrm>
              <a:off x="8447161" y="3676382"/>
              <a:ext cx="804743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Heerlen</a:t>
              </a:r>
              <a:endParaRPr lang="en-U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885851-F556-AA1E-1168-DFEDB2521662}"/>
                </a:ext>
              </a:extLst>
            </p:cNvPr>
            <p:cNvSpPr txBox="1"/>
            <p:nvPr/>
          </p:nvSpPr>
          <p:spPr>
            <a:xfrm>
              <a:off x="10961783" y="4958732"/>
              <a:ext cx="751597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err="1" smtClean="0"/>
                <a:t>Sofia</a:t>
              </a:r>
              <a:endParaRPr lang="en-US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A11B10D-4CAE-A3DA-C42C-E4FC2FE4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62478" y="3907214"/>
              <a:ext cx="202682" cy="17836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ACEF200-9309-24F5-49C5-403968B2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19911" y="4388040"/>
              <a:ext cx="202682" cy="17836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69DA7E-9EEB-8D8D-393D-77A590CEC66E}"/>
                </a:ext>
              </a:extLst>
            </p:cNvPr>
            <p:cNvSpPr txBox="1"/>
            <p:nvPr/>
          </p:nvSpPr>
          <p:spPr>
            <a:xfrm>
              <a:off x="8266438" y="3198716"/>
              <a:ext cx="961738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err="1" smtClean="0"/>
                <a:t>Ballyhoura</a:t>
              </a:r>
              <a:endParaRPr lang="en-US" dirty="0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52233E72-E01F-D610-775E-E1E275A49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02828" y="4209680"/>
              <a:ext cx="202682" cy="17836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E45FF5-C2E6-AA65-5348-D27680307228}"/>
                </a:ext>
              </a:extLst>
            </p:cNvPr>
            <p:cNvSpPr txBox="1"/>
            <p:nvPr/>
          </p:nvSpPr>
          <p:spPr>
            <a:xfrm>
              <a:off x="9551993" y="3965783"/>
              <a:ext cx="906901" cy="23958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smtClean="0"/>
                <a:t>Budapest</a:t>
              </a:r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71840AA-1963-DF9F-5627-DF0E3C01B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21064" y="6234523"/>
              <a:ext cx="202682" cy="17836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66BBACE4-EED4-CEF0-C596-0A172E22D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0146" y="6229996"/>
              <a:ext cx="202682" cy="1783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AE6614-DBE4-E7E4-9B43-C0182806A24E}"/>
                </a:ext>
              </a:extLst>
            </p:cNvPr>
            <p:cNvSpPr txBox="1"/>
            <p:nvPr/>
          </p:nvSpPr>
          <p:spPr>
            <a:xfrm>
              <a:off x="8423746" y="6188371"/>
              <a:ext cx="112824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Lead partner</a:t>
              </a:r>
              <a:endParaRPr lang="en-US" sz="11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5A3A73-6C14-D79D-B6FF-5859D9E47C81}"/>
                </a:ext>
              </a:extLst>
            </p:cNvPr>
            <p:cNvSpPr txBox="1"/>
            <p:nvPr/>
          </p:nvSpPr>
          <p:spPr>
            <a:xfrm>
              <a:off x="10302828" y="6188371"/>
              <a:ext cx="13732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 partners</a:t>
              </a:r>
              <a:endParaRPr lang="en-US" sz="11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7D62AE3-F5CE-AE71-969D-C0636A1E304A}"/>
              </a:ext>
            </a:extLst>
          </p:cNvPr>
          <p:cNvSpPr/>
          <p:nvPr/>
        </p:nvSpPr>
        <p:spPr>
          <a:xfrm>
            <a:off x="863588" y="1804888"/>
            <a:ext cx="67128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project 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together:</a:t>
            </a:r>
          </a:p>
          <a:p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Heerlen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lead partner</a:t>
            </a:r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(The </a:t>
            </a:r>
            <a:r>
              <a:rPr lang="hu-HU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 of the 18th District of Budapest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(Hungary)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 of </a:t>
            </a:r>
            <a:r>
              <a:rPr lang="en-GB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Galați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omania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Bulgaria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Ballyhoura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CLG (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Ireland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Aarhus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Denmark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Zaragoza City 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(Spain)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Pordenone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hu-H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4603C3-AA53-E4D1-3C0A-5609AE6A51A0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hu-HU" sz="36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ITICESS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37E45FF5-C2E6-AA65-5348-D27680307228}"/>
              </a:ext>
            </a:extLst>
          </p:cNvPr>
          <p:cNvSpPr txBox="1"/>
          <p:nvPr/>
        </p:nvSpPr>
        <p:spPr>
          <a:xfrm>
            <a:off x="11137701" y="4130972"/>
            <a:ext cx="68311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 err="1" smtClean="0"/>
              <a:t>Galati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0">
            <a:extLst>
              <a:ext uri="{FF2B5EF4-FFF2-40B4-BE49-F238E27FC236}">
                <a16:creationId xmlns:a16="http://schemas.microsoft.com/office/drawing/2014/main" id="{F3F0F0D5-E74A-40C9-4379-44F86970E810}"/>
              </a:ext>
            </a:extLst>
          </p:cNvPr>
          <p:cNvGrpSpPr/>
          <p:nvPr/>
        </p:nvGrpSpPr>
        <p:grpSpPr>
          <a:xfrm>
            <a:off x="5856493" y="449644"/>
            <a:ext cx="6338965" cy="6184620"/>
            <a:chOff x="5856493" y="449644"/>
            <a:chExt cx="6338965" cy="6184620"/>
          </a:xfrm>
        </p:grpSpPr>
        <p:pic>
          <p:nvPicPr>
            <p:cNvPr id="58" name="Picture 3" descr="A map of europe with grey and white colors">
              <a:extLst>
                <a:ext uri="{FF2B5EF4-FFF2-40B4-BE49-F238E27FC236}">
                  <a16:creationId xmlns:a16="http://schemas.microsoft.com/office/drawing/2014/main" id="{1D71A1B8-049F-1F4A-B363-BD3DF6B24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493" y="449644"/>
              <a:ext cx="6338965" cy="6184620"/>
            </a:xfrm>
            <a:prstGeom prst="rect">
              <a:avLst/>
            </a:prstGeom>
          </p:spPr>
        </p:pic>
        <p:pic>
          <p:nvPicPr>
            <p:cNvPr id="59" name="Graphic 21">
              <a:extLst>
                <a:ext uri="{FF2B5EF4-FFF2-40B4-BE49-F238E27FC236}">
                  <a16:creationId xmlns:a16="http://schemas.microsoft.com/office/drawing/2014/main" id="{53859C2A-3B6B-B549-BDE2-50EFC979E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62091" y="4931275"/>
              <a:ext cx="202682" cy="178360"/>
            </a:xfrm>
            <a:prstGeom prst="rect">
              <a:avLst/>
            </a:prstGeom>
          </p:spPr>
        </p:pic>
        <p:sp>
          <p:nvSpPr>
            <p:cNvPr id="60" name="TextBox 22">
              <a:extLst>
                <a:ext uri="{FF2B5EF4-FFF2-40B4-BE49-F238E27FC236}">
                  <a16:creationId xmlns:a16="http://schemas.microsoft.com/office/drawing/2014/main" id="{C2811249-69B2-FE46-B48E-8F59B7879724}"/>
                </a:ext>
              </a:extLst>
            </p:cNvPr>
            <p:cNvSpPr txBox="1"/>
            <p:nvPr/>
          </p:nvSpPr>
          <p:spPr>
            <a:xfrm>
              <a:off x="7660640" y="5020455"/>
              <a:ext cx="801933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smtClean="0"/>
                <a:t>Zaragoza</a:t>
              </a:r>
              <a:endParaRPr lang="en-US" dirty="0"/>
            </a:p>
          </p:txBody>
        </p:sp>
        <p:pic>
          <p:nvPicPr>
            <p:cNvPr id="61" name="Graphic 16">
              <a:extLst>
                <a:ext uri="{FF2B5EF4-FFF2-40B4-BE49-F238E27FC236}">
                  <a16:creationId xmlns:a16="http://schemas.microsoft.com/office/drawing/2014/main" id="{ABBBD899-2B11-1B19-0739-4F94363F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97640" y="4491859"/>
              <a:ext cx="202682" cy="178360"/>
            </a:xfrm>
            <a:prstGeom prst="rect">
              <a:avLst/>
            </a:prstGeom>
          </p:spPr>
        </p:pic>
        <p:sp>
          <p:nvSpPr>
            <p:cNvPr id="62" name="TextBox 19">
              <a:extLst>
                <a:ext uri="{FF2B5EF4-FFF2-40B4-BE49-F238E27FC236}">
                  <a16:creationId xmlns:a16="http://schemas.microsoft.com/office/drawing/2014/main" id="{005035ED-0353-0635-5B62-F92072AF57B2}"/>
                </a:ext>
              </a:extLst>
            </p:cNvPr>
            <p:cNvSpPr txBox="1"/>
            <p:nvPr/>
          </p:nvSpPr>
          <p:spPr>
            <a:xfrm>
              <a:off x="8974710" y="4634264"/>
              <a:ext cx="82427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err="1" smtClean="0"/>
                <a:t>Pordenone</a:t>
              </a:r>
              <a:endParaRPr lang="en-US" dirty="0"/>
            </a:p>
          </p:txBody>
        </p:sp>
        <p:pic>
          <p:nvPicPr>
            <p:cNvPr id="63" name="Graphic 20">
              <a:extLst>
                <a:ext uri="{FF2B5EF4-FFF2-40B4-BE49-F238E27FC236}">
                  <a16:creationId xmlns:a16="http://schemas.microsoft.com/office/drawing/2014/main" id="{1BFB884F-4CF5-DBC7-870D-A4E917E3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12116" y="3444732"/>
              <a:ext cx="202682" cy="178360"/>
            </a:xfrm>
            <a:prstGeom prst="rect">
              <a:avLst/>
            </a:prstGeom>
          </p:spPr>
        </p:pic>
        <p:pic>
          <p:nvPicPr>
            <p:cNvPr id="64" name="Graphic 25">
              <a:extLst>
                <a:ext uri="{FF2B5EF4-FFF2-40B4-BE49-F238E27FC236}">
                  <a16:creationId xmlns:a16="http://schemas.microsoft.com/office/drawing/2014/main" id="{0993ECAC-1FD8-CAA3-ED48-673A0F14F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86764" y="4819664"/>
              <a:ext cx="202682" cy="178360"/>
            </a:xfrm>
            <a:prstGeom prst="rect">
              <a:avLst/>
            </a:prstGeom>
          </p:spPr>
        </p:pic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3B11C92B-9879-045C-54DA-3FD2BB58D434}"/>
                </a:ext>
              </a:extLst>
            </p:cNvPr>
            <p:cNvSpPr txBox="1"/>
            <p:nvPr/>
          </p:nvSpPr>
          <p:spPr>
            <a:xfrm>
              <a:off x="8447161" y="3676382"/>
              <a:ext cx="804743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Heerlen</a:t>
              </a:r>
              <a:endParaRPr lang="en-U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TextBox 27">
              <a:extLst>
                <a:ext uri="{FF2B5EF4-FFF2-40B4-BE49-F238E27FC236}">
                  <a16:creationId xmlns:a16="http://schemas.microsoft.com/office/drawing/2014/main" id="{83885851-F556-AA1E-1168-DFEDB2521662}"/>
                </a:ext>
              </a:extLst>
            </p:cNvPr>
            <p:cNvSpPr txBox="1"/>
            <p:nvPr/>
          </p:nvSpPr>
          <p:spPr>
            <a:xfrm>
              <a:off x="10961783" y="4958732"/>
              <a:ext cx="751597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err="1" smtClean="0"/>
                <a:t>Sofia</a:t>
              </a:r>
              <a:endParaRPr lang="en-US" dirty="0"/>
            </a:p>
          </p:txBody>
        </p:sp>
        <p:pic>
          <p:nvPicPr>
            <p:cNvPr id="67" name="Graphic 28">
              <a:extLst>
                <a:ext uri="{FF2B5EF4-FFF2-40B4-BE49-F238E27FC236}">
                  <a16:creationId xmlns:a16="http://schemas.microsoft.com/office/drawing/2014/main" id="{1A11B10D-4CAE-A3DA-C42C-E4FC2FE4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62478" y="3907214"/>
              <a:ext cx="202682" cy="178360"/>
            </a:xfrm>
            <a:prstGeom prst="rect">
              <a:avLst/>
            </a:prstGeom>
          </p:spPr>
        </p:pic>
        <p:pic>
          <p:nvPicPr>
            <p:cNvPr id="68" name="Graphic 29">
              <a:extLst>
                <a:ext uri="{FF2B5EF4-FFF2-40B4-BE49-F238E27FC236}">
                  <a16:creationId xmlns:a16="http://schemas.microsoft.com/office/drawing/2014/main" id="{DACEF200-9309-24F5-49C5-403968B2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19911" y="4388040"/>
              <a:ext cx="202682" cy="178360"/>
            </a:xfrm>
            <a:prstGeom prst="rect">
              <a:avLst/>
            </a:prstGeom>
          </p:spPr>
        </p:pic>
        <p:sp>
          <p:nvSpPr>
            <p:cNvPr id="69" name="TextBox 30">
              <a:extLst>
                <a:ext uri="{FF2B5EF4-FFF2-40B4-BE49-F238E27FC236}">
                  <a16:creationId xmlns:a16="http://schemas.microsoft.com/office/drawing/2014/main" id="{F069DA7E-9EEB-8D8D-393D-77A590CEC66E}"/>
                </a:ext>
              </a:extLst>
            </p:cNvPr>
            <p:cNvSpPr txBox="1"/>
            <p:nvPr/>
          </p:nvSpPr>
          <p:spPr>
            <a:xfrm>
              <a:off x="8266438" y="3198716"/>
              <a:ext cx="961738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err="1" smtClean="0"/>
                <a:t>Ballyhoura</a:t>
              </a:r>
              <a:endParaRPr lang="en-US" dirty="0"/>
            </a:p>
          </p:txBody>
        </p:sp>
        <p:pic>
          <p:nvPicPr>
            <p:cNvPr id="70" name="Graphic 33">
              <a:extLst>
                <a:ext uri="{FF2B5EF4-FFF2-40B4-BE49-F238E27FC236}">
                  <a16:creationId xmlns:a16="http://schemas.microsoft.com/office/drawing/2014/main" id="{52233E72-E01F-D610-775E-E1E275A49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02828" y="4209680"/>
              <a:ext cx="202682" cy="178360"/>
            </a:xfrm>
            <a:prstGeom prst="rect">
              <a:avLst/>
            </a:prstGeom>
          </p:spPr>
        </p:pic>
        <p:sp>
          <p:nvSpPr>
            <p:cNvPr id="71" name="TextBox 34">
              <a:extLst>
                <a:ext uri="{FF2B5EF4-FFF2-40B4-BE49-F238E27FC236}">
                  <a16:creationId xmlns:a16="http://schemas.microsoft.com/office/drawing/2014/main" id="{37E45FF5-C2E6-AA65-5348-D27680307228}"/>
                </a:ext>
              </a:extLst>
            </p:cNvPr>
            <p:cNvSpPr txBox="1"/>
            <p:nvPr/>
          </p:nvSpPr>
          <p:spPr>
            <a:xfrm>
              <a:off x="9551993" y="3965783"/>
              <a:ext cx="906901" cy="23958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hu-HU" dirty="0" smtClean="0"/>
                <a:t>Budapest</a:t>
              </a:r>
              <a:endParaRPr lang="en-US" dirty="0"/>
            </a:p>
          </p:txBody>
        </p:sp>
        <p:pic>
          <p:nvPicPr>
            <p:cNvPr id="72" name="Graphic 35">
              <a:extLst>
                <a:ext uri="{FF2B5EF4-FFF2-40B4-BE49-F238E27FC236}">
                  <a16:creationId xmlns:a16="http://schemas.microsoft.com/office/drawing/2014/main" id="{671840AA-1963-DF9F-5627-DF0E3C01B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21064" y="6234523"/>
              <a:ext cx="202682" cy="178360"/>
            </a:xfrm>
            <a:prstGeom prst="rect">
              <a:avLst/>
            </a:prstGeom>
          </p:spPr>
        </p:pic>
        <p:pic>
          <p:nvPicPr>
            <p:cNvPr id="73" name="Graphic 37">
              <a:extLst>
                <a:ext uri="{FF2B5EF4-FFF2-40B4-BE49-F238E27FC236}">
                  <a16:creationId xmlns:a16="http://schemas.microsoft.com/office/drawing/2014/main" id="{66BBACE4-EED4-CEF0-C596-0A172E22D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0146" y="6229996"/>
              <a:ext cx="202682" cy="178360"/>
            </a:xfrm>
            <a:prstGeom prst="rect">
              <a:avLst/>
            </a:prstGeom>
          </p:spPr>
        </p:pic>
        <p:sp>
          <p:nvSpPr>
            <p:cNvPr id="74" name="TextBox 39">
              <a:extLst>
                <a:ext uri="{FF2B5EF4-FFF2-40B4-BE49-F238E27FC236}">
                  <a16:creationId xmlns:a16="http://schemas.microsoft.com/office/drawing/2014/main" id="{33AE6614-DBE4-E7E4-9B43-C0182806A24E}"/>
                </a:ext>
              </a:extLst>
            </p:cNvPr>
            <p:cNvSpPr txBox="1"/>
            <p:nvPr/>
          </p:nvSpPr>
          <p:spPr>
            <a:xfrm>
              <a:off x="8423746" y="6188371"/>
              <a:ext cx="112824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Lead partner</a:t>
              </a:r>
              <a:endParaRPr lang="en-US" sz="1100" dirty="0"/>
            </a:p>
          </p:txBody>
        </p:sp>
        <p:sp>
          <p:nvSpPr>
            <p:cNvPr id="75" name="TextBox 40">
              <a:extLst>
                <a:ext uri="{FF2B5EF4-FFF2-40B4-BE49-F238E27FC236}">
                  <a16:creationId xmlns:a16="http://schemas.microsoft.com/office/drawing/2014/main" id="{7C5A3A73-6C14-D79D-B6FF-5859D9E47C81}"/>
                </a:ext>
              </a:extLst>
            </p:cNvPr>
            <p:cNvSpPr txBox="1"/>
            <p:nvPr/>
          </p:nvSpPr>
          <p:spPr>
            <a:xfrm>
              <a:off x="10302828" y="6188371"/>
              <a:ext cx="13732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 partners</a:t>
              </a:r>
              <a:endParaRPr lang="en-US" sz="1100" dirty="0"/>
            </a:p>
          </p:txBody>
        </p:sp>
      </p:grpSp>
      <p:sp>
        <p:nvSpPr>
          <p:cNvPr id="76" name="TextBox 34">
            <a:extLst>
              <a:ext uri="{FF2B5EF4-FFF2-40B4-BE49-F238E27FC236}">
                <a16:creationId xmlns:a16="http://schemas.microsoft.com/office/drawing/2014/main" id="{37E45FF5-C2E6-AA65-5348-D27680307228}"/>
              </a:ext>
            </a:extLst>
          </p:cNvPr>
          <p:cNvSpPr txBox="1"/>
          <p:nvPr/>
        </p:nvSpPr>
        <p:spPr>
          <a:xfrm>
            <a:off x="11137701" y="4130972"/>
            <a:ext cx="68311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 err="1" smtClean="0"/>
              <a:t>Galati</a:t>
            </a:r>
            <a:endParaRPr lang="en-US" dirty="0"/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107E29C5-45F8-0BBB-118F-70DD9611D996}"/>
              </a:ext>
            </a:extLst>
          </p:cNvPr>
          <p:cNvSpPr txBox="1">
            <a:spLocks/>
          </p:cNvSpPr>
          <p:nvPr/>
        </p:nvSpPr>
        <p:spPr>
          <a:xfrm>
            <a:off x="925057" y="43324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CITICESS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addressing eight policies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62AE3-F5CE-AE71-969D-C0636A1E304A}"/>
              </a:ext>
            </a:extLst>
          </p:cNvPr>
          <p:cNvSpPr/>
          <p:nvPr/>
        </p:nvSpPr>
        <p:spPr>
          <a:xfrm>
            <a:off x="859848" y="1172074"/>
            <a:ext cx="67128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Eight policy instruments:</a:t>
            </a: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i="0" dirty="0" err="1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Heerlen</a:t>
            </a:r>
            <a:r>
              <a:rPr lang="en-US" sz="1600" b="1" i="0" dirty="0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: 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National Program of </a:t>
            </a:r>
            <a:r>
              <a:rPr lang="en-US" sz="1600" dirty="0" err="1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Liveability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and Safety -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Heerlen-North</a:t>
            </a:r>
            <a:endParaRPr lang="hu-HU" sz="1600" b="1" dirty="0">
              <a:solidFill>
                <a:srgbClr val="2929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Budapest</a:t>
            </a:r>
            <a:r>
              <a:rPr lang="en-US" sz="1600" b="1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Social Services Planning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Concept</a:t>
            </a:r>
            <a:endParaRPr lang="hu-HU" sz="1600" dirty="0" smtClean="0">
              <a:solidFill>
                <a:srgbClr val="2929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i="0" dirty="0" err="1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Galati</a:t>
            </a:r>
            <a:r>
              <a:rPr lang="en-US" sz="1600" b="1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Galați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Municipality Sustainable Development Strategy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2021-2027</a:t>
            </a:r>
            <a:endParaRPr lang="hu-HU" sz="1600" dirty="0" smtClean="0">
              <a:solidFill>
                <a:srgbClr val="2929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i="0" dirty="0" err="1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Sofia</a:t>
            </a:r>
            <a:r>
              <a:rPr lang="en-US" sz="1600" b="1" i="0" dirty="0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Action Plan of Sofia Municipality in implementation of the regional strategy for inclusion of Bulgarian citizens of Roma origin and other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citizens</a:t>
            </a:r>
            <a:endParaRPr lang="hu-HU" sz="1600" dirty="0" smtClean="0">
              <a:solidFill>
                <a:srgbClr val="2929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Ballyhoura</a:t>
            </a:r>
            <a:r>
              <a:rPr lang="en-US" sz="1600" b="1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SICAP (Social Inclusion Community Activation </a:t>
            </a:r>
            <a:r>
              <a:rPr lang="en-US" sz="1600" dirty="0" err="1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Programme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) Strategy and Action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Plan</a:t>
            </a:r>
            <a:endParaRPr lang="hu-HU" sz="1600" dirty="0" smtClean="0">
              <a:solidFill>
                <a:srgbClr val="2929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i="0" dirty="0" err="1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Aarhus</a:t>
            </a:r>
            <a:r>
              <a:rPr lang="en-US" sz="1600" b="1" i="0" dirty="0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Aarhus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Compass</a:t>
            </a:r>
            <a:endParaRPr lang="hu-HU" sz="1600" dirty="0" smtClean="0">
              <a:solidFill>
                <a:srgbClr val="2929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Zaragoza</a:t>
            </a:r>
            <a:r>
              <a:rPr lang="en-US" sz="1600" b="1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Operational Program for European Social Fund Plus Aragón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2021-2027</a:t>
            </a:r>
            <a:r>
              <a:rPr lang="hu-HU" sz="1600" dirty="0" smtClean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ű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i="0" dirty="0" err="1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Pordenone</a:t>
            </a:r>
            <a:r>
              <a:rPr lang="hu-HU" sz="1600" b="1" i="0" dirty="0" smtClean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: </a:t>
            </a:r>
            <a:r>
              <a:rPr lang="it-IT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DUP Single Planning Document 2022-2024 / DUP documento unico di programmazione 2022-2024</a:t>
            </a:r>
            <a:endParaRPr lang="en-US" sz="1600" i="0" dirty="0">
              <a:solidFill>
                <a:srgbClr val="2929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7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FA8721C-AE1F-9511-803B-51436A241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995186">
            <a:off x="8398672" y="3339129"/>
            <a:ext cx="1032303" cy="10814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86C9F4-7BDC-58B4-BA7F-9CA60A2B01FE}"/>
              </a:ext>
            </a:extLst>
          </p:cNvPr>
          <p:cNvGrpSpPr/>
          <p:nvPr/>
        </p:nvGrpSpPr>
        <p:grpSpPr>
          <a:xfrm>
            <a:off x="9142725" y="1572831"/>
            <a:ext cx="2185176" cy="2500920"/>
            <a:chOff x="6313694" y="1159429"/>
            <a:chExt cx="2185176" cy="250092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6DD538E-C6BA-7EA1-8B9D-09E959B11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34858" y="1159429"/>
              <a:ext cx="609480" cy="75013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4A05C19-5BAA-21DF-29E0-3DB713705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28916" y="1319581"/>
              <a:ext cx="411880" cy="50692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60AD732-89C6-FCF7-F951-CCE92BBD7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98385" y="1414938"/>
              <a:ext cx="326712" cy="40210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ECF6182-D35C-C534-B43E-A25F42360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13695" y="1737395"/>
              <a:ext cx="2185175" cy="192295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5E9713-C17A-A79B-A7E9-9D1A85804D04}"/>
                </a:ext>
              </a:extLst>
            </p:cNvPr>
            <p:cNvSpPr/>
            <p:nvPr/>
          </p:nvSpPr>
          <p:spPr>
            <a:xfrm>
              <a:off x="6313694" y="2248798"/>
              <a:ext cx="218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40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FDF074-FBAB-E836-C2AB-F55025950DD6}"/>
                </a:ext>
              </a:extLst>
            </p:cNvPr>
            <p:cNvSpPr txBox="1"/>
            <p:nvPr/>
          </p:nvSpPr>
          <p:spPr>
            <a:xfrm>
              <a:off x="6313696" y="2867470"/>
              <a:ext cx="218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Policy-learning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events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CAA3878-6B81-DE56-8EFB-B8D7018E1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78722" y="1900060"/>
              <a:ext cx="305740" cy="34791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73DB6-2C34-AAE8-87C9-F34D26BC6A77}"/>
              </a:ext>
            </a:extLst>
          </p:cNvPr>
          <p:cNvGrpSpPr/>
          <p:nvPr/>
        </p:nvGrpSpPr>
        <p:grpSpPr>
          <a:xfrm>
            <a:off x="875598" y="1687096"/>
            <a:ext cx="2939450" cy="2739799"/>
            <a:chOff x="2260398" y="1455676"/>
            <a:chExt cx="2939450" cy="273979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98D951A-4116-EFED-3CF9-2CFAC6734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26068">
              <a:off x="4167545" y="3114015"/>
              <a:ext cx="1032303" cy="108146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C3DF36-7C19-802F-D11A-145377585FCF}"/>
                </a:ext>
              </a:extLst>
            </p:cNvPr>
            <p:cNvGrpSpPr/>
            <p:nvPr/>
          </p:nvGrpSpPr>
          <p:grpSpPr>
            <a:xfrm>
              <a:off x="2260398" y="1455676"/>
              <a:ext cx="2196677" cy="2386655"/>
              <a:chOff x="3846146" y="1273694"/>
              <a:chExt cx="2196677" cy="238665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609D472-32D7-9BC0-3144-F8AAA76EE3D2}"/>
                  </a:ext>
                </a:extLst>
              </p:cNvPr>
              <p:cNvGrpSpPr/>
              <p:nvPr/>
            </p:nvGrpSpPr>
            <p:grpSpPr>
              <a:xfrm>
                <a:off x="4321134" y="1273694"/>
                <a:ext cx="1072018" cy="594193"/>
                <a:chOff x="4025581" y="1152277"/>
                <a:chExt cx="1618437" cy="897060"/>
              </a:xfrm>
            </p:grpSpPr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810C8D80-58D4-B4A5-11AF-C16F42D5C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=""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581" y="1355216"/>
                  <a:ext cx="1023535" cy="694121"/>
                </a:xfrm>
                <a:prstGeom prst="rect">
                  <a:avLst/>
                </a:prstGeom>
              </p:spPr>
            </p:pic>
            <p:pic>
              <p:nvPicPr>
                <p:cNvPr id="23" name="Graphic 22">
                  <a:extLst>
                    <a:ext uri="{FF2B5EF4-FFF2-40B4-BE49-F238E27FC236}">
                      <a16:creationId xmlns:a16="http://schemas.microsoft.com/office/drawing/2014/main" id="{656EB029-5C5F-279E-B696-F181D089E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 rot="4500000">
                  <a:off x="5001785" y="1152277"/>
                  <a:ext cx="642233" cy="642233"/>
                </a:xfrm>
                <a:prstGeom prst="rect">
                  <a:avLst/>
                </a:prstGeom>
              </p:spPr>
            </p:pic>
          </p:grp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AEBE1692-CA5B-1C27-C220-71FE7E29D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857647" y="1737395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1B072E-B0E3-7D86-C979-F9E60F90D034}"/>
                  </a:ext>
                </a:extLst>
              </p:cNvPr>
              <p:cNvSpPr/>
              <p:nvPr/>
            </p:nvSpPr>
            <p:spPr>
              <a:xfrm>
                <a:off x="3857647" y="2305006"/>
                <a:ext cx="21851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4000" b="1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14</a:t>
                </a:r>
                <a:endParaRPr lang="en-US" sz="4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448895-FF83-B484-CDA9-43C199C2D9B4}"/>
                  </a:ext>
                </a:extLst>
              </p:cNvPr>
              <p:cNvSpPr txBox="1"/>
              <p:nvPr/>
            </p:nvSpPr>
            <p:spPr>
              <a:xfrm>
                <a:off x="3846146" y="2989553"/>
                <a:ext cx="218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Good practices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identified</a:t>
                </a: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EE4CE964-178B-1FEB-FE45-C970E0AAE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701270" y="1922170"/>
                <a:ext cx="523084" cy="354735"/>
              </a:xfrm>
              <a:prstGeom prst="rect">
                <a:avLst/>
              </a:prstGeom>
            </p:spPr>
          </p:pic>
        </p:grp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5BF8D6F3-2684-2D6D-9537-EAA6AF74C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654108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CITICESS</a:t>
            </a:r>
            <a:r>
              <a:rPr lang="en-GB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outputs</a:t>
            </a:r>
            <a:endParaRPr lang="en-US" sz="3600" baseline="30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3C5479-DBCE-3D16-C20F-DE08C36F066F}"/>
              </a:ext>
            </a:extLst>
          </p:cNvPr>
          <p:cNvGrpSpPr/>
          <p:nvPr/>
        </p:nvGrpSpPr>
        <p:grpSpPr>
          <a:xfrm>
            <a:off x="875598" y="4288917"/>
            <a:ext cx="3269950" cy="461665"/>
            <a:chOff x="864097" y="5637970"/>
            <a:chExt cx="3026833" cy="461665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363E59C-3C23-8E1D-113F-489BD3584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64097" y="5637970"/>
              <a:ext cx="439447" cy="4394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6B3D75-E8E5-34EE-F41F-DCBE43C83875}"/>
                </a:ext>
              </a:extLst>
            </p:cNvPr>
            <p:cNvSpPr txBox="1"/>
            <p:nvPr/>
          </p:nvSpPr>
          <p:spPr>
            <a:xfrm>
              <a:off x="1303543" y="5637970"/>
              <a:ext cx="2587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>
                  <a:solidFill>
                    <a:srgbClr val="E31D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r>
                <a:rPr lang="en-GB" sz="1200" b="1" dirty="0" smtClean="0">
                  <a:solidFill>
                    <a:srgbClr val="E31D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b="1" dirty="0">
                  <a:solidFill>
                    <a:srgbClr val="E31D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Good practice database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5FCCDC-A1E7-FAD0-0E85-AF3895F7DA4A}"/>
              </a:ext>
            </a:extLst>
          </p:cNvPr>
          <p:cNvGrpSpPr/>
          <p:nvPr/>
        </p:nvGrpSpPr>
        <p:grpSpPr>
          <a:xfrm>
            <a:off x="1109662" y="4959713"/>
            <a:ext cx="2697112" cy="951413"/>
            <a:chOff x="1109662" y="4959713"/>
            <a:chExt cx="2697112" cy="951413"/>
          </a:xfrm>
        </p:grpSpPr>
        <p:pic>
          <p:nvPicPr>
            <p:cNvPr id="32" name="Picture 31" descr="A pink and white arc&#10;&#10;Description automatically generated with medium confidence">
              <a:extLst>
                <a:ext uri="{FF2B5EF4-FFF2-40B4-BE49-F238E27FC236}">
                  <a16:creationId xmlns:a16="http://schemas.microsoft.com/office/drawing/2014/main" id="{11FF6FD8-2578-8732-343C-F74E60974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63" t="2878" r="18250" b="46939"/>
            <a:stretch/>
          </p:blipFill>
          <p:spPr>
            <a:xfrm>
              <a:off x="1109662" y="4959713"/>
              <a:ext cx="1740048" cy="89445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6BA959F-4742-7F4A-B38A-A2AE378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8607457">
              <a:off x="1875169" y="5428021"/>
              <a:ext cx="670431" cy="29577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C3EAB3-AD05-A555-D8B8-A8CE4BD905E1}"/>
                </a:ext>
              </a:extLst>
            </p:cNvPr>
            <p:cNvSpPr/>
            <p:nvPr/>
          </p:nvSpPr>
          <p:spPr>
            <a:xfrm>
              <a:off x="2849710" y="5052715"/>
              <a:ext cx="95706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</a:t>
              </a:r>
              <a:r>
                <a:rPr lang="en-US" sz="24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  <a:endParaRPr lang="en-US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initially planned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21545E-1CEC-EA90-0F4F-D8D594E3289F}"/>
              </a:ext>
            </a:extLst>
          </p:cNvPr>
          <p:cNvGrpSpPr/>
          <p:nvPr/>
        </p:nvGrpSpPr>
        <p:grpSpPr>
          <a:xfrm>
            <a:off x="8542216" y="4977117"/>
            <a:ext cx="2697112" cy="937254"/>
            <a:chOff x="1109662" y="4959713"/>
            <a:chExt cx="2697112" cy="937254"/>
          </a:xfrm>
        </p:grpSpPr>
        <p:pic>
          <p:nvPicPr>
            <p:cNvPr id="36" name="Picture 35" descr="A pink and white arc&#10;&#10;Description automatically generated with medium confidence">
              <a:extLst>
                <a:ext uri="{FF2B5EF4-FFF2-40B4-BE49-F238E27FC236}">
                  <a16:creationId xmlns:a16="http://schemas.microsoft.com/office/drawing/2014/main" id="{10A5E3ED-3D6E-D624-7DD3-177D004AF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63" t="2878" r="18250" b="46939"/>
            <a:stretch/>
          </p:blipFill>
          <p:spPr>
            <a:xfrm>
              <a:off x="1109662" y="4959713"/>
              <a:ext cx="1740048" cy="894451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D764351-329F-BBC5-B111-DF31AA14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3907545">
              <a:off x="1587807" y="5413862"/>
              <a:ext cx="670431" cy="29577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AC71F2-E76D-5A54-27B1-39888E4715D4}"/>
                </a:ext>
              </a:extLst>
            </p:cNvPr>
            <p:cNvSpPr/>
            <p:nvPr/>
          </p:nvSpPr>
          <p:spPr>
            <a:xfrm>
              <a:off x="2849710" y="5052715"/>
              <a:ext cx="95706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43</a:t>
              </a:r>
              <a:r>
                <a:rPr lang="en-US" sz="24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  <a:endParaRPr lang="en-US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initially planned</a:t>
              </a:r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34" y="2892525"/>
            <a:ext cx="4399788" cy="15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CD208-3D5C-7883-8A7D-CA6A0741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48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Key links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Project website</a:t>
            </a:r>
            <a:endParaRPr lang="en-US" b="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https://</a:t>
            </a:r>
            <a:r>
              <a:rPr lang="en-US" dirty="0" smtClean="0"/>
              <a:t>www.interregeurope.eu/citicess</a:t>
            </a:r>
            <a:endParaRPr lang="hu-HU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Project </a:t>
            </a:r>
            <a:r>
              <a:rPr lang="en-US" b="0" dirty="0"/>
              <a:t>videos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Introduction</a:t>
            </a:r>
            <a:r>
              <a:rPr lang="en-US" dirty="0" smtClean="0"/>
              <a:t>:</a:t>
            </a:r>
            <a:r>
              <a:rPr lang="hu-HU" dirty="0"/>
              <a:t> https://www.youtube.com/watch?v=zbAhgyPux-s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B15DB-B500-BB23-B493-059F9637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</a:t>
            </a:r>
            <a:r>
              <a:rPr lang="hu-HU" sz="3600" b="0" dirty="0" smtClean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CITICESS</a:t>
            </a:r>
            <a:endParaRPr lang="en-US" dirty="0">
              <a:solidFill>
                <a:srgbClr val="E31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0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776754" y="2779601"/>
            <a:ext cx="5513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is implemented in the framework of the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and co-financed by the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Union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www.interregeurope.eu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A26CC9-C2FB-56B6-9830-58B259D70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7" name="Picture 6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4315FF6B-E289-2DDF-CCAF-647BD48BD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9468" y="691659"/>
            <a:ext cx="521253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9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ae1c26e0-bdd1-4ce2-bc5c-b06756f3bce7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5680805-e956-4cde-b5e2-b05f91aa9d1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0FA21B-A154-4DC6-BF62-EE397CB0C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4663</TotalTime>
  <Words>395</Words>
  <Application>Microsoft Office PowerPoint</Application>
  <PresentationFormat>Szélesvásznú</PresentationFormat>
  <Paragraphs>86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open sans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Learn more about CITICESS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Vincze Zsófia Viktória</cp:lastModifiedBy>
  <cp:revision>17</cp:revision>
  <dcterms:created xsi:type="dcterms:W3CDTF">2021-10-28T12:22:03Z</dcterms:created>
  <dcterms:modified xsi:type="dcterms:W3CDTF">2024-09-30T14:39:55Z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0x01010055F0742BA3E6CC49AEE1CEFAA71CEF35</vt:lpwstr>
  </property>
</Properties>
</file>