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359" r:id="rId6"/>
    <p:sldId id="340" r:id="rId7"/>
    <p:sldId id="312" r:id="rId8"/>
    <p:sldId id="303" r:id="rId9"/>
    <p:sldId id="257" r:id="rId10"/>
    <p:sldId id="325" r:id="rId11"/>
    <p:sldId id="349" r:id="rId12"/>
    <p:sldId id="355" r:id="rId13"/>
    <p:sldId id="281" r:id="rId14"/>
  </p:sldIdLst>
  <p:sldSz cx="9144000" cy="5143500" type="screen16x9"/>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66CCFF"/>
    <a:srgbClr val="33CCFF"/>
    <a:srgbClr val="3399FF"/>
    <a:srgbClr val="0066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yl pośredni 4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Styl pośredni 3 — Ak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Styl pośredni 1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27F97BB-C833-4FB7-BDE5-3F7075034690}" styleName="Styl z motywem 2 — Ak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Styl jasny 1 — Ak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Styl jasny 1 — Ak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79884" autoAdjust="0"/>
  </p:normalViewPr>
  <p:slideViewPr>
    <p:cSldViewPr snapToGrid="0">
      <p:cViewPr varScale="1">
        <p:scale>
          <a:sx n="76" d="100"/>
          <a:sy n="76" d="100"/>
        </p:scale>
        <p:origin x="1218" y="90"/>
      </p:cViewPr>
      <p:guideLst>
        <p:guide orient="horz" pos="1620"/>
        <p:guide pos="2880"/>
      </p:guideLst>
    </p:cSldViewPr>
  </p:slideViewPr>
  <p:outlineViewPr>
    <p:cViewPr>
      <p:scale>
        <a:sx n="33" d="100"/>
        <a:sy n="33" d="100"/>
      </p:scale>
      <p:origin x="0" y="2832"/>
    </p:cViewPr>
  </p:outlineViewPr>
  <p:notesTextViewPr>
    <p:cViewPr>
      <p:scale>
        <a:sx n="1" d="1"/>
        <a:sy n="1" d="1"/>
      </p:scale>
      <p:origin x="0" y="0"/>
    </p:cViewPr>
  </p:notesTextViewPr>
  <p:notesViewPr>
    <p:cSldViewPr snapToGrid="0">
      <p:cViewPr varScale="1">
        <p:scale>
          <a:sx n="85" d="100"/>
          <a:sy n="85" d="100"/>
        </p:scale>
        <p:origin x="-391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CD4E2-2791-4541-8B28-533FB70AFBDB}" type="doc">
      <dgm:prSet loTypeId="urn:microsoft.com/office/officeart/2008/layout/HexagonCluster" loCatId="relationship" qsTypeId="urn:microsoft.com/office/officeart/2005/8/quickstyle/simple5" qsCatId="simple" csTypeId="urn:microsoft.com/office/officeart/2005/8/colors/colorful1" csCatId="colorful" phldr="1"/>
      <dgm:spPr/>
      <dgm:t>
        <a:bodyPr/>
        <a:lstStyle/>
        <a:p>
          <a:endParaRPr lang="pl-PL"/>
        </a:p>
      </dgm:t>
    </dgm:pt>
    <dgm:pt modelId="{8A6C8486-FC17-4835-B1CD-A032EF0CDD61}">
      <dgm:prSet phldrT="[Tekst]" custT="1"/>
      <dgm:spPr/>
      <dgm:t>
        <a:bodyPr/>
        <a:lstStyle/>
        <a:p>
          <a:pPr>
            <a:spcAft>
              <a:spcPts val="0"/>
            </a:spcAft>
          </a:pPr>
          <a:r>
            <a:rPr lang="pl-PL" sz="1050" b="1" dirty="0">
              <a:latin typeface="Arial" panose="020B0604020202020204" pitchFamily="34" charset="0"/>
              <a:cs typeface="Arial" panose="020B0604020202020204" pitchFamily="34" charset="0"/>
            </a:rPr>
            <a:t>Interreg Europe 2014-2020 </a:t>
          </a:r>
          <a:r>
            <a:rPr lang="pl-PL" sz="1000" b="1" dirty="0">
              <a:latin typeface="Arial" panose="020B0604020202020204" pitchFamily="34" charset="0"/>
              <a:cs typeface="Arial" panose="020B0604020202020204" pitchFamily="34" charset="0"/>
            </a:rPr>
            <a:t>Design4Innovation</a:t>
          </a:r>
        </a:p>
        <a:p>
          <a:pPr>
            <a:spcAft>
              <a:spcPts val="0"/>
            </a:spcAft>
          </a:pPr>
          <a:r>
            <a:rPr lang="pl-PL" sz="1050" b="1" dirty="0">
              <a:latin typeface="Arial" panose="020B0604020202020204" pitchFamily="34" charset="0"/>
              <a:cs typeface="Arial" panose="020B0604020202020204" pitchFamily="34" charset="0"/>
            </a:rPr>
            <a:t>40 </a:t>
          </a:r>
          <a:r>
            <a:rPr lang="pl-PL" sz="1050" b="1" dirty="0" err="1">
              <a:latin typeface="Arial" panose="020B0604020202020204" pitchFamily="34" charset="0"/>
              <a:cs typeface="Arial" panose="020B0604020202020204" pitchFamily="34" charset="0"/>
            </a:rPr>
            <a:t>Ready</a:t>
          </a:r>
          <a:endParaRPr lang="pl-PL" sz="1050" b="1" dirty="0">
            <a:latin typeface="Arial" panose="020B0604020202020204" pitchFamily="34" charset="0"/>
            <a:cs typeface="Arial" panose="020B0604020202020204" pitchFamily="34" charset="0"/>
          </a:endParaRPr>
        </a:p>
        <a:p>
          <a:pPr>
            <a:spcAft>
              <a:spcPts val="0"/>
            </a:spcAft>
          </a:pPr>
          <a:r>
            <a:rPr lang="pl-PL" sz="1050" b="1" dirty="0" err="1">
              <a:latin typeface="Arial" panose="020B0604020202020204" pitchFamily="34" charset="0"/>
              <a:cs typeface="Arial" panose="020B0604020202020204" pitchFamily="34" charset="0"/>
            </a:rPr>
            <a:t>InnoHEIs</a:t>
          </a:r>
          <a:endParaRPr lang="pl-PL" sz="1050" b="1" dirty="0">
            <a:latin typeface="Arial" panose="020B0604020202020204" pitchFamily="34" charset="0"/>
            <a:cs typeface="Arial" panose="020B0604020202020204" pitchFamily="34" charset="0"/>
          </a:endParaRPr>
        </a:p>
      </dgm:t>
    </dgm:pt>
    <dgm:pt modelId="{F47DEE03-E5DE-487B-91FE-999CF1E5211F}" type="parTrans" cxnId="{18992756-19DA-47FA-A787-DBE33AB3D962}">
      <dgm:prSet/>
      <dgm:spPr/>
      <dgm:t>
        <a:bodyPr/>
        <a:lstStyle/>
        <a:p>
          <a:endParaRPr lang="pl-PL"/>
        </a:p>
      </dgm:t>
    </dgm:pt>
    <dgm:pt modelId="{A59F2A17-9FD1-4905-8021-959D524F16BA}" type="sibTrans" cxnId="{18992756-19DA-47FA-A787-DBE33AB3D962}">
      <dgm:prSet/>
      <dgm:spPr>
        <a:blipFill rotWithShape="1">
          <a:blip xmlns:r="http://schemas.openxmlformats.org/officeDocument/2006/relationships" r:embed="rId1"/>
          <a:stretch>
            <a:fillRect/>
          </a:stretch>
        </a:blipFill>
      </dgm:spPr>
      <dgm:t>
        <a:bodyPr/>
        <a:lstStyle/>
        <a:p>
          <a:endParaRPr lang="pl-PL"/>
        </a:p>
      </dgm:t>
    </dgm:pt>
    <dgm:pt modelId="{F52A626F-0525-43FB-888D-6887FCC29F0F}">
      <dgm:prSet phldrT="[Tekst]" custT="1"/>
      <dgm:spPr/>
      <dgm:t>
        <a:bodyPr/>
        <a:lstStyle/>
        <a:p>
          <a:r>
            <a:rPr lang="pl-PL" sz="1200" b="1" dirty="0">
              <a:latin typeface="Arial" panose="020B0604020202020204" pitchFamily="34" charset="0"/>
              <a:cs typeface="Arial" panose="020B0604020202020204" pitchFamily="34" charset="0"/>
            </a:rPr>
            <a:t>LOTTI</a:t>
          </a:r>
        </a:p>
        <a:p>
          <a:r>
            <a:rPr lang="pl-PL" sz="1100" b="1" dirty="0" err="1">
              <a:latin typeface="Arial" panose="020B0604020202020204" pitchFamily="34" charset="0"/>
              <a:cs typeface="Arial" panose="020B0604020202020204" pitchFamily="34" charset="0"/>
            </a:rPr>
            <a:t>Interreg</a:t>
          </a:r>
          <a:r>
            <a:rPr lang="pl-PL" sz="1100" b="1" dirty="0">
              <a:latin typeface="Arial" panose="020B0604020202020204" pitchFamily="34" charset="0"/>
              <a:cs typeface="Arial" panose="020B0604020202020204" pitchFamily="34" charset="0"/>
            </a:rPr>
            <a:t> Europe </a:t>
          </a:r>
        </a:p>
        <a:p>
          <a:r>
            <a:rPr lang="pl-PL" sz="1100" b="1" dirty="0">
              <a:latin typeface="Arial" panose="020B0604020202020204" pitchFamily="34" charset="0"/>
              <a:cs typeface="Arial" panose="020B0604020202020204" pitchFamily="34" charset="0"/>
            </a:rPr>
            <a:t>2021-2027</a:t>
          </a:r>
        </a:p>
      </dgm:t>
    </dgm:pt>
    <dgm:pt modelId="{96DB9A06-3552-4315-B48F-27914F844186}" type="parTrans" cxnId="{2C2A7AA4-F2B9-42DA-B9CF-CFB62BCF6470}">
      <dgm:prSet/>
      <dgm:spPr/>
      <dgm:t>
        <a:bodyPr/>
        <a:lstStyle/>
        <a:p>
          <a:endParaRPr lang="pl-PL"/>
        </a:p>
      </dgm:t>
    </dgm:pt>
    <dgm:pt modelId="{7ECDD1CB-6B76-4C9D-AC79-9E57F803B74E}" type="sibTrans" cxnId="{2C2A7AA4-F2B9-42DA-B9CF-CFB62BCF6470}">
      <dgm:prSet/>
      <dgm:spPr>
        <a:blipFill rotWithShape="1">
          <a:blip xmlns:r="http://schemas.openxmlformats.org/officeDocument/2006/relationships" r:embed="rId2"/>
          <a:stretch>
            <a:fillRect/>
          </a:stretch>
        </a:blipFill>
      </dgm:spPr>
      <dgm:t>
        <a:bodyPr/>
        <a:lstStyle/>
        <a:p>
          <a:endParaRPr lang="pl-PL"/>
        </a:p>
      </dgm:t>
    </dgm:pt>
    <dgm:pt modelId="{8D7A2705-18AD-41C8-8800-D0384AF62DE4}">
      <dgm:prSet phldrT="[Tekst]" custT="1"/>
      <dgm:spPr/>
      <dgm:t>
        <a:bodyPr/>
        <a:lstStyle/>
        <a:p>
          <a:r>
            <a:rPr lang="pl-PL" sz="1200" b="1" dirty="0">
              <a:latin typeface="Arial" panose="020B0604020202020204" pitchFamily="34" charset="0"/>
              <a:cs typeface="Arial" panose="020B0604020202020204" pitchFamily="34" charset="0"/>
            </a:rPr>
            <a:t>SO RIS in EDP – 2</a:t>
          </a:r>
          <a:r>
            <a:rPr lang="pl-PL" sz="1200" b="1" baseline="30000" dirty="0">
              <a:latin typeface="Arial" panose="020B0604020202020204" pitchFamily="34" charset="0"/>
              <a:cs typeface="Arial" panose="020B0604020202020204" pitchFamily="34" charset="0"/>
            </a:rPr>
            <a:t>nd</a:t>
          </a:r>
          <a:r>
            <a:rPr lang="pl-PL" sz="1200" b="1" dirty="0">
              <a:latin typeface="Arial" panose="020B0604020202020204" pitchFamily="34" charset="0"/>
              <a:cs typeface="Arial" panose="020B0604020202020204" pitchFamily="34" charset="0"/>
            </a:rPr>
            <a:t> edition</a:t>
          </a:r>
        </a:p>
        <a:p>
          <a:r>
            <a:rPr lang="pl-PL" sz="1200" b="1" dirty="0">
              <a:latin typeface="Arial" panose="020B0604020202020204" pitchFamily="34" charset="0"/>
              <a:cs typeface="Arial" panose="020B0604020202020204" pitchFamily="34" charset="0"/>
            </a:rPr>
            <a:t>ROP 2014-2020</a:t>
          </a:r>
        </a:p>
      </dgm:t>
    </dgm:pt>
    <dgm:pt modelId="{6A85D3BF-E747-4475-9FD7-8F353E279F81}" type="parTrans" cxnId="{9C2B7E56-EE1D-42DA-8177-7711F3100D74}">
      <dgm:prSet/>
      <dgm:spPr/>
      <dgm:t>
        <a:bodyPr/>
        <a:lstStyle/>
        <a:p>
          <a:endParaRPr lang="pl-PL"/>
        </a:p>
      </dgm:t>
    </dgm:pt>
    <dgm:pt modelId="{3B39D3D4-25D5-4BC3-AEFE-D42DF22DF9C2}" type="sibTrans" cxnId="{9C2B7E56-EE1D-42DA-8177-7711F3100D74}">
      <dgm:prSet/>
      <dgm:spPr>
        <a:blipFill rotWithShape="1">
          <a:blip xmlns:r="http://schemas.openxmlformats.org/officeDocument/2006/relationships" r:embed="rId3"/>
          <a:stretch>
            <a:fillRect/>
          </a:stretch>
        </a:blipFill>
      </dgm:spPr>
      <dgm:t>
        <a:bodyPr/>
        <a:lstStyle/>
        <a:p>
          <a:endParaRPr lang="pl-PL"/>
        </a:p>
      </dgm:t>
    </dgm:pt>
    <dgm:pt modelId="{88E2581F-552B-4988-92C0-AE5F5CE79279}">
      <dgm:prSet phldrT="[Tekst]" custT="1"/>
      <dgm:spPr/>
      <dgm:t>
        <a:bodyPr/>
        <a:lstStyle/>
        <a:p>
          <a:r>
            <a:rPr lang="pl-PL" sz="1200" b="1" dirty="0">
              <a:latin typeface="Arial" panose="020B0604020202020204" pitchFamily="34" charset="0"/>
              <a:cs typeface="Arial" panose="020B0604020202020204" pitchFamily="34" charset="0"/>
            </a:rPr>
            <a:t>Cooperation with Brasil</a:t>
          </a:r>
        </a:p>
        <a:p>
          <a:r>
            <a:rPr lang="pl-PL" sz="1100" b="1" dirty="0">
              <a:latin typeface="Arial" panose="020B0604020202020204" pitchFamily="34" charset="0"/>
              <a:cs typeface="Arial" panose="020B0604020202020204" pitchFamily="34" charset="0"/>
            </a:rPr>
            <a:t>IUC LAC / IURC </a:t>
          </a:r>
        </a:p>
      </dgm:t>
    </dgm:pt>
    <dgm:pt modelId="{EB5C4DB9-D279-451C-9F88-308A0BA821DE}" type="parTrans" cxnId="{CC3DB712-3EBB-421D-A7DE-272E985CDAEE}">
      <dgm:prSet/>
      <dgm:spPr/>
      <dgm:t>
        <a:bodyPr/>
        <a:lstStyle/>
        <a:p>
          <a:endParaRPr lang="pl-PL"/>
        </a:p>
      </dgm:t>
    </dgm:pt>
    <dgm:pt modelId="{43C4FD03-08C0-4C2E-969B-6C9758AEEB90}" type="sibTrans" cxnId="{CC3DB712-3EBB-421D-A7DE-272E985CDAEE}">
      <dgm:prSet/>
      <dgm:spPr>
        <a:blipFill rotWithShape="1">
          <a:blip xmlns:r="http://schemas.openxmlformats.org/officeDocument/2006/relationships" r:embed="rId4"/>
          <a:stretch>
            <a:fillRect/>
          </a:stretch>
        </a:blipFill>
      </dgm:spPr>
      <dgm:t>
        <a:bodyPr/>
        <a:lstStyle/>
        <a:p>
          <a:endParaRPr lang="pl-PL"/>
        </a:p>
      </dgm:t>
    </dgm:pt>
    <dgm:pt modelId="{E7C0D7C6-5764-4893-8A6B-FACB941C2882}">
      <dgm:prSet phldrT="[Tekst]" custT="1"/>
      <dgm:spPr/>
      <dgm:t>
        <a:bodyPr/>
        <a:lstStyle/>
        <a:p>
          <a:r>
            <a:rPr lang="pl-PL" sz="1200" b="1" dirty="0">
              <a:latin typeface="Arial" panose="020B0604020202020204" pitchFamily="34" charset="0"/>
              <a:cs typeface="Arial" panose="020B0604020202020204" pitchFamily="34" charset="0"/>
            </a:rPr>
            <a:t>LEEWAY</a:t>
          </a:r>
        </a:p>
        <a:p>
          <a:r>
            <a:rPr lang="pl-PL" sz="1100" b="1" dirty="0" err="1">
              <a:latin typeface="Arial" panose="020B0604020202020204" pitchFamily="34" charset="0"/>
              <a:cs typeface="Arial" panose="020B0604020202020204" pitchFamily="34" charset="0"/>
            </a:rPr>
            <a:t>Interreg</a:t>
          </a:r>
          <a:r>
            <a:rPr lang="pl-PL" sz="1100" b="1" dirty="0">
              <a:latin typeface="Arial" panose="020B0604020202020204" pitchFamily="34" charset="0"/>
              <a:cs typeface="Arial" panose="020B0604020202020204" pitchFamily="34" charset="0"/>
            </a:rPr>
            <a:t> Europe</a:t>
          </a:r>
        </a:p>
        <a:p>
          <a:r>
            <a:rPr lang="pl-PL" sz="1100" b="1" dirty="0">
              <a:latin typeface="Arial" panose="020B0604020202020204" pitchFamily="34" charset="0"/>
              <a:cs typeface="Arial" panose="020B0604020202020204" pitchFamily="34" charset="0"/>
            </a:rPr>
            <a:t>2021-2027</a:t>
          </a:r>
        </a:p>
      </dgm:t>
    </dgm:pt>
    <dgm:pt modelId="{6B458D9E-6EB7-42BE-8EB7-232CBA06CC22}" type="parTrans" cxnId="{BFF44CAD-B3D2-4BFA-ABAD-45FF865F0D03}">
      <dgm:prSet/>
      <dgm:spPr/>
      <dgm:t>
        <a:bodyPr/>
        <a:lstStyle/>
        <a:p>
          <a:endParaRPr lang="pl-PL"/>
        </a:p>
      </dgm:t>
    </dgm:pt>
    <dgm:pt modelId="{85609061-FF98-433E-A243-C6B502911C7E}" type="sibTrans" cxnId="{BFF44CAD-B3D2-4BFA-ABAD-45FF865F0D03}">
      <dgm:prSet/>
      <dgm:spPr>
        <a:blipFill rotWithShape="1">
          <a:blip xmlns:r="http://schemas.openxmlformats.org/officeDocument/2006/relationships" r:embed="rId5"/>
          <a:stretch>
            <a:fillRect/>
          </a:stretch>
        </a:blipFill>
      </dgm:spPr>
      <dgm:t>
        <a:bodyPr/>
        <a:lstStyle/>
        <a:p>
          <a:endParaRPr lang="pl-PL"/>
        </a:p>
      </dgm:t>
    </dgm:pt>
    <dgm:pt modelId="{42C53E3B-4761-4630-8BF7-81F608A62CB7}" type="pres">
      <dgm:prSet presAssocID="{409CD4E2-2791-4541-8B28-533FB70AFBDB}" presName="Name0" presStyleCnt="0">
        <dgm:presLayoutVars>
          <dgm:chMax val="21"/>
          <dgm:chPref val="21"/>
        </dgm:presLayoutVars>
      </dgm:prSet>
      <dgm:spPr/>
    </dgm:pt>
    <dgm:pt modelId="{E41CF51D-030B-46C7-ABA4-B6189C7A4CC9}" type="pres">
      <dgm:prSet presAssocID="{8A6C8486-FC17-4835-B1CD-A032EF0CDD61}" presName="text1" presStyleCnt="0"/>
      <dgm:spPr/>
    </dgm:pt>
    <dgm:pt modelId="{CB4891A5-3613-498C-80F3-9CC1DCA98F02}" type="pres">
      <dgm:prSet presAssocID="{8A6C8486-FC17-4835-B1CD-A032EF0CDD61}" presName="textRepeatNode" presStyleLbl="alignNode1" presStyleIdx="0" presStyleCnt="5" custScaleX="102282" custLinFactNeighborY="-538">
        <dgm:presLayoutVars>
          <dgm:chMax val="0"/>
          <dgm:chPref val="0"/>
          <dgm:bulletEnabled val="1"/>
        </dgm:presLayoutVars>
      </dgm:prSet>
      <dgm:spPr/>
    </dgm:pt>
    <dgm:pt modelId="{193B138C-BAA5-4AF8-9E2F-4B7774E27E77}" type="pres">
      <dgm:prSet presAssocID="{8A6C8486-FC17-4835-B1CD-A032EF0CDD61}" presName="textaccent1" presStyleCnt="0"/>
      <dgm:spPr/>
    </dgm:pt>
    <dgm:pt modelId="{E7F12BD6-1BFA-400F-A55D-76BAFC6FC97A}" type="pres">
      <dgm:prSet presAssocID="{8A6C8486-FC17-4835-B1CD-A032EF0CDD61}" presName="accentRepeatNode" presStyleLbl="solidAlignAcc1" presStyleIdx="0" presStyleCnt="10"/>
      <dgm:spPr/>
    </dgm:pt>
    <dgm:pt modelId="{7F34FC0B-C315-4CD2-9A62-D1B4C3FD3DE1}" type="pres">
      <dgm:prSet presAssocID="{A59F2A17-9FD1-4905-8021-959D524F16BA}" presName="image1" presStyleCnt="0"/>
      <dgm:spPr/>
    </dgm:pt>
    <dgm:pt modelId="{72C76398-B526-49EB-9C1A-3214E646481F}" type="pres">
      <dgm:prSet presAssocID="{A59F2A17-9FD1-4905-8021-959D524F16BA}" presName="imageRepeatNode" presStyleLbl="alignAcc1" presStyleIdx="0" presStyleCnt="5"/>
      <dgm:spPr/>
    </dgm:pt>
    <dgm:pt modelId="{6074EF29-E71D-43AB-B700-E3B40C6D74BB}" type="pres">
      <dgm:prSet presAssocID="{A59F2A17-9FD1-4905-8021-959D524F16BA}" presName="imageaccent1" presStyleCnt="0"/>
      <dgm:spPr/>
    </dgm:pt>
    <dgm:pt modelId="{AF72385D-B855-40E7-8A2E-A0C7AB82A6E0}" type="pres">
      <dgm:prSet presAssocID="{A59F2A17-9FD1-4905-8021-959D524F16BA}" presName="accentRepeatNode" presStyleLbl="solidAlignAcc1" presStyleIdx="1" presStyleCnt="10"/>
      <dgm:spPr/>
    </dgm:pt>
    <dgm:pt modelId="{B75A3666-3798-4BA8-99DF-C14B271A24BF}" type="pres">
      <dgm:prSet presAssocID="{F52A626F-0525-43FB-888D-6887FCC29F0F}" presName="text2" presStyleCnt="0"/>
      <dgm:spPr/>
    </dgm:pt>
    <dgm:pt modelId="{F68DEC22-E96E-49D0-BDBB-107978AE9408}" type="pres">
      <dgm:prSet presAssocID="{F52A626F-0525-43FB-888D-6887FCC29F0F}" presName="textRepeatNode" presStyleLbl="alignNode1" presStyleIdx="1" presStyleCnt="5">
        <dgm:presLayoutVars>
          <dgm:chMax val="0"/>
          <dgm:chPref val="0"/>
          <dgm:bulletEnabled val="1"/>
        </dgm:presLayoutVars>
      </dgm:prSet>
      <dgm:spPr/>
    </dgm:pt>
    <dgm:pt modelId="{26A2E354-0AB5-4AAB-A688-219D6044D03F}" type="pres">
      <dgm:prSet presAssocID="{F52A626F-0525-43FB-888D-6887FCC29F0F}" presName="textaccent2" presStyleCnt="0"/>
      <dgm:spPr/>
    </dgm:pt>
    <dgm:pt modelId="{2855C880-4CC0-4770-B0FF-A618AD7C47C3}" type="pres">
      <dgm:prSet presAssocID="{F52A626F-0525-43FB-888D-6887FCC29F0F}" presName="accentRepeatNode" presStyleLbl="solidAlignAcc1" presStyleIdx="2" presStyleCnt="10"/>
      <dgm:spPr/>
    </dgm:pt>
    <dgm:pt modelId="{AD06DCB5-587D-419A-BA56-AA8F85A603E3}" type="pres">
      <dgm:prSet presAssocID="{7ECDD1CB-6B76-4C9D-AC79-9E57F803B74E}" presName="image2" presStyleCnt="0"/>
      <dgm:spPr/>
    </dgm:pt>
    <dgm:pt modelId="{24814572-83E5-414A-9D35-234ABA7FD209}" type="pres">
      <dgm:prSet presAssocID="{7ECDD1CB-6B76-4C9D-AC79-9E57F803B74E}" presName="imageRepeatNode" presStyleLbl="alignAcc1" presStyleIdx="1" presStyleCnt="5"/>
      <dgm:spPr/>
    </dgm:pt>
    <dgm:pt modelId="{9C9BEE9B-55EE-443E-91EF-62E0B9DC442F}" type="pres">
      <dgm:prSet presAssocID="{7ECDD1CB-6B76-4C9D-AC79-9E57F803B74E}" presName="imageaccent2" presStyleCnt="0"/>
      <dgm:spPr/>
    </dgm:pt>
    <dgm:pt modelId="{8F98F289-4546-4B00-BA68-C176F2F6EC7A}" type="pres">
      <dgm:prSet presAssocID="{7ECDD1CB-6B76-4C9D-AC79-9E57F803B74E}" presName="accentRepeatNode" presStyleLbl="solidAlignAcc1" presStyleIdx="3" presStyleCnt="10"/>
      <dgm:spPr/>
    </dgm:pt>
    <dgm:pt modelId="{86395387-946C-464A-8227-F7FE6F26635C}" type="pres">
      <dgm:prSet presAssocID="{8D7A2705-18AD-41C8-8800-D0384AF62DE4}" presName="text3" presStyleCnt="0"/>
      <dgm:spPr/>
    </dgm:pt>
    <dgm:pt modelId="{36A57467-4D8D-4D1E-A47E-6D35A2951EAD}" type="pres">
      <dgm:prSet presAssocID="{8D7A2705-18AD-41C8-8800-D0384AF62DE4}" presName="textRepeatNode" presStyleLbl="alignNode1" presStyleIdx="2" presStyleCnt="5">
        <dgm:presLayoutVars>
          <dgm:chMax val="0"/>
          <dgm:chPref val="0"/>
          <dgm:bulletEnabled val="1"/>
        </dgm:presLayoutVars>
      </dgm:prSet>
      <dgm:spPr/>
    </dgm:pt>
    <dgm:pt modelId="{FD5CFE65-0A9B-4F83-A11F-D33510E81BA7}" type="pres">
      <dgm:prSet presAssocID="{8D7A2705-18AD-41C8-8800-D0384AF62DE4}" presName="textaccent3" presStyleCnt="0"/>
      <dgm:spPr/>
    </dgm:pt>
    <dgm:pt modelId="{8693EDD2-8EAD-4224-B03D-973DA8926752}" type="pres">
      <dgm:prSet presAssocID="{8D7A2705-18AD-41C8-8800-D0384AF62DE4}" presName="accentRepeatNode" presStyleLbl="solidAlignAcc1" presStyleIdx="4" presStyleCnt="10"/>
      <dgm:spPr/>
    </dgm:pt>
    <dgm:pt modelId="{2BEE6E82-70AC-49D3-82EF-98EDD11A7D46}" type="pres">
      <dgm:prSet presAssocID="{3B39D3D4-25D5-4BC3-AEFE-D42DF22DF9C2}" presName="image3" presStyleCnt="0"/>
      <dgm:spPr/>
    </dgm:pt>
    <dgm:pt modelId="{7C8D7F14-B569-40FB-884F-96A163FA2896}" type="pres">
      <dgm:prSet presAssocID="{3B39D3D4-25D5-4BC3-AEFE-D42DF22DF9C2}" presName="imageRepeatNode" presStyleLbl="alignAcc1" presStyleIdx="2" presStyleCnt="5"/>
      <dgm:spPr/>
    </dgm:pt>
    <dgm:pt modelId="{1FD1F462-0896-4CC4-AF31-60A971235E2D}" type="pres">
      <dgm:prSet presAssocID="{3B39D3D4-25D5-4BC3-AEFE-D42DF22DF9C2}" presName="imageaccent3" presStyleCnt="0"/>
      <dgm:spPr/>
    </dgm:pt>
    <dgm:pt modelId="{52EB025D-3EDF-41D3-855C-7A2A08CD67E9}" type="pres">
      <dgm:prSet presAssocID="{3B39D3D4-25D5-4BC3-AEFE-D42DF22DF9C2}" presName="accentRepeatNode" presStyleLbl="solidAlignAcc1" presStyleIdx="5" presStyleCnt="10"/>
      <dgm:spPr/>
    </dgm:pt>
    <dgm:pt modelId="{9D977964-EA01-4E92-A9F5-A3598B1C7E7B}" type="pres">
      <dgm:prSet presAssocID="{E7C0D7C6-5764-4893-8A6B-FACB941C2882}" presName="text4" presStyleCnt="0"/>
      <dgm:spPr/>
    </dgm:pt>
    <dgm:pt modelId="{DDAB95FD-E666-4CD6-8ECF-47D6B4B8CA56}" type="pres">
      <dgm:prSet presAssocID="{E7C0D7C6-5764-4893-8A6B-FACB941C2882}" presName="textRepeatNode" presStyleLbl="alignNode1" presStyleIdx="3" presStyleCnt="5">
        <dgm:presLayoutVars>
          <dgm:chMax val="0"/>
          <dgm:chPref val="0"/>
          <dgm:bulletEnabled val="1"/>
        </dgm:presLayoutVars>
      </dgm:prSet>
      <dgm:spPr/>
    </dgm:pt>
    <dgm:pt modelId="{C7214A67-7907-4304-AC35-9F4685D214F5}" type="pres">
      <dgm:prSet presAssocID="{E7C0D7C6-5764-4893-8A6B-FACB941C2882}" presName="textaccent4" presStyleCnt="0"/>
      <dgm:spPr/>
    </dgm:pt>
    <dgm:pt modelId="{931E31CD-15AF-4667-B8CD-54CDA8944CA6}" type="pres">
      <dgm:prSet presAssocID="{E7C0D7C6-5764-4893-8A6B-FACB941C2882}" presName="accentRepeatNode" presStyleLbl="solidAlignAcc1" presStyleIdx="6" presStyleCnt="10"/>
      <dgm:spPr/>
    </dgm:pt>
    <dgm:pt modelId="{3FC04F93-8052-4295-8667-8822760F2D56}" type="pres">
      <dgm:prSet presAssocID="{85609061-FF98-433E-A243-C6B502911C7E}" presName="image4" presStyleCnt="0"/>
      <dgm:spPr/>
    </dgm:pt>
    <dgm:pt modelId="{CEFDAFFE-EDF6-43D8-B336-7D8CEE7B05C3}" type="pres">
      <dgm:prSet presAssocID="{85609061-FF98-433E-A243-C6B502911C7E}" presName="imageRepeatNode" presStyleLbl="alignAcc1" presStyleIdx="3" presStyleCnt="5"/>
      <dgm:spPr/>
    </dgm:pt>
    <dgm:pt modelId="{D71BBBC5-89E7-41FA-8099-40F8C0D76E59}" type="pres">
      <dgm:prSet presAssocID="{85609061-FF98-433E-A243-C6B502911C7E}" presName="imageaccent4" presStyleCnt="0"/>
      <dgm:spPr/>
    </dgm:pt>
    <dgm:pt modelId="{33D16501-17BC-467B-B796-0372996F6B03}" type="pres">
      <dgm:prSet presAssocID="{85609061-FF98-433E-A243-C6B502911C7E}" presName="accentRepeatNode" presStyleLbl="solidAlignAcc1" presStyleIdx="7" presStyleCnt="10"/>
      <dgm:spPr/>
    </dgm:pt>
    <dgm:pt modelId="{25B3EB15-44B4-46B0-B9DD-2D1D490ED329}" type="pres">
      <dgm:prSet presAssocID="{88E2581F-552B-4988-92C0-AE5F5CE79279}" presName="text5" presStyleCnt="0"/>
      <dgm:spPr/>
    </dgm:pt>
    <dgm:pt modelId="{FEC508BB-7193-4FC5-BD69-9D50E848C619}" type="pres">
      <dgm:prSet presAssocID="{88E2581F-552B-4988-92C0-AE5F5CE79279}" presName="textRepeatNode" presStyleLbl="alignNode1" presStyleIdx="4" presStyleCnt="5">
        <dgm:presLayoutVars>
          <dgm:chMax val="0"/>
          <dgm:chPref val="0"/>
          <dgm:bulletEnabled val="1"/>
        </dgm:presLayoutVars>
      </dgm:prSet>
      <dgm:spPr/>
    </dgm:pt>
    <dgm:pt modelId="{CB0CB0E5-1B59-4138-8D84-3AE67FC67D9E}" type="pres">
      <dgm:prSet presAssocID="{88E2581F-552B-4988-92C0-AE5F5CE79279}" presName="textaccent5" presStyleCnt="0"/>
      <dgm:spPr/>
    </dgm:pt>
    <dgm:pt modelId="{7F899B3C-92E6-497F-B38A-9C135D812ECD}" type="pres">
      <dgm:prSet presAssocID="{88E2581F-552B-4988-92C0-AE5F5CE79279}" presName="accentRepeatNode" presStyleLbl="solidAlignAcc1" presStyleIdx="8" presStyleCnt="10"/>
      <dgm:spPr/>
    </dgm:pt>
    <dgm:pt modelId="{75E82A47-2955-41BD-BEBF-784D556E998F}" type="pres">
      <dgm:prSet presAssocID="{43C4FD03-08C0-4C2E-969B-6C9758AEEB90}" presName="image5" presStyleCnt="0"/>
      <dgm:spPr/>
    </dgm:pt>
    <dgm:pt modelId="{2D5E35F8-A71C-4163-A176-03EC888E68DF}" type="pres">
      <dgm:prSet presAssocID="{43C4FD03-08C0-4C2E-969B-6C9758AEEB90}" presName="imageRepeatNode" presStyleLbl="alignAcc1" presStyleIdx="4" presStyleCnt="5" custLinFactNeighborX="7249" custLinFactNeighborY="-649"/>
      <dgm:spPr/>
    </dgm:pt>
    <dgm:pt modelId="{37B86C4D-54EF-4E06-9B49-9AAF5A777556}" type="pres">
      <dgm:prSet presAssocID="{43C4FD03-08C0-4C2E-969B-6C9758AEEB90}" presName="imageaccent5" presStyleCnt="0"/>
      <dgm:spPr/>
    </dgm:pt>
    <dgm:pt modelId="{17629A62-B2EE-4397-A270-07FE41A579AB}" type="pres">
      <dgm:prSet presAssocID="{43C4FD03-08C0-4C2E-969B-6C9758AEEB90}" presName="accentRepeatNode" presStyleLbl="solidAlignAcc1" presStyleIdx="9" presStyleCnt="10"/>
      <dgm:spPr/>
    </dgm:pt>
  </dgm:ptLst>
  <dgm:cxnLst>
    <dgm:cxn modelId="{6F5DD10C-817F-42F8-BFC7-387A293BBC8B}" type="presOf" srcId="{88E2581F-552B-4988-92C0-AE5F5CE79279}" destId="{FEC508BB-7193-4FC5-BD69-9D50E848C619}" srcOrd="0" destOrd="0" presId="urn:microsoft.com/office/officeart/2008/layout/HexagonCluster"/>
    <dgm:cxn modelId="{CC3DB712-3EBB-421D-A7DE-272E985CDAEE}" srcId="{409CD4E2-2791-4541-8B28-533FB70AFBDB}" destId="{88E2581F-552B-4988-92C0-AE5F5CE79279}" srcOrd="4" destOrd="0" parTransId="{EB5C4DB9-D279-451C-9F88-308A0BA821DE}" sibTransId="{43C4FD03-08C0-4C2E-969B-6C9758AEEB90}"/>
    <dgm:cxn modelId="{983A4124-0F4A-482C-815D-4C8B35E932D0}" type="presOf" srcId="{85609061-FF98-433E-A243-C6B502911C7E}" destId="{CEFDAFFE-EDF6-43D8-B336-7D8CEE7B05C3}" srcOrd="0" destOrd="0" presId="urn:microsoft.com/office/officeart/2008/layout/HexagonCluster"/>
    <dgm:cxn modelId="{78ACF03B-4854-4511-8DAB-5DF009EBCDA0}" type="presOf" srcId="{3B39D3D4-25D5-4BC3-AEFE-D42DF22DF9C2}" destId="{7C8D7F14-B569-40FB-884F-96A163FA2896}" srcOrd="0" destOrd="0" presId="urn:microsoft.com/office/officeart/2008/layout/HexagonCluster"/>
    <dgm:cxn modelId="{A809B068-7B6D-43D1-B99C-DFD32DA771B2}" type="presOf" srcId="{8D7A2705-18AD-41C8-8800-D0384AF62DE4}" destId="{36A57467-4D8D-4D1E-A47E-6D35A2951EAD}" srcOrd="0" destOrd="0" presId="urn:microsoft.com/office/officeart/2008/layout/HexagonCluster"/>
    <dgm:cxn modelId="{18992756-19DA-47FA-A787-DBE33AB3D962}" srcId="{409CD4E2-2791-4541-8B28-533FB70AFBDB}" destId="{8A6C8486-FC17-4835-B1CD-A032EF0CDD61}" srcOrd="0" destOrd="0" parTransId="{F47DEE03-E5DE-487B-91FE-999CF1E5211F}" sibTransId="{A59F2A17-9FD1-4905-8021-959D524F16BA}"/>
    <dgm:cxn modelId="{9C2B7E56-EE1D-42DA-8177-7711F3100D74}" srcId="{409CD4E2-2791-4541-8B28-533FB70AFBDB}" destId="{8D7A2705-18AD-41C8-8800-D0384AF62DE4}" srcOrd="2" destOrd="0" parTransId="{6A85D3BF-E747-4475-9FD7-8F353E279F81}" sibTransId="{3B39D3D4-25D5-4BC3-AEFE-D42DF22DF9C2}"/>
    <dgm:cxn modelId="{4DD6D856-50A2-42F8-AAC2-57C4B46EF9AF}" type="presOf" srcId="{409CD4E2-2791-4541-8B28-533FB70AFBDB}" destId="{42C53E3B-4761-4630-8BF7-81F608A62CB7}" srcOrd="0" destOrd="0" presId="urn:microsoft.com/office/officeart/2008/layout/HexagonCluster"/>
    <dgm:cxn modelId="{6474C658-4772-46E1-8D5D-936D0FCC30F3}" type="presOf" srcId="{F52A626F-0525-43FB-888D-6887FCC29F0F}" destId="{F68DEC22-E96E-49D0-BDBB-107978AE9408}" srcOrd="0" destOrd="0" presId="urn:microsoft.com/office/officeart/2008/layout/HexagonCluster"/>
    <dgm:cxn modelId="{2A68017D-32EE-4C5F-960D-F47233C423F6}" type="presOf" srcId="{8A6C8486-FC17-4835-B1CD-A032EF0CDD61}" destId="{CB4891A5-3613-498C-80F3-9CC1DCA98F02}" srcOrd="0" destOrd="0" presId="urn:microsoft.com/office/officeart/2008/layout/HexagonCluster"/>
    <dgm:cxn modelId="{1DDD3599-6BDA-4363-8BB5-4A69F97C2213}" type="presOf" srcId="{7ECDD1CB-6B76-4C9D-AC79-9E57F803B74E}" destId="{24814572-83E5-414A-9D35-234ABA7FD209}" srcOrd="0" destOrd="0" presId="urn:microsoft.com/office/officeart/2008/layout/HexagonCluster"/>
    <dgm:cxn modelId="{2C2A7AA4-F2B9-42DA-B9CF-CFB62BCF6470}" srcId="{409CD4E2-2791-4541-8B28-533FB70AFBDB}" destId="{F52A626F-0525-43FB-888D-6887FCC29F0F}" srcOrd="1" destOrd="0" parTransId="{96DB9A06-3552-4315-B48F-27914F844186}" sibTransId="{7ECDD1CB-6B76-4C9D-AC79-9E57F803B74E}"/>
    <dgm:cxn modelId="{BFF44CAD-B3D2-4BFA-ABAD-45FF865F0D03}" srcId="{409CD4E2-2791-4541-8B28-533FB70AFBDB}" destId="{E7C0D7C6-5764-4893-8A6B-FACB941C2882}" srcOrd="3" destOrd="0" parTransId="{6B458D9E-6EB7-42BE-8EB7-232CBA06CC22}" sibTransId="{85609061-FF98-433E-A243-C6B502911C7E}"/>
    <dgm:cxn modelId="{292951BF-0389-4816-ABAD-60BEB034A897}" type="presOf" srcId="{A59F2A17-9FD1-4905-8021-959D524F16BA}" destId="{72C76398-B526-49EB-9C1A-3214E646481F}" srcOrd="0" destOrd="0" presId="urn:microsoft.com/office/officeart/2008/layout/HexagonCluster"/>
    <dgm:cxn modelId="{931902DF-4044-44EA-B0F4-A2A385BD849C}" type="presOf" srcId="{E7C0D7C6-5764-4893-8A6B-FACB941C2882}" destId="{DDAB95FD-E666-4CD6-8ECF-47D6B4B8CA56}" srcOrd="0" destOrd="0" presId="urn:microsoft.com/office/officeart/2008/layout/HexagonCluster"/>
    <dgm:cxn modelId="{BFCECFF2-2AC8-40ED-A13F-71F3F2F226C9}" type="presOf" srcId="{43C4FD03-08C0-4C2E-969B-6C9758AEEB90}" destId="{2D5E35F8-A71C-4163-A176-03EC888E68DF}" srcOrd="0" destOrd="0" presId="urn:microsoft.com/office/officeart/2008/layout/HexagonCluster"/>
    <dgm:cxn modelId="{159AABDE-F183-44AE-A27E-C101B6A68854}" type="presParOf" srcId="{42C53E3B-4761-4630-8BF7-81F608A62CB7}" destId="{E41CF51D-030B-46C7-ABA4-B6189C7A4CC9}" srcOrd="0" destOrd="0" presId="urn:microsoft.com/office/officeart/2008/layout/HexagonCluster"/>
    <dgm:cxn modelId="{3531CCD6-2DBB-479C-8882-9F9598520DCC}" type="presParOf" srcId="{E41CF51D-030B-46C7-ABA4-B6189C7A4CC9}" destId="{CB4891A5-3613-498C-80F3-9CC1DCA98F02}" srcOrd="0" destOrd="0" presId="urn:microsoft.com/office/officeart/2008/layout/HexagonCluster"/>
    <dgm:cxn modelId="{951699BA-EE12-4E16-8A84-868FA74925A4}" type="presParOf" srcId="{42C53E3B-4761-4630-8BF7-81F608A62CB7}" destId="{193B138C-BAA5-4AF8-9E2F-4B7774E27E77}" srcOrd="1" destOrd="0" presId="urn:microsoft.com/office/officeart/2008/layout/HexagonCluster"/>
    <dgm:cxn modelId="{F3E8756F-4E53-4298-83C8-D459923106F8}" type="presParOf" srcId="{193B138C-BAA5-4AF8-9E2F-4B7774E27E77}" destId="{E7F12BD6-1BFA-400F-A55D-76BAFC6FC97A}" srcOrd="0" destOrd="0" presId="urn:microsoft.com/office/officeart/2008/layout/HexagonCluster"/>
    <dgm:cxn modelId="{BE1618DB-2A77-4066-8CA4-34861DE87801}" type="presParOf" srcId="{42C53E3B-4761-4630-8BF7-81F608A62CB7}" destId="{7F34FC0B-C315-4CD2-9A62-D1B4C3FD3DE1}" srcOrd="2" destOrd="0" presId="urn:microsoft.com/office/officeart/2008/layout/HexagonCluster"/>
    <dgm:cxn modelId="{3D5B2881-C2AF-4659-9CC2-883DC367163D}" type="presParOf" srcId="{7F34FC0B-C315-4CD2-9A62-D1B4C3FD3DE1}" destId="{72C76398-B526-49EB-9C1A-3214E646481F}" srcOrd="0" destOrd="0" presId="urn:microsoft.com/office/officeart/2008/layout/HexagonCluster"/>
    <dgm:cxn modelId="{3A330F0E-651B-4101-BADD-0821D7DF83D7}" type="presParOf" srcId="{42C53E3B-4761-4630-8BF7-81F608A62CB7}" destId="{6074EF29-E71D-43AB-B700-E3B40C6D74BB}" srcOrd="3" destOrd="0" presId="urn:microsoft.com/office/officeart/2008/layout/HexagonCluster"/>
    <dgm:cxn modelId="{B75CE0F2-0F44-4A17-8854-1DCF28E2D1A5}" type="presParOf" srcId="{6074EF29-E71D-43AB-B700-E3B40C6D74BB}" destId="{AF72385D-B855-40E7-8A2E-A0C7AB82A6E0}" srcOrd="0" destOrd="0" presId="urn:microsoft.com/office/officeart/2008/layout/HexagonCluster"/>
    <dgm:cxn modelId="{BB8B82D4-1A0D-49B5-ADC0-D8F992BF1CCF}" type="presParOf" srcId="{42C53E3B-4761-4630-8BF7-81F608A62CB7}" destId="{B75A3666-3798-4BA8-99DF-C14B271A24BF}" srcOrd="4" destOrd="0" presId="urn:microsoft.com/office/officeart/2008/layout/HexagonCluster"/>
    <dgm:cxn modelId="{F1E7FF54-F8B2-48F2-8F96-2044D49E2527}" type="presParOf" srcId="{B75A3666-3798-4BA8-99DF-C14B271A24BF}" destId="{F68DEC22-E96E-49D0-BDBB-107978AE9408}" srcOrd="0" destOrd="0" presId="urn:microsoft.com/office/officeart/2008/layout/HexagonCluster"/>
    <dgm:cxn modelId="{E296DC1C-8906-44B2-AF32-D88603760299}" type="presParOf" srcId="{42C53E3B-4761-4630-8BF7-81F608A62CB7}" destId="{26A2E354-0AB5-4AAB-A688-219D6044D03F}" srcOrd="5" destOrd="0" presId="urn:microsoft.com/office/officeart/2008/layout/HexagonCluster"/>
    <dgm:cxn modelId="{6143EECF-D617-4278-A643-9158042E2D1E}" type="presParOf" srcId="{26A2E354-0AB5-4AAB-A688-219D6044D03F}" destId="{2855C880-4CC0-4770-B0FF-A618AD7C47C3}" srcOrd="0" destOrd="0" presId="urn:microsoft.com/office/officeart/2008/layout/HexagonCluster"/>
    <dgm:cxn modelId="{5F81DFE9-12B2-4AA0-BA33-079498E30EBC}" type="presParOf" srcId="{42C53E3B-4761-4630-8BF7-81F608A62CB7}" destId="{AD06DCB5-587D-419A-BA56-AA8F85A603E3}" srcOrd="6" destOrd="0" presId="urn:microsoft.com/office/officeart/2008/layout/HexagonCluster"/>
    <dgm:cxn modelId="{1BE1F10A-DB59-43FA-88BA-41364573BDC7}" type="presParOf" srcId="{AD06DCB5-587D-419A-BA56-AA8F85A603E3}" destId="{24814572-83E5-414A-9D35-234ABA7FD209}" srcOrd="0" destOrd="0" presId="urn:microsoft.com/office/officeart/2008/layout/HexagonCluster"/>
    <dgm:cxn modelId="{2675325E-22D2-40FB-BA58-21C79A1AE613}" type="presParOf" srcId="{42C53E3B-4761-4630-8BF7-81F608A62CB7}" destId="{9C9BEE9B-55EE-443E-91EF-62E0B9DC442F}" srcOrd="7" destOrd="0" presId="urn:microsoft.com/office/officeart/2008/layout/HexagonCluster"/>
    <dgm:cxn modelId="{19B287A1-4A7B-42FD-AA5B-3C2FDDC5EFBA}" type="presParOf" srcId="{9C9BEE9B-55EE-443E-91EF-62E0B9DC442F}" destId="{8F98F289-4546-4B00-BA68-C176F2F6EC7A}" srcOrd="0" destOrd="0" presId="urn:microsoft.com/office/officeart/2008/layout/HexagonCluster"/>
    <dgm:cxn modelId="{294F6FF5-FA8E-4AE0-8046-C18A5F087867}" type="presParOf" srcId="{42C53E3B-4761-4630-8BF7-81F608A62CB7}" destId="{86395387-946C-464A-8227-F7FE6F26635C}" srcOrd="8" destOrd="0" presId="urn:microsoft.com/office/officeart/2008/layout/HexagonCluster"/>
    <dgm:cxn modelId="{42574625-3EA9-48F4-9F63-4A033A36814E}" type="presParOf" srcId="{86395387-946C-464A-8227-F7FE6F26635C}" destId="{36A57467-4D8D-4D1E-A47E-6D35A2951EAD}" srcOrd="0" destOrd="0" presId="urn:microsoft.com/office/officeart/2008/layout/HexagonCluster"/>
    <dgm:cxn modelId="{59FD3739-E959-48FF-89FF-796E44EEDEE4}" type="presParOf" srcId="{42C53E3B-4761-4630-8BF7-81F608A62CB7}" destId="{FD5CFE65-0A9B-4F83-A11F-D33510E81BA7}" srcOrd="9" destOrd="0" presId="urn:microsoft.com/office/officeart/2008/layout/HexagonCluster"/>
    <dgm:cxn modelId="{9C9A9D75-D11F-4697-8A84-22CFB63C2672}" type="presParOf" srcId="{FD5CFE65-0A9B-4F83-A11F-D33510E81BA7}" destId="{8693EDD2-8EAD-4224-B03D-973DA8926752}" srcOrd="0" destOrd="0" presId="urn:microsoft.com/office/officeart/2008/layout/HexagonCluster"/>
    <dgm:cxn modelId="{EBE5B368-B4F4-4D15-B673-2387ABE2A836}" type="presParOf" srcId="{42C53E3B-4761-4630-8BF7-81F608A62CB7}" destId="{2BEE6E82-70AC-49D3-82EF-98EDD11A7D46}" srcOrd="10" destOrd="0" presId="urn:microsoft.com/office/officeart/2008/layout/HexagonCluster"/>
    <dgm:cxn modelId="{930CAAE6-5938-480C-AEC4-B07B3564CFA1}" type="presParOf" srcId="{2BEE6E82-70AC-49D3-82EF-98EDD11A7D46}" destId="{7C8D7F14-B569-40FB-884F-96A163FA2896}" srcOrd="0" destOrd="0" presId="urn:microsoft.com/office/officeart/2008/layout/HexagonCluster"/>
    <dgm:cxn modelId="{FE8A97F9-A03F-4B97-B437-717F9F45507B}" type="presParOf" srcId="{42C53E3B-4761-4630-8BF7-81F608A62CB7}" destId="{1FD1F462-0896-4CC4-AF31-60A971235E2D}" srcOrd="11" destOrd="0" presId="urn:microsoft.com/office/officeart/2008/layout/HexagonCluster"/>
    <dgm:cxn modelId="{7521C3FA-50FE-48A3-89E8-204B29EF22DE}" type="presParOf" srcId="{1FD1F462-0896-4CC4-AF31-60A971235E2D}" destId="{52EB025D-3EDF-41D3-855C-7A2A08CD67E9}" srcOrd="0" destOrd="0" presId="urn:microsoft.com/office/officeart/2008/layout/HexagonCluster"/>
    <dgm:cxn modelId="{821E973C-6B05-4F8D-A49B-B423C57BD978}" type="presParOf" srcId="{42C53E3B-4761-4630-8BF7-81F608A62CB7}" destId="{9D977964-EA01-4E92-A9F5-A3598B1C7E7B}" srcOrd="12" destOrd="0" presId="urn:microsoft.com/office/officeart/2008/layout/HexagonCluster"/>
    <dgm:cxn modelId="{6F55457B-C193-4DD7-AD15-DE1ED35EE7BC}" type="presParOf" srcId="{9D977964-EA01-4E92-A9F5-A3598B1C7E7B}" destId="{DDAB95FD-E666-4CD6-8ECF-47D6B4B8CA56}" srcOrd="0" destOrd="0" presId="urn:microsoft.com/office/officeart/2008/layout/HexagonCluster"/>
    <dgm:cxn modelId="{7871AD5B-73E2-49F7-B978-A8F75EF72D41}" type="presParOf" srcId="{42C53E3B-4761-4630-8BF7-81F608A62CB7}" destId="{C7214A67-7907-4304-AC35-9F4685D214F5}" srcOrd="13" destOrd="0" presId="urn:microsoft.com/office/officeart/2008/layout/HexagonCluster"/>
    <dgm:cxn modelId="{BF72BE87-28B9-4624-B2ED-C333CCDCADB5}" type="presParOf" srcId="{C7214A67-7907-4304-AC35-9F4685D214F5}" destId="{931E31CD-15AF-4667-B8CD-54CDA8944CA6}" srcOrd="0" destOrd="0" presId="urn:microsoft.com/office/officeart/2008/layout/HexagonCluster"/>
    <dgm:cxn modelId="{8D9543E5-37CE-4E68-8EFA-8471D02CD490}" type="presParOf" srcId="{42C53E3B-4761-4630-8BF7-81F608A62CB7}" destId="{3FC04F93-8052-4295-8667-8822760F2D56}" srcOrd="14" destOrd="0" presId="urn:microsoft.com/office/officeart/2008/layout/HexagonCluster"/>
    <dgm:cxn modelId="{5894DAF4-0169-4607-ADA5-CE5603A7D0B0}" type="presParOf" srcId="{3FC04F93-8052-4295-8667-8822760F2D56}" destId="{CEFDAFFE-EDF6-43D8-B336-7D8CEE7B05C3}" srcOrd="0" destOrd="0" presId="urn:microsoft.com/office/officeart/2008/layout/HexagonCluster"/>
    <dgm:cxn modelId="{D4308615-BE69-42BA-BD54-6F58E894BD8A}" type="presParOf" srcId="{42C53E3B-4761-4630-8BF7-81F608A62CB7}" destId="{D71BBBC5-89E7-41FA-8099-40F8C0D76E59}" srcOrd="15" destOrd="0" presId="urn:microsoft.com/office/officeart/2008/layout/HexagonCluster"/>
    <dgm:cxn modelId="{CF4D0651-AD09-4F14-9F61-C277BCCA2691}" type="presParOf" srcId="{D71BBBC5-89E7-41FA-8099-40F8C0D76E59}" destId="{33D16501-17BC-467B-B796-0372996F6B03}" srcOrd="0" destOrd="0" presId="urn:microsoft.com/office/officeart/2008/layout/HexagonCluster"/>
    <dgm:cxn modelId="{4415670E-B049-4792-8BDE-DD9C33DA56EF}" type="presParOf" srcId="{42C53E3B-4761-4630-8BF7-81F608A62CB7}" destId="{25B3EB15-44B4-46B0-B9DD-2D1D490ED329}" srcOrd="16" destOrd="0" presId="urn:microsoft.com/office/officeart/2008/layout/HexagonCluster"/>
    <dgm:cxn modelId="{A3E5C8B8-1CAA-43E9-BBB8-54AA87BC6227}" type="presParOf" srcId="{25B3EB15-44B4-46B0-B9DD-2D1D490ED329}" destId="{FEC508BB-7193-4FC5-BD69-9D50E848C619}" srcOrd="0" destOrd="0" presId="urn:microsoft.com/office/officeart/2008/layout/HexagonCluster"/>
    <dgm:cxn modelId="{4B8ADBB2-6B9F-4ADE-BAC8-82F660598230}" type="presParOf" srcId="{42C53E3B-4761-4630-8BF7-81F608A62CB7}" destId="{CB0CB0E5-1B59-4138-8D84-3AE67FC67D9E}" srcOrd="17" destOrd="0" presId="urn:microsoft.com/office/officeart/2008/layout/HexagonCluster"/>
    <dgm:cxn modelId="{332A15FF-4D48-4C02-9903-ED6E32F9B5E8}" type="presParOf" srcId="{CB0CB0E5-1B59-4138-8D84-3AE67FC67D9E}" destId="{7F899B3C-92E6-497F-B38A-9C135D812ECD}" srcOrd="0" destOrd="0" presId="urn:microsoft.com/office/officeart/2008/layout/HexagonCluster"/>
    <dgm:cxn modelId="{E79CEF85-D35C-449F-B32B-97BFD1D172C3}" type="presParOf" srcId="{42C53E3B-4761-4630-8BF7-81F608A62CB7}" destId="{75E82A47-2955-41BD-BEBF-784D556E998F}" srcOrd="18" destOrd="0" presId="urn:microsoft.com/office/officeart/2008/layout/HexagonCluster"/>
    <dgm:cxn modelId="{0D199013-7D5C-4BCA-A1E0-BCDC53DB8EA8}" type="presParOf" srcId="{75E82A47-2955-41BD-BEBF-784D556E998F}" destId="{2D5E35F8-A71C-4163-A176-03EC888E68DF}" srcOrd="0" destOrd="0" presId="urn:microsoft.com/office/officeart/2008/layout/HexagonCluster"/>
    <dgm:cxn modelId="{18A102D0-D3E9-4F0B-8CD1-649FE2E68749}" type="presParOf" srcId="{42C53E3B-4761-4630-8BF7-81F608A62CB7}" destId="{37B86C4D-54EF-4E06-9B49-9AAF5A777556}" srcOrd="19" destOrd="0" presId="urn:microsoft.com/office/officeart/2008/layout/HexagonCluster"/>
    <dgm:cxn modelId="{8CF22C7F-71EA-4DD0-A67C-EE32FDC92CAB}" type="presParOf" srcId="{37B86C4D-54EF-4E06-9B49-9AAF5A777556}" destId="{17629A62-B2EE-4397-A270-07FE41A579AB}"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891A5-3613-498C-80F3-9CC1DCA98F02}">
      <dsp:nvSpPr>
        <dsp:cNvPr id="0" name=""/>
        <dsp:cNvSpPr/>
      </dsp:nvSpPr>
      <dsp:spPr>
        <a:xfrm>
          <a:off x="1367639" y="3013630"/>
          <a:ext cx="1647368" cy="1382760"/>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66725">
            <a:lnSpc>
              <a:spcPct val="90000"/>
            </a:lnSpc>
            <a:spcBef>
              <a:spcPct val="0"/>
            </a:spcBef>
            <a:spcAft>
              <a:spcPts val="0"/>
            </a:spcAft>
            <a:buNone/>
          </a:pPr>
          <a:r>
            <a:rPr lang="pl-PL" sz="1050" b="1" kern="1200" dirty="0">
              <a:latin typeface="Arial" panose="020B0604020202020204" pitchFamily="34" charset="0"/>
              <a:cs typeface="Arial" panose="020B0604020202020204" pitchFamily="34" charset="0"/>
            </a:rPr>
            <a:t>Interreg Europe 2014-2020 </a:t>
          </a:r>
          <a:r>
            <a:rPr lang="pl-PL" sz="1000" b="1" kern="1200" dirty="0">
              <a:latin typeface="Arial" panose="020B0604020202020204" pitchFamily="34" charset="0"/>
              <a:cs typeface="Arial" panose="020B0604020202020204" pitchFamily="34" charset="0"/>
            </a:rPr>
            <a:t>Design4Innovation</a:t>
          </a:r>
        </a:p>
        <a:p>
          <a:pPr marL="0" lvl="0" indent="0" algn="ctr" defTabSz="466725">
            <a:lnSpc>
              <a:spcPct val="90000"/>
            </a:lnSpc>
            <a:spcBef>
              <a:spcPct val="0"/>
            </a:spcBef>
            <a:spcAft>
              <a:spcPts val="0"/>
            </a:spcAft>
            <a:buNone/>
          </a:pPr>
          <a:r>
            <a:rPr lang="pl-PL" sz="1050" b="1" kern="1200" dirty="0">
              <a:latin typeface="Arial" panose="020B0604020202020204" pitchFamily="34" charset="0"/>
              <a:cs typeface="Arial" panose="020B0604020202020204" pitchFamily="34" charset="0"/>
            </a:rPr>
            <a:t>40 </a:t>
          </a:r>
          <a:r>
            <a:rPr lang="pl-PL" sz="1050" b="1" kern="1200" dirty="0" err="1">
              <a:latin typeface="Arial" panose="020B0604020202020204" pitchFamily="34" charset="0"/>
              <a:cs typeface="Arial" panose="020B0604020202020204" pitchFamily="34" charset="0"/>
            </a:rPr>
            <a:t>Ready</a:t>
          </a:r>
          <a:endParaRPr lang="pl-PL" sz="1050" b="1" kern="1200" dirty="0">
            <a:latin typeface="Arial" panose="020B0604020202020204" pitchFamily="34" charset="0"/>
            <a:cs typeface="Arial" panose="020B0604020202020204" pitchFamily="34" charset="0"/>
          </a:endParaRPr>
        </a:p>
        <a:p>
          <a:pPr marL="0" lvl="0" indent="0" algn="ctr" defTabSz="466725">
            <a:lnSpc>
              <a:spcPct val="90000"/>
            </a:lnSpc>
            <a:spcBef>
              <a:spcPct val="0"/>
            </a:spcBef>
            <a:spcAft>
              <a:spcPts val="0"/>
            </a:spcAft>
            <a:buNone/>
          </a:pPr>
          <a:r>
            <a:rPr lang="pl-PL" sz="1050" b="1" kern="1200" dirty="0" err="1">
              <a:latin typeface="Arial" panose="020B0604020202020204" pitchFamily="34" charset="0"/>
              <a:cs typeface="Arial" panose="020B0604020202020204" pitchFamily="34" charset="0"/>
            </a:rPr>
            <a:t>InnoHEIs</a:t>
          </a:r>
          <a:endParaRPr lang="pl-PL" sz="1050" b="1" kern="1200" dirty="0">
            <a:latin typeface="Arial" panose="020B0604020202020204" pitchFamily="34" charset="0"/>
            <a:cs typeface="Arial" panose="020B0604020202020204" pitchFamily="34" charset="0"/>
          </a:endParaRPr>
        </a:p>
      </dsp:txBody>
      <dsp:txXfrm>
        <a:off x="1620150" y="3225581"/>
        <a:ext cx="1142346" cy="958858"/>
      </dsp:txXfrm>
    </dsp:sp>
    <dsp:sp modelId="{E7F12BD6-1BFA-400F-A55D-76BAFC6FC97A}">
      <dsp:nvSpPr>
        <dsp:cNvPr id="0" name=""/>
        <dsp:cNvSpPr/>
      </dsp:nvSpPr>
      <dsp:spPr>
        <a:xfrm>
          <a:off x="1424445" y="3639392"/>
          <a:ext cx="187876" cy="161941"/>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72C76398-B526-49EB-9C1A-3214E646481F}">
      <dsp:nvSpPr>
        <dsp:cNvPr id="0" name=""/>
        <dsp:cNvSpPr/>
      </dsp:nvSpPr>
      <dsp:spPr>
        <a:xfrm>
          <a:off x="0" y="2256632"/>
          <a:ext cx="1610614" cy="1382760"/>
        </a:xfrm>
        <a:prstGeom prst="hexagon">
          <a:avLst>
            <a:gd name="adj" fmla="val 25000"/>
            <a:gd name="vf" fmla="val 115470"/>
          </a:avLst>
        </a:prstGeom>
        <a:blipFill rotWithShape="1">
          <a:blip xmlns:r="http://schemas.openxmlformats.org/officeDocument/2006/relationships" r:embed="rId1"/>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F72385D-B855-40E7-8A2E-A0C7AB82A6E0}">
      <dsp:nvSpPr>
        <dsp:cNvPr id="0" name=""/>
        <dsp:cNvSpPr/>
      </dsp:nvSpPr>
      <dsp:spPr>
        <a:xfrm>
          <a:off x="1103347" y="3455735"/>
          <a:ext cx="187876" cy="161941"/>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F68DEC22-E96E-49D0-BDBB-107978AE9408}">
      <dsp:nvSpPr>
        <dsp:cNvPr id="0" name=""/>
        <dsp:cNvSpPr/>
      </dsp:nvSpPr>
      <dsp:spPr>
        <a:xfrm>
          <a:off x="2772033" y="2252215"/>
          <a:ext cx="1610614" cy="1382760"/>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pl-PL" sz="1200" b="1" kern="1200" dirty="0">
              <a:latin typeface="Arial" panose="020B0604020202020204" pitchFamily="34" charset="0"/>
              <a:cs typeface="Arial" panose="020B0604020202020204" pitchFamily="34" charset="0"/>
            </a:rPr>
            <a:t>LOTTI</a:t>
          </a:r>
        </a:p>
        <a:p>
          <a:pPr marL="0" lvl="0" indent="0" algn="ctr" defTabSz="533400">
            <a:lnSpc>
              <a:spcPct val="90000"/>
            </a:lnSpc>
            <a:spcBef>
              <a:spcPct val="0"/>
            </a:spcBef>
            <a:spcAft>
              <a:spcPct val="35000"/>
            </a:spcAft>
            <a:buNone/>
          </a:pPr>
          <a:r>
            <a:rPr lang="pl-PL" sz="1100" b="1" kern="1200" dirty="0" err="1">
              <a:latin typeface="Arial" panose="020B0604020202020204" pitchFamily="34" charset="0"/>
              <a:cs typeface="Arial" panose="020B0604020202020204" pitchFamily="34" charset="0"/>
            </a:rPr>
            <a:t>Interreg</a:t>
          </a:r>
          <a:r>
            <a:rPr lang="pl-PL" sz="1100" b="1" kern="1200" dirty="0">
              <a:latin typeface="Arial" panose="020B0604020202020204" pitchFamily="34" charset="0"/>
              <a:cs typeface="Arial" panose="020B0604020202020204" pitchFamily="34" charset="0"/>
            </a:rPr>
            <a:t> Europe </a:t>
          </a:r>
        </a:p>
        <a:p>
          <a:pPr marL="0" lvl="0" indent="0" algn="ctr" defTabSz="533400">
            <a:lnSpc>
              <a:spcPct val="90000"/>
            </a:lnSpc>
            <a:spcBef>
              <a:spcPct val="0"/>
            </a:spcBef>
            <a:spcAft>
              <a:spcPct val="35000"/>
            </a:spcAft>
            <a:buNone/>
          </a:pPr>
          <a:r>
            <a:rPr lang="pl-PL" sz="1100" b="1" kern="1200" dirty="0">
              <a:latin typeface="Arial" panose="020B0604020202020204" pitchFamily="34" charset="0"/>
              <a:cs typeface="Arial" panose="020B0604020202020204" pitchFamily="34" charset="0"/>
            </a:rPr>
            <a:t>2021-2027</a:t>
          </a:r>
        </a:p>
      </dsp:txBody>
      <dsp:txXfrm>
        <a:off x="3021481" y="2466373"/>
        <a:ext cx="1111718" cy="954444"/>
      </dsp:txXfrm>
    </dsp:sp>
    <dsp:sp modelId="{2855C880-4CC0-4770-B0FF-A618AD7C47C3}">
      <dsp:nvSpPr>
        <dsp:cNvPr id="0" name=""/>
        <dsp:cNvSpPr/>
      </dsp:nvSpPr>
      <dsp:spPr>
        <a:xfrm>
          <a:off x="3880504" y="3448375"/>
          <a:ext cx="187876" cy="161941"/>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24814572-83E5-414A-9D35-234ABA7FD209}">
      <dsp:nvSpPr>
        <dsp:cNvPr id="0" name=""/>
        <dsp:cNvSpPr/>
      </dsp:nvSpPr>
      <dsp:spPr>
        <a:xfrm>
          <a:off x="4157195" y="3018125"/>
          <a:ext cx="1610614" cy="1382760"/>
        </a:xfrm>
        <a:prstGeom prst="hexagon">
          <a:avLst>
            <a:gd name="adj" fmla="val 25000"/>
            <a:gd name="vf" fmla="val 115470"/>
          </a:avLst>
        </a:prstGeom>
        <a:blipFill rotWithShape="1">
          <a:blip xmlns:r="http://schemas.openxmlformats.org/officeDocument/2006/relationships" r:embed="rId2"/>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F98F289-4546-4B00-BA68-C176F2F6EC7A}">
      <dsp:nvSpPr>
        <dsp:cNvPr id="0" name=""/>
        <dsp:cNvSpPr/>
      </dsp:nvSpPr>
      <dsp:spPr>
        <a:xfrm>
          <a:off x="4196478" y="3633503"/>
          <a:ext cx="187876" cy="161941"/>
        </a:xfrm>
        <a:prstGeom prst="hexagon">
          <a:avLst>
            <a:gd name="adj" fmla="val 25000"/>
            <a:gd name="vf" fmla="val 11547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36A57467-4D8D-4D1E-A47E-6D35A2951EAD}">
      <dsp:nvSpPr>
        <dsp:cNvPr id="0" name=""/>
        <dsp:cNvSpPr/>
      </dsp:nvSpPr>
      <dsp:spPr>
        <a:xfrm>
          <a:off x="1386016" y="1492194"/>
          <a:ext cx="1610614" cy="1382760"/>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pl-PL" sz="1200" b="1" kern="1200" dirty="0">
              <a:latin typeface="Arial" panose="020B0604020202020204" pitchFamily="34" charset="0"/>
              <a:cs typeface="Arial" panose="020B0604020202020204" pitchFamily="34" charset="0"/>
            </a:rPr>
            <a:t>SO RIS in EDP – 2</a:t>
          </a:r>
          <a:r>
            <a:rPr lang="pl-PL" sz="1200" b="1" kern="1200" baseline="30000" dirty="0">
              <a:latin typeface="Arial" panose="020B0604020202020204" pitchFamily="34" charset="0"/>
              <a:cs typeface="Arial" panose="020B0604020202020204" pitchFamily="34" charset="0"/>
            </a:rPr>
            <a:t>nd</a:t>
          </a:r>
          <a:r>
            <a:rPr lang="pl-PL" sz="1200" b="1" kern="1200" dirty="0">
              <a:latin typeface="Arial" panose="020B0604020202020204" pitchFamily="34" charset="0"/>
              <a:cs typeface="Arial" panose="020B0604020202020204" pitchFamily="34" charset="0"/>
            </a:rPr>
            <a:t> edition</a:t>
          </a:r>
        </a:p>
        <a:p>
          <a:pPr marL="0" lvl="0" indent="0" algn="ctr" defTabSz="533400">
            <a:lnSpc>
              <a:spcPct val="90000"/>
            </a:lnSpc>
            <a:spcBef>
              <a:spcPct val="0"/>
            </a:spcBef>
            <a:spcAft>
              <a:spcPct val="35000"/>
            </a:spcAft>
            <a:buNone/>
          </a:pPr>
          <a:r>
            <a:rPr lang="pl-PL" sz="1200" b="1" kern="1200" dirty="0">
              <a:latin typeface="Arial" panose="020B0604020202020204" pitchFamily="34" charset="0"/>
              <a:cs typeface="Arial" panose="020B0604020202020204" pitchFamily="34" charset="0"/>
            </a:rPr>
            <a:t>ROP 2014-2020</a:t>
          </a:r>
        </a:p>
      </dsp:txBody>
      <dsp:txXfrm>
        <a:off x="1635464" y="1706352"/>
        <a:ext cx="1111718" cy="954444"/>
      </dsp:txXfrm>
    </dsp:sp>
    <dsp:sp modelId="{8693EDD2-8EAD-4224-B03D-973DA8926752}">
      <dsp:nvSpPr>
        <dsp:cNvPr id="0" name=""/>
        <dsp:cNvSpPr/>
      </dsp:nvSpPr>
      <dsp:spPr>
        <a:xfrm>
          <a:off x="2489364" y="1518325"/>
          <a:ext cx="187876" cy="161941"/>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7C8D7F14-B569-40FB-884F-96A163FA2896}">
      <dsp:nvSpPr>
        <dsp:cNvPr id="0" name=""/>
        <dsp:cNvSpPr/>
      </dsp:nvSpPr>
      <dsp:spPr>
        <a:xfrm>
          <a:off x="2772033" y="723339"/>
          <a:ext cx="1610614" cy="1382760"/>
        </a:xfrm>
        <a:prstGeom prst="hexagon">
          <a:avLst>
            <a:gd name="adj" fmla="val 25000"/>
            <a:gd name="vf" fmla="val 115470"/>
          </a:avLst>
        </a:prstGeom>
        <a:blipFill rotWithShape="1">
          <a:blip xmlns:r="http://schemas.openxmlformats.org/officeDocument/2006/relationships" r:embed="rId3"/>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2EB025D-3EDF-41D3-855C-7A2A08CD67E9}">
      <dsp:nvSpPr>
        <dsp:cNvPr id="0" name=""/>
        <dsp:cNvSpPr/>
      </dsp:nvSpPr>
      <dsp:spPr>
        <a:xfrm>
          <a:off x="2817294" y="1336141"/>
          <a:ext cx="187876" cy="161941"/>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DDAB95FD-E666-4CD6-8ECF-47D6B4B8CA56}">
      <dsp:nvSpPr>
        <dsp:cNvPr id="0" name=""/>
        <dsp:cNvSpPr/>
      </dsp:nvSpPr>
      <dsp:spPr>
        <a:xfrm>
          <a:off x="4157195" y="1489249"/>
          <a:ext cx="1610614" cy="1382760"/>
        </a:xfrm>
        <a:prstGeom prst="hexagon">
          <a:avLst>
            <a:gd name="adj" fmla="val 2500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pl-PL" sz="1200" b="1" kern="1200" dirty="0">
              <a:latin typeface="Arial" panose="020B0604020202020204" pitchFamily="34" charset="0"/>
              <a:cs typeface="Arial" panose="020B0604020202020204" pitchFamily="34" charset="0"/>
            </a:rPr>
            <a:t>LEEWAY</a:t>
          </a:r>
        </a:p>
        <a:p>
          <a:pPr marL="0" lvl="0" indent="0" algn="ctr" defTabSz="533400">
            <a:lnSpc>
              <a:spcPct val="90000"/>
            </a:lnSpc>
            <a:spcBef>
              <a:spcPct val="0"/>
            </a:spcBef>
            <a:spcAft>
              <a:spcPct val="35000"/>
            </a:spcAft>
            <a:buNone/>
          </a:pPr>
          <a:r>
            <a:rPr lang="pl-PL" sz="1100" b="1" kern="1200" dirty="0" err="1">
              <a:latin typeface="Arial" panose="020B0604020202020204" pitchFamily="34" charset="0"/>
              <a:cs typeface="Arial" panose="020B0604020202020204" pitchFamily="34" charset="0"/>
            </a:rPr>
            <a:t>Interreg</a:t>
          </a:r>
          <a:r>
            <a:rPr lang="pl-PL" sz="1100" b="1" kern="1200" dirty="0">
              <a:latin typeface="Arial" panose="020B0604020202020204" pitchFamily="34" charset="0"/>
              <a:cs typeface="Arial" panose="020B0604020202020204" pitchFamily="34" charset="0"/>
            </a:rPr>
            <a:t> Europe</a:t>
          </a:r>
        </a:p>
        <a:p>
          <a:pPr marL="0" lvl="0" indent="0" algn="ctr" defTabSz="533400">
            <a:lnSpc>
              <a:spcPct val="90000"/>
            </a:lnSpc>
            <a:spcBef>
              <a:spcPct val="0"/>
            </a:spcBef>
            <a:spcAft>
              <a:spcPct val="35000"/>
            </a:spcAft>
            <a:buNone/>
          </a:pPr>
          <a:r>
            <a:rPr lang="pl-PL" sz="1100" b="1" kern="1200" dirty="0">
              <a:latin typeface="Arial" panose="020B0604020202020204" pitchFamily="34" charset="0"/>
              <a:cs typeface="Arial" panose="020B0604020202020204" pitchFamily="34" charset="0"/>
            </a:rPr>
            <a:t>2021-2027</a:t>
          </a:r>
        </a:p>
      </dsp:txBody>
      <dsp:txXfrm>
        <a:off x="4406643" y="1703407"/>
        <a:ext cx="1111718" cy="954444"/>
      </dsp:txXfrm>
    </dsp:sp>
    <dsp:sp modelId="{931E31CD-15AF-4667-B8CD-54CDA8944CA6}">
      <dsp:nvSpPr>
        <dsp:cNvPr id="0" name=""/>
        <dsp:cNvSpPr/>
      </dsp:nvSpPr>
      <dsp:spPr>
        <a:xfrm>
          <a:off x="5550897" y="2102051"/>
          <a:ext cx="187876" cy="161941"/>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CEFDAFFE-EDF6-43D8-B336-7D8CEE7B05C3}">
      <dsp:nvSpPr>
        <dsp:cNvPr id="0" name=""/>
        <dsp:cNvSpPr/>
      </dsp:nvSpPr>
      <dsp:spPr>
        <a:xfrm>
          <a:off x="5543212" y="2266569"/>
          <a:ext cx="1610614" cy="1382760"/>
        </a:xfrm>
        <a:prstGeom prst="hexagon">
          <a:avLst>
            <a:gd name="adj" fmla="val 25000"/>
            <a:gd name="vf" fmla="val 115470"/>
          </a:avLst>
        </a:prstGeom>
        <a:blipFill rotWithShape="1">
          <a:blip xmlns:r="http://schemas.openxmlformats.org/officeDocument/2006/relationships" r:embed="rId4"/>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3D16501-17BC-467B-B796-0372996F6B03}">
      <dsp:nvSpPr>
        <dsp:cNvPr id="0" name=""/>
        <dsp:cNvSpPr/>
      </dsp:nvSpPr>
      <dsp:spPr>
        <a:xfrm>
          <a:off x="5857478" y="2291596"/>
          <a:ext cx="187876" cy="161941"/>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FEC508BB-7193-4FC5-BD69-9D50E848C619}">
      <dsp:nvSpPr>
        <dsp:cNvPr id="0" name=""/>
        <dsp:cNvSpPr/>
      </dsp:nvSpPr>
      <dsp:spPr>
        <a:xfrm>
          <a:off x="5543212" y="738061"/>
          <a:ext cx="1610614" cy="1382760"/>
        </a:xfrm>
        <a:prstGeom prst="hexagon">
          <a:avLst>
            <a:gd name="adj" fmla="val 2500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pl-PL" sz="1200" b="1" kern="1200" dirty="0">
              <a:latin typeface="Arial" panose="020B0604020202020204" pitchFamily="34" charset="0"/>
              <a:cs typeface="Arial" panose="020B0604020202020204" pitchFamily="34" charset="0"/>
            </a:rPr>
            <a:t>Cooperation with Brasil</a:t>
          </a:r>
        </a:p>
        <a:p>
          <a:pPr marL="0" lvl="0" indent="0" algn="ctr" defTabSz="533400">
            <a:lnSpc>
              <a:spcPct val="90000"/>
            </a:lnSpc>
            <a:spcBef>
              <a:spcPct val="0"/>
            </a:spcBef>
            <a:spcAft>
              <a:spcPct val="35000"/>
            </a:spcAft>
            <a:buNone/>
          </a:pPr>
          <a:r>
            <a:rPr lang="pl-PL" sz="1100" b="1" kern="1200" dirty="0">
              <a:latin typeface="Arial" panose="020B0604020202020204" pitchFamily="34" charset="0"/>
              <a:cs typeface="Arial" panose="020B0604020202020204" pitchFamily="34" charset="0"/>
            </a:rPr>
            <a:t>IUC LAC / IURC </a:t>
          </a:r>
        </a:p>
      </dsp:txBody>
      <dsp:txXfrm>
        <a:off x="5792660" y="952219"/>
        <a:ext cx="1111718" cy="954444"/>
      </dsp:txXfrm>
    </dsp:sp>
    <dsp:sp modelId="{7F899B3C-92E6-497F-B38A-9C135D812ECD}">
      <dsp:nvSpPr>
        <dsp:cNvPr id="0" name=""/>
        <dsp:cNvSpPr/>
      </dsp:nvSpPr>
      <dsp:spPr>
        <a:xfrm>
          <a:off x="6936914" y="1357856"/>
          <a:ext cx="187876" cy="161941"/>
        </a:xfrm>
        <a:prstGeom prst="hexagon">
          <a:avLst>
            <a:gd name="adj" fmla="val 25000"/>
            <a:gd name="vf" fmla="val 11547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2D5E35F8-A71C-4163-A176-03EC888E68DF}">
      <dsp:nvSpPr>
        <dsp:cNvPr id="0" name=""/>
        <dsp:cNvSpPr/>
      </dsp:nvSpPr>
      <dsp:spPr>
        <a:xfrm>
          <a:off x="6929228" y="1500518"/>
          <a:ext cx="1610614" cy="1382760"/>
        </a:xfrm>
        <a:prstGeom prst="hexagon">
          <a:avLst>
            <a:gd name="adj" fmla="val 25000"/>
            <a:gd name="vf" fmla="val 115470"/>
          </a:avLst>
        </a:prstGeom>
        <a:blipFill rotWithShape="1">
          <a:blip xmlns:r="http://schemas.openxmlformats.org/officeDocument/2006/relationships" r:embed="rId5"/>
          <a:stretch>
            <a:fillRect/>
          </a:stretch>
        </a:blip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7629A62-B2EE-4397-A270-07FE41A579AB}">
      <dsp:nvSpPr>
        <dsp:cNvPr id="0" name=""/>
        <dsp:cNvSpPr/>
      </dsp:nvSpPr>
      <dsp:spPr>
        <a:xfrm>
          <a:off x="7250326" y="1540408"/>
          <a:ext cx="187876" cy="161941"/>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27C981-F1B3-407B-8D33-5C2AB807A934}" type="datetimeFigureOut">
              <a:rPr lang="pl-PL" smtClean="0"/>
              <a:pPr/>
              <a:t>2023-05-11</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EB3F2-D1B8-4ED0-8368-A2426E969E78}" type="slidenum">
              <a:rPr lang="pl-PL" smtClean="0"/>
              <a:pPr/>
              <a:t>‹#›</a:t>
            </a:fld>
            <a:endParaRPr lang="pl-PL"/>
          </a:p>
        </p:txBody>
      </p:sp>
    </p:spTree>
    <p:extLst>
      <p:ext uri="{BB962C8B-B14F-4D97-AF65-F5344CB8AC3E}">
        <p14:creationId xmlns:p14="http://schemas.microsoft.com/office/powerpoint/2010/main" val="3056131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2nd </a:t>
            </a:r>
          </a:p>
        </p:txBody>
      </p:sp>
      <p:sp>
        <p:nvSpPr>
          <p:cNvPr id="4" name="Symbol zastępczy numeru slajdu 3"/>
          <p:cNvSpPr>
            <a:spLocks noGrp="1"/>
          </p:cNvSpPr>
          <p:nvPr>
            <p:ph type="sldNum" sz="quarter" idx="10"/>
          </p:nvPr>
        </p:nvSpPr>
        <p:spPr/>
        <p:txBody>
          <a:bodyPr/>
          <a:lstStyle/>
          <a:p>
            <a:fld id="{5BCEB3F2-D1B8-4ED0-8368-A2426E969E78}" type="slidenum">
              <a:rPr lang="pl-PL" smtClean="0"/>
              <a:pPr/>
              <a:t>3</a:t>
            </a:fld>
            <a:endParaRPr lang="pl-PL"/>
          </a:p>
        </p:txBody>
      </p:sp>
    </p:spTree>
    <p:extLst>
      <p:ext uri="{BB962C8B-B14F-4D97-AF65-F5344CB8AC3E}">
        <p14:creationId xmlns:p14="http://schemas.microsoft.com/office/powerpoint/2010/main" val="3353363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spcBef>
                <a:spcPts val="400"/>
              </a:spcBef>
              <a:defRPr sz="1800" b="1">
                <a:solidFill>
                  <a:srgbClr val="1F497D"/>
                </a:solidFill>
              </a:defRPr>
            </a:pPr>
            <a:r>
              <a:rPr lang="en-US" b="0" dirty="0">
                <a:solidFill>
                  <a:schemeClr val="bg2"/>
                </a:solidFill>
              </a:rPr>
              <a:t>The Network is involved in identifying, monitoring and evaluating technological areas in order to diagnose potential of industry in each of the areas: medicine, ICT, energy, environment, nanotechnology,  materials production and processing and aviation area. </a:t>
            </a:r>
            <a:endParaRPr lang="pl-PL" sz="1000" b="0" dirty="0">
              <a:solidFill>
                <a:schemeClr val="bg2"/>
              </a:solidFill>
            </a:endParaRPr>
          </a:p>
          <a:p>
            <a:pPr>
              <a:spcBef>
                <a:spcPts val="400"/>
              </a:spcBef>
              <a:defRPr sz="1800" b="1">
                <a:solidFill>
                  <a:srgbClr val="1F497D"/>
                </a:solidFill>
              </a:defRPr>
            </a:pPr>
            <a:r>
              <a:rPr lang="en-US" b="0" dirty="0">
                <a:solidFill>
                  <a:schemeClr val="bg2"/>
                </a:solidFill>
              </a:rPr>
              <a:t>The Observatories are able to observe trends and draw solid conclusions and recommendations for the future. </a:t>
            </a:r>
            <a:endParaRPr lang="pl-PL" sz="1000" b="0" dirty="0">
              <a:solidFill>
                <a:schemeClr val="bg2"/>
              </a:solidFill>
            </a:endParaRPr>
          </a:p>
          <a:p>
            <a:pPr>
              <a:spcBef>
                <a:spcPts val="400"/>
              </a:spcBef>
              <a:defRPr sz="1800" b="1">
                <a:solidFill>
                  <a:srgbClr val="1F497D"/>
                </a:solidFill>
              </a:defRPr>
            </a:pPr>
            <a:r>
              <a:rPr lang="en-US" b="0" dirty="0">
                <a:solidFill>
                  <a:schemeClr val="bg2"/>
                </a:solidFill>
              </a:rPr>
              <a:t>Thanks to involvement of Regional Partners the Silesian Government has got the recent data’s to prepare the programs which have got the biggest influence on market mechanism and create interventions via regional policy tools.</a:t>
            </a:r>
            <a:endParaRPr lang="pl-PL" sz="1000" b="0" dirty="0">
              <a:solidFill>
                <a:schemeClr val="bg2"/>
              </a:solidFill>
            </a:endParaRPr>
          </a:p>
          <a:p>
            <a:pPr>
              <a:spcBef>
                <a:spcPts val="400"/>
              </a:spcBef>
              <a:defRPr sz="1800" b="1">
                <a:solidFill>
                  <a:srgbClr val="1F497D"/>
                </a:solidFill>
              </a:defRPr>
            </a:pPr>
            <a:r>
              <a:rPr lang="en-US" sz="1200" b="0" dirty="0">
                <a:solidFill>
                  <a:schemeClr val="bg2"/>
                </a:solidFill>
              </a:rPr>
              <a:t>The activities carried out by Marshal’s Office of the Silesian Voivodeship related to implemented projects help SMEs </a:t>
            </a:r>
            <a:r>
              <a:rPr lang="en-US" sz="1200" b="0" u="sng" dirty="0">
                <a:solidFill>
                  <a:schemeClr val="bg2"/>
                </a:solidFill>
              </a:rPr>
              <a:t>to benefit more from the opportunities</a:t>
            </a:r>
            <a:r>
              <a:rPr lang="en-US" sz="1200" b="0" dirty="0">
                <a:solidFill>
                  <a:schemeClr val="bg2"/>
                </a:solidFill>
              </a:rPr>
              <a:t> offered by the Single Market , </a:t>
            </a:r>
            <a:r>
              <a:rPr lang="en-US" sz="1200" b="0" u="sng" dirty="0">
                <a:solidFill>
                  <a:schemeClr val="bg2"/>
                </a:solidFill>
              </a:rPr>
              <a:t>promote the upgrading of skills in SMEs</a:t>
            </a:r>
            <a:r>
              <a:rPr lang="en-US" sz="1200" b="0" dirty="0">
                <a:solidFill>
                  <a:schemeClr val="bg2"/>
                </a:solidFill>
              </a:rPr>
              <a:t> and all forms of innovation , </a:t>
            </a:r>
            <a:r>
              <a:rPr lang="en-US" sz="1200" b="0" u="sng" dirty="0">
                <a:solidFill>
                  <a:schemeClr val="bg2"/>
                </a:solidFill>
              </a:rPr>
              <a:t>enable SMEs to turn environmental challenges</a:t>
            </a:r>
            <a:r>
              <a:rPr lang="en-US" sz="1200" b="0" dirty="0">
                <a:solidFill>
                  <a:schemeClr val="bg2"/>
                </a:solidFill>
              </a:rPr>
              <a:t> into opportunities and </a:t>
            </a:r>
            <a:r>
              <a:rPr lang="en-US" sz="1200" b="0" u="sng" dirty="0">
                <a:solidFill>
                  <a:schemeClr val="bg2"/>
                </a:solidFill>
              </a:rPr>
              <a:t>encourage and support SMEs</a:t>
            </a:r>
            <a:r>
              <a:rPr lang="en-US" sz="1200" b="0" dirty="0">
                <a:solidFill>
                  <a:schemeClr val="bg2"/>
                </a:solidFill>
              </a:rPr>
              <a:t> to benefit from the growth of markets.</a:t>
            </a:r>
          </a:p>
          <a:p>
            <a:endParaRPr lang="pl-PL" dirty="0"/>
          </a:p>
        </p:txBody>
      </p:sp>
      <p:sp>
        <p:nvSpPr>
          <p:cNvPr id="4" name="Symbol zastępczy numeru slajdu 3"/>
          <p:cNvSpPr>
            <a:spLocks noGrp="1"/>
          </p:cNvSpPr>
          <p:nvPr>
            <p:ph type="sldNum" sz="quarter" idx="10"/>
          </p:nvPr>
        </p:nvSpPr>
        <p:spPr/>
        <p:txBody>
          <a:bodyPr/>
          <a:lstStyle/>
          <a:p>
            <a:fld id="{5BCEB3F2-D1B8-4ED0-8368-A2426E969E78}" type="slidenum">
              <a:rPr lang="pl-PL" smtClean="0"/>
              <a:pPr/>
              <a:t>6</a:t>
            </a:fld>
            <a:endParaRPr lang="pl-PL"/>
          </a:p>
        </p:txBody>
      </p:sp>
    </p:spTree>
    <p:extLst>
      <p:ext uri="{BB962C8B-B14F-4D97-AF65-F5344CB8AC3E}">
        <p14:creationId xmlns:p14="http://schemas.microsoft.com/office/powerpoint/2010/main" val="215666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a:solidFill>
                  <a:schemeClr val="tx1"/>
                </a:solidFill>
                <a:effectLst/>
                <a:latin typeface="+mn-lt"/>
                <a:ea typeface="+mn-ea"/>
                <a:cs typeface="+mn-cs"/>
              </a:rPr>
              <a:t>The </a:t>
            </a:r>
            <a:r>
              <a:rPr lang="pl-PL" sz="1200" kern="1200" dirty="0" err="1">
                <a:solidFill>
                  <a:schemeClr val="tx1"/>
                </a:solidFill>
                <a:effectLst/>
                <a:latin typeface="+mn-lt"/>
                <a:ea typeface="+mn-ea"/>
                <a:cs typeface="+mn-cs"/>
              </a:rPr>
              <a:t>activities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undertaken</a:t>
            </a:r>
            <a:r>
              <a:rPr lang="pl-PL" sz="1200" kern="1200" dirty="0">
                <a:solidFill>
                  <a:schemeClr val="tx1"/>
                </a:solidFill>
                <a:effectLst/>
                <a:latin typeface="+mn-lt"/>
                <a:ea typeface="+mn-ea"/>
                <a:cs typeface="+mn-cs"/>
              </a:rPr>
              <a:t> as part of the LEEWAY </a:t>
            </a:r>
            <a:r>
              <a:rPr lang="pl-PL" sz="1200" kern="1200" dirty="0" err="1">
                <a:solidFill>
                  <a:schemeClr val="tx1"/>
                </a:solidFill>
                <a:effectLst/>
                <a:latin typeface="+mn-lt"/>
                <a:ea typeface="+mn-ea"/>
                <a:cs typeface="+mn-cs"/>
              </a:rPr>
              <a:t>project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will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verify</a:t>
            </a:r>
            <a:r>
              <a:rPr lang="pl-PL" sz="1200" kern="1200" dirty="0">
                <a:solidFill>
                  <a:schemeClr val="tx1"/>
                </a:solidFill>
                <a:effectLst/>
                <a:latin typeface="+mn-lt"/>
                <a:ea typeface="+mn-ea"/>
                <a:cs typeface="+mn-cs"/>
              </a:rPr>
              <a:t> the </a:t>
            </a:r>
            <a:r>
              <a:rPr lang="pl-PL" sz="1200" kern="1200" dirty="0" err="1">
                <a:solidFill>
                  <a:schemeClr val="tx1"/>
                </a:solidFill>
                <a:effectLst/>
                <a:latin typeface="+mn-lt"/>
                <a:ea typeface="+mn-ea"/>
                <a:cs typeface="+mn-cs"/>
              </a:rPr>
              <a:t>existing</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policies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regarding</a:t>
            </a:r>
            <a:r>
              <a:rPr lang="pl-PL" sz="1200" kern="1200" dirty="0">
                <a:solidFill>
                  <a:schemeClr val="tx1"/>
                </a:solidFill>
                <a:effectLst/>
                <a:latin typeface="+mn-lt"/>
                <a:ea typeface="+mn-ea"/>
                <a:cs typeface="+mn-cs"/>
              </a:rPr>
              <a:t> to </a:t>
            </a:r>
            <a:r>
              <a:rPr lang="pl-PL" sz="1200" kern="1200" dirty="0" err="1">
                <a:solidFill>
                  <a:schemeClr val="tx1"/>
                </a:solidFill>
                <a:effectLst/>
                <a:latin typeface="+mn-lt"/>
                <a:ea typeface="+mn-ea"/>
                <a:cs typeface="+mn-cs"/>
              </a:rPr>
              <a:t>renewable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energy</a:t>
            </a:r>
            <a:r>
              <a:rPr lang="pl-PL" sz="1200" kern="1200" dirty="0">
                <a:solidFill>
                  <a:schemeClr val="tx1"/>
                </a:solidFill>
                <a:effectLst/>
                <a:latin typeface="+mn-lt"/>
                <a:ea typeface="+mn-ea"/>
                <a:cs typeface="+mn-cs"/>
              </a:rPr>
              <a:t> in Silesia. </a:t>
            </a:r>
            <a:r>
              <a:rPr lang="pl-PL" sz="1200" kern="1200" dirty="0" err="1">
                <a:solidFill>
                  <a:schemeClr val="tx1"/>
                </a:solidFill>
                <a:effectLst/>
                <a:latin typeface="+mn-lt"/>
                <a:ea typeface="+mn-ea"/>
                <a:cs typeface="+mn-cs"/>
              </a:rPr>
              <a:t>Thanks</a:t>
            </a:r>
            <a:r>
              <a:rPr lang="pl-PL" sz="1200" kern="1200" dirty="0">
                <a:solidFill>
                  <a:schemeClr val="tx1"/>
                </a:solidFill>
                <a:effectLst/>
                <a:latin typeface="+mn-lt"/>
                <a:ea typeface="+mn-ea"/>
                <a:cs typeface="+mn-cs"/>
              </a:rPr>
              <a:t> to the </a:t>
            </a:r>
            <a:r>
              <a:rPr lang="pl-PL" sz="1200" kern="1200" dirty="0" err="1">
                <a:solidFill>
                  <a:schemeClr val="tx1"/>
                </a:solidFill>
                <a:effectLst/>
                <a:latin typeface="+mn-lt"/>
                <a:ea typeface="+mn-ea"/>
                <a:cs typeface="+mn-cs"/>
              </a:rPr>
              <a:t>Observatory's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activities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stakeholders</a:t>
            </a:r>
            <a:r>
              <a:rPr lang="pl-PL" sz="1200" kern="1200" dirty="0">
                <a:solidFill>
                  <a:schemeClr val="tx1"/>
                </a:solidFill>
                <a:effectLst/>
                <a:latin typeface="+mn-lt"/>
                <a:ea typeface="+mn-ea"/>
                <a:cs typeface="+mn-cs"/>
              </a:rPr>
              <a:t> in the </a:t>
            </a:r>
            <a:r>
              <a:rPr lang="pl-PL" sz="1200" kern="1200" dirty="0" err="1">
                <a:solidFill>
                  <a:schemeClr val="tx1"/>
                </a:solidFill>
                <a:effectLst/>
                <a:latin typeface="+mn-lt"/>
                <a:ea typeface="+mn-ea"/>
                <a:cs typeface="+mn-cs"/>
              </a:rPr>
              <a:t>project</a:t>
            </a:r>
            <a:r>
              <a:rPr lang="pl-PL" sz="1200" kern="1200" dirty="0">
                <a:solidFill>
                  <a:schemeClr val="tx1"/>
                </a:solidFill>
                <a:effectLst/>
                <a:latin typeface="+mn-lt"/>
                <a:ea typeface="+mn-ea"/>
                <a:cs typeface="+mn-cs"/>
              </a:rPr>
              <a:t>) in the field of </a:t>
            </a:r>
            <a:r>
              <a:rPr lang="pl-PL" sz="1200" kern="1200" dirty="0" err="1">
                <a:solidFill>
                  <a:schemeClr val="tx1"/>
                </a:solidFill>
                <a:effectLst/>
                <a:latin typeface="+mn-lt"/>
                <a:ea typeface="+mn-ea"/>
                <a:cs typeface="+mn-cs"/>
              </a:rPr>
              <a:t>energy</a:t>
            </a:r>
            <a:r>
              <a:rPr lang="pl-PL" sz="1200" kern="1200" dirty="0">
                <a:solidFill>
                  <a:schemeClr val="tx1"/>
                </a:solidFill>
                <a:effectLst/>
                <a:latin typeface="+mn-lt"/>
                <a:ea typeface="+mn-ea"/>
                <a:cs typeface="+mn-cs"/>
              </a:rPr>
              <a:t> and </a:t>
            </a:r>
            <a:r>
              <a:rPr lang="pl-PL" sz="1200" kern="1200" dirty="0" err="1">
                <a:solidFill>
                  <a:schemeClr val="tx1"/>
                </a:solidFill>
                <a:effectLst/>
                <a:latin typeface="+mn-lt"/>
                <a:ea typeface="+mn-ea"/>
                <a:cs typeface="+mn-cs"/>
              </a:rPr>
              <a:t>environmental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protection</a:t>
            </a:r>
            <a:r>
              <a:rPr lang="pl-PL" sz="1200" kern="1200" dirty="0">
                <a:solidFill>
                  <a:schemeClr val="tx1"/>
                </a:solidFill>
                <a:effectLst/>
                <a:latin typeface="+mn-lt"/>
                <a:ea typeface="+mn-ea"/>
                <a:cs typeface="+mn-cs"/>
              </a:rPr>
              <a:t> and results of the </a:t>
            </a:r>
            <a:r>
              <a:rPr lang="pl-PL" sz="1200" kern="1200" dirty="0" err="1">
                <a:solidFill>
                  <a:schemeClr val="tx1"/>
                </a:solidFill>
                <a:effectLst/>
                <a:latin typeface="+mn-lt"/>
                <a:ea typeface="+mn-ea"/>
                <a:cs typeface="+mn-cs"/>
              </a:rPr>
              <a:t>technological</a:t>
            </a:r>
            <a:r>
              <a:rPr lang="pl-PL" sz="1200" kern="1200" dirty="0">
                <a:solidFill>
                  <a:schemeClr val="tx1"/>
                </a:solidFill>
                <a:effectLst/>
                <a:latin typeface="+mn-lt"/>
                <a:ea typeface="+mn-ea"/>
                <a:cs typeface="+mn-cs"/>
              </a:rPr>
              <a:t> foresight </a:t>
            </a:r>
            <a:r>
              <a:rPr lang="pl-PL" sz="1200" kern="1200" dirty="0" err="1">
                <a:solidFill>
                  <a:schemeClr val="tx1"/>
                </a:solidFill>
                <a:effectLst/>
                <a:latin typeface="+mn-lt"/>
                <a:ea typeface="+mn-ea"/>
                <a:cs typeface="+mn-cs"/>
              </a:rPr>
              <a:t>which</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planned</a:t>
            </a:r>
            <a:r>
              <a:rPr lang="pl-PL" sz="1200" kern="1200" dirty="0">
                <a:solidFill>
                  <a:schemeClr val="tx1"/>
                </a:solidFill>
                <a:effectLst/>
                <a:latin typeface="+mn-lt"/>
                <a:ea typeface="+mn-ea"/>
                <a:cs typeface="+mn-cs"/>
              </a:rPr>
              <a:t> to </a:t>
            </a:r>
            <a:r>
              <a:rPr lang="pl-PL" sz="1200" kern="1200" dirty="0" err="1">
                <a:solidFill>
                  <a:schemeClr val="tx1"/>
                </a:solidFill>
                <a:effectLst/>
                <a:latin typeface="+mn-lt"/>
                <a:ea typeface="+mn-ea"/>
                <a:cs typeface="+mn-cs"/>
              </a:rPr>
              <a:t>undertake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under</a:t>
            </a:r>
            <a:r>
              <a:rPr lang="pl-PL" sz="1200" kern="1200" dirty="0">
                <a:solidFill>
                  <a:schemeClr val="tx1"/>
                </a:solidFill>
                <a:effectLst/>
                <a:latin typeface="+mn-lt"/>
                <a:ea typeface="+mn-ea"/>
                <a:cs typeface="+mn-cs"/>
              </a:rPr>
              <a:t> the third </a:t>
            </a:r>
            <a:r>
              <a:rPr lang="pl-PL" sz="1200" kern="1200" dirty="0" err="1">
                <a:solidFill>
                  <a:schemeClr val="tx1"/>
                </a:solidFill>
                <a:effectLst/>
                <a:latin typeface="+mn-lt"/>
                <a:ea typeface="+mn-ea"/>
                <a:cs typeface="+mn-cs"/>
              </a:rPr>
              <a:t>edition</a:t>
            </a:r>
            <a:r>
              <a:rPr lang="pl-PL" sz="1200" kern="1200" dirty="0">
                <a:solidFill>
                  <a:schemeClr val="tx1"/>
                </a:solidFill>
                <a:effectLst/>
                <a:latin typeface="+mn-lt"/>
                <a:ea typeface="+mn-ea"/>
                <a:cs typeface="+mn-cs"/>
              </a:rPr>
              <a:t> of the </a:t>
            </a:r>
            <a:r>
              <a:rPr lang="pl-PL" sz="1200" kern="1200" dirty="0" err="1">
                <a:solidFill>
                  <a:schemeClr val="tx1"/>
                </a:solidFill>
                <a:effectLst/>
                <a:latin typeface="+mn-lt"/>
                <a:ea typeface="+mn-ea"/>
                <a:cs typeface="+mn-cs"/>
              </a:rPr>
              <a:t>project</a:t>
            </a:r>
            <a:r>
              <a:rPr lang="pl-PL" sz="1200" kern="1200" dirty="0">
                <a:solidFill>
                  <a:schemeClr val="tx1"/>
                </a:solidFill>
                <a:effectLst/>
                <a:latin typeface="+mn-lt"/>
                <a:ea typeface="+mn-ea"/>
                <a:cs typeface="+mn-cs"/>
              </a:rPr>
              <a:t> “The Network of the Regional </a:t>
            </a:r>
            <a:r>
              <a:rPr lang="pl-PL" sz="1200" kern="1200" dirty="0" err="1">
                <a:solidFill>
                  <a:schemeClr val="tx1"/>
                </a:solidFill>
                <a:effectLst/>
                <a:latin typeface="+mn-lt"/>
                <a:ea typeface="+mn-ea"/>
                <a:cs typeface="+mn-cs"/>
              </a:rPr>
              <a:t>Specialist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Observatories</a:t>
            </a:r>
            <a:r>
              <a:rPr lang="pl-PL" sz="1200" kern="1200" dirty="0">
                <a:solidFill>
                  <a:schemeClr val="tx1"/>
                </a:solidFill>
                <a:effectLst/>
                <a:latin typeface="+mn-lt"/>
                <a:ea typeface="+mn-ea"/>
                <a:cs typeface="+mn-cs"/>
              </a:rPr>
              <a:t> in the </a:t>
            </a:r>
            <a:r>
              <a:rPr lang="pl-PL" sz="1200" kern="1200" dirty="0" err="1">
                <a:solidFill>
                  <a:schemeClr val="tx1"/>
                </a:solidFill>
                <a:effectLst/>
                <a:latin typeface="+mn-lt"/>
                <a:ea typeface="+mn-ea"/>
                <a:cs typeface="+mn-cs"/>
              </a:rPr>
              <a:t>Entrepreneurial</a:t>
            </a:r>
            <a:r>
              <a:rPr lang="pl-PL" sz="1200" kern="1200" dirty="0">
                <a:solidFill>
                  <a:schemeClr val="tx1"/>
                </a:solidFill>
                <a:effectLst/>
                <a:latin typeface="+mn-lt"/>
                <a:ea typeface="+mn-ea"/>
                <a:cs typeface="+mn-cs"/>
              </a:rPr>
              <a:t> Discovery </a:t>
            </a:r>
            <a:r>
              <a:rPr lang="pl-PL" sz="1200" kern="1200" dirty="0" err="1">
                <a:solidFill>
                  <a:schemeClr val="tx1"/>
                </a:solidFill>
                <a:effectLst/>
                <a:latin typeface="+mn-lt"/>
                <a:ea typeface="+mn-ea"/>
                <a:cs typeface="+mn-cs"/>
              </a:rPr>
              <a:t>Process</a:t>
            </a:r>
            <a:r>
              <a:rPr lang="pl-PL" sz="1200" kern="1200" dirty="0">
                <a:solidFill>
                  <a:schemeClr val="tx1"/>
                </a:solidFill>
                <a:effectLst/>
                <a:latin typeface="+mn-lt"/>
                <a:ea typeface="+mn-ea"/>
                <a:cs typeface="+mn-cs"/>
              </a:rPr>
              <a:t> in the </a:t>
            </a:r>
            <a:r>
              <a:rPr lang="pl-PL" sz="1200" kern="1200" dirty="0" err="1">
                <a:solidFill>
                  <a:schemeClr val="tx1"/>
                </a:solidFill>
                <a:effectLst/>
                <a:latin typeface="+mn-lt"/>
                <a:ea typeface="+mn-ea"/>
                <a:cs typeface="+mn-cs"/>
              </a:rPr>
              <a:t>Silesian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Voivodeship</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will</a:t>
            </a:r>
            <a:r>
              <a:rPr lang="pl-PL" sz="1200" kern="1200" dirty="0">
                <a:solidFill>
                  <a:schemeClr val="tx1"/>
                </a:solidFill>
                <a:effectLst/>
                <a:latin typeface="+mn-lt"/>
                <a:ea typeface="+mn-ea"/>
                <a:cs typeface="+mn-cs"/>
              </a:rPr>
              <a:t> be </a:t>
            </a:r>
            <a:r>
              <a:rPr lang="pl-PL" sz="1200" kern="1200" dirty="0" err="1">
                <a:solidFill>
                  <a:schemeClr val="tx1"/>
                </a:solidFill>
                <a:effectLst/>
                <a:latin typeface="+mn-lt"/>
                <a:ea typeface="+mn-ea"/>
                <a:cs typeface="+mn-cs"/>
              </a:rPr>
              <a:t>possible</a:t>
            </a:r>
            <a:r>
              <a:rPr lang="pl-PL" sz="1200" kern="1200" dirty="0">
                <a:solidFill>
                  <a:schemeClr val="tx1"/>
                </a:solidFill>
                <a:effectLst/>
                <a:latin typeface="+mn-lt"/>
                <a:ea typeface="+mn-ea"/>
                <a:cs typeface="+mn-cs"/>
              </a:rPr>
              <a:t> to </a:t>
            </a:r>
            <a:r>
              <a:rPr lang="pl-PL" sz="1200" kern="1200" dirty="0" err="1">
                <a:solidFill>
                  <a:schemeClr val="tx1"/>
                </a:solidFill>
                <a:effectLst/>
                <a:latin typeface="+mn-lt"/>
                <a:ea typeface="+mn-ea"/>
                <a:cs typeface="+mn-cs"/>
              </a:rPr>
              <a:t>redefine</a:t>
            </a:r>
            <a:r>
              <a:rPr lang="pl-PL" sz="1200" kern="1200" dirty="0">
                <a:solidFill>
                  <a:schemeClr val="tx1"/>
                </a:solidFill>
                <a:effectLst/>
                <a:latin typeface="+mn-lt"/>
                <a:ea typeface="+mn-ea"/>
                <a:cs typeface="+mn-cs"/>
              </a:rPr>
              <a:t> and update the </a:t>
            </a:r>
            <a:r>
              <a:rPr lang="pl-PL" sz="1200" kern="1200" dirty="0" err="1">
                <a:solidFill>
                  <a:schemeClr val="tx1"/>
                </a:solidFill>
                <a:effectLst/>
                <a:latin typeface="+mn-lt"/>
                <a:ea typeface="+mn-ea"/>
                <a:cs typeface="+mn-cs"/>
              </a:rPr>
              <a:t>region's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technological</a:t>
            </a:r>
            <a:r>
              <a:rPr lang="pl-PL" sz="1200" kern="1200" dirty="0">
                <a:solidFill>
                  <a:schemeClr val="tx1"/>
                </a:solidFill>
                <a:effectLst/>
                <a:latin typeface="+mn-lt"/>
                <a:ea typeface="+mn-ea"/>
                <a:cs typeface="+mn-cs"/>
              </a:rPr>
              <a:t> development </a:t>
            </a:r>
            <a:r>
              <a:rPr lang="pl-PL" sz="1200" kern="1200" dirty="0" err="1">
                <a:solidFill>
                  <a:schemeClr val="tx1"/>
                </a:solidFill>
                <a:effectLst/>
                <a:latin typeface="+mn-lt"/>
                <a:ea typeface="+mn-ea"/>
                <a:cs typeface="+mn-cs"/>
              </a:rPr>
              <a:t>directions</a:t>
            </a:r>
            <a:r>
              <a:rPr lang="pl-PL" sz="1200" kern="1200" dirty="0">
                <a:solidFill>
                  <a:schemeClr val="tx1"/>
                </a:solidFill>
                <a:effectLst/>
                <a:latin typeface="+mn-lt"/>
                <a:ea typeface="+mn-ea"/>
                <a:cs typeface="+mn-cs"/>
              </a:rPr>
              <a:t>, and </a:t>
            </a:r>
            <a:r>
              <a:rPr lang="pl-PL" sz="1200" kern="1200" dirty="0" err="1">
                <a:solidFill>
                  <a:schemeClr val="tx1"/>
                </a:solidFill>
                <a:effectLst/>
                <a:latin typeface="+mn-lt"/>
                <a:ea typeface="+mn-ea"/>
                <a:cs typeface="+mn-cs"/>
              </a:rPr>
              <a:t>through</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this</a:t>
            </a:r>
            <a:r>
              <a:rPr lang="pl-PL" sz="1200" kern="1200" dirty="0">
                <a:solidFill>
                  <a:schemeClr val="tx1"/>
                </a:solidFill>
                <a:effectLst/>
                <a:latin typeface="+mn-lt"/>
                <a:ea typeface="+mn-ea"/>
                <a:cs typeface="+mn-cs"/>
              </a:rPr>
              <a:t> to update the </a:t>
            </a:r>
            <a:r>
              <a:rPr lang="pl-PL" sz="1200" kern="1200" dirty="0" err="1">
                <a:solidFill>
                  <a:schemeClr val="tx1"/>
                </a:solidFill>
                <a:effectLst/>
                <a:latin typeface="+mn-lt"/>
                <a:ea typeface="+mn-ea"/>
                <a:cs typeface="+mn-cs"/>
              </a:rPr>
              <a:t>European</a:t>
            </a:r>
            <a:r>
              <a:rPr lang="pl-PL" sz="1200" kern="1200" dirty="0">
                <a:solidFill>
                  <a:schemeClr val="tx1"/>
                </a:solidFill>
                <a:effectLst/>
                <a:latin typeface="+mn-lt"/>
                <a:ea typeface="+mn-ea"/>
                <a:cs typeface="+mn-cs"/>
              </a:rPr>
              <a:t> Funds for Silesia </a:t>
            </a:r>
            <a:r>
              <a:rPr lang="pl-PL" sz="1200" kern="1200" dirty="0" err="1">
                <a:solidFill>
                  <a:schemeClr val="tx1"/>
                </a:solidFill>
                <a:effectLst/>
                <a:latin typeface="+mn-lt"/>
                <a:ea typeface="+mn-ea"/>
                <a:cs typeface="+mn-cs"/>
              </a:rPr>
              <a:t>Programme</a:t>
            </a:r>
            <a:r>
              <a:rPr lang="pl-PL"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experience and new approaches gained through interregional cooperation in LEEWAY project will contribute to increasing the knowledge and competence of the units responsible for the implementation of the European Funds for Silesia Programme (in the scope of ESF and ERDF) and for defining continued improvements to the management of the policy instruments. This increased capacity can be used for the current programme, but also to better define future programmes.</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fld id="{5BCEB3F2-D1B8-4ED0-8368-A2426E969E78}" type="slidenum">
              <a:rPr lang="pl-PL" smtClean="0"/>
              <a:pPr/>
              <a:t>8</a:t>
            </a:fld>
            <a:endParaRPr lang="pl-PL"/>
          </a:p>
        </p:txBody>
      </p:sp>
    </p:spTree>
    <p:extLst>
      <p:ext uri="{BB962C8B-B14F-4D97-AF65-F5344CB8AC3E}">
        <p14:creationId xmlns:p14="http://schemas.microsoft.com/office/powerpoint/2010/main" val="892385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tekstu 2"/>
          <p:cNvSpPr>
            <a:spLocks noGrp="1"/>
          </p:cNvSpPr>
          <p:nvPr>
            <p:ph type="body" sz="quarter" idx="10" hasCustomPrompt="1"/>
          </p:nvPr>
        </p:nvSpPr>
        <p:spPr>
          <a:xfrm>
            <a:off x="855624" y="1916888"/>
            <a:ext cx="7560000" cy="1350000"/>
          </a:xfrm>
        </p:spPr>
        <p:txBody>
          <a:bodyPr lIns="0" tIns="0" rIns="0" bIns="0">
            <a:normAutofit/>
          </a:bodyPr>
          <a:lstStyle>
            <a:lvl1pPr marL="0" indent="0">
              <a:lnSpc>
                <a:spcPts val="6000"/>
              </a:lnSpc>
              <a:spcBef>
                <a:spcPts val="0"/>
              </a:spcBef>
              <a:buNone/>
              <a:defRPr sz="5200" b="1" i="0" baseline="0">
                <a:solidFill>
                  <a:schemeClr val="bg1"/>
                </a:solidFill>
                <a:latin typeface="Arial" panose="020B0604020202020204" pitchFamily="34" charset="0"/>
              </a:defRPr>
            </a:lvl1pPr>
          </a:lstStyle>
          <a:p>
            <a:pPr lvl="0"/>
            <a:r>
              <a:rPr lang="pl-PL" dirty="0"/>
              <a:t>Tytuł prezentacji             - do 52 pkt</a:t>
            </a:r>
          </a:p>
        </p:txBody>
      </p:sp>
      <p:sp>
        <p:nvSpPr>
          <p:cNvPr id="4" name="Symbol zastępczy tekstu 3"/>
          <p:cNvSpPr>
            <a:spLocks noGrp="1"/>
          </p:cNvSpPr>
          <p:nvPr>
            <p:ph type="body" sz="quarter" idx="11" hasCustomPrompt="1"/>
          </p:nvPr>
        </p:nvSpPr>
        <p:spPr>
          <a:xfrm>
            <a:off x="855624" y="4420671"/>
            <a:ext cx="7560000" cy="331979"/>
          </a:xfrm>
        </p:spPr>
        <p:txBody>
          <a:bodyPr lIns="0" tIns="0" rIns="0" bIns="0">
            <a:normAutofit/>
          </a:bodyPr>
          <a:lstStyle>
            <a:lvl1pPr marL="0" indent="0">
              <a:spcBef>
                <a:spcPts val="0"/>
              </a:spcBef>
              <a:buNone/>
              <a:defRPr sz="2400" baseline="0">
                <a:solidFill>
                  <a:schemeClr val="bg1"/>
                </a:solidFill>
                <a:latin typeface="Arial" panose="020B0604020202020204" pitchFamily="34" charset="0"/>
              </a:defRPr>
            </a:lvl1pPr>
          </a:lstStyle>
          <a:p>
            <a:pPr lvl="0"/>
            <a:r>
              <a:rPr lang="pl-PL" dirty="0"/>
              <a:t>dodatkowe informacje/autor/ do 24 pkt</a:t>
            </a:r>
          </a:p>
        </p:txBody>
      </p:sp>
      <p:sp>
        <p:nvSpPr>
          <p:cNvPr id="9" name="Symbol zastępczy daty 5"/>
          <p:cNvSpPr txBox="1">
            <a:spLocks/>
          </p:cNvSpPr>
          <p:nvPr userDrawn="1"/>
        </p:nvSpPr>
        <p:spPr>
          <a:xfrm>
            <a:off x="6493624" y="298644"/>
            <a:ext cx="2057400" cy="273844"/>
          </a:xfrm>
          <a:prstGeom prst="rect">
            <a:avLst/>
          </a:prstGeom>
        </p:spPr>
        <p:txBody>
          <a:bodyPr vert="horz" lIns="0" tIns="0" rIns="0" bIns="0" rtlCol="0" anchor="t" anchorCtr="0"/>
          <a:lstStyle>
            <a:defPPr>
              <a:defRPr lang="pl-P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28F1CD8-5837-4585-B2F3-8BD23ED19B2E}" type="datetimeFigureOut">
              <a:rPr lang="pl-PL" sz="1050" baseline="0" smtClean="0">
                <a:solidFill>
                  <a:srgbClr val="0067B2"/>
                </a:solidFill>
                <a:latin typeface="Arial" panose="020B0604020202020204" pitchFamily="34" charset="0"/>
              </a:rPr>
              <a:pPr algn="r"/>
              <a:t>2023-05-11</a:t>
            </a:fld>
            <a:endParaRPr lang="pl-PL" sz="1050" baseline="0" dirty="0">
              <a:solidFill>
                <a:srgbClr val="0067B2"/>
              </a:solidFill>
              <a:latin typeface="Arial" panose="020B0604020202020204" pitchFamily="34" charset="0"/>
            </a:endParaRPr>
          </a:p>
        </p:txBody>
      </p:sp>
    </p:spTree>
    <p:extLst>
      <p:ext uri="{BB962C8B-B14F-4D97-AF65-F5344CB8AC3E}">
        <p14:creationId xmlns:p14="http://schemas.microsoft.com/office/powerpoint/2010/main" val="25596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ozdzia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ekstu 2"/>
          <p:cNvSpPr>
            <a:spLocks noGrp="1"/>
          </p:cNvSpPr>
          <p:nvPr>
            <p:ph type="body" sz="quarter" idx="10" hasCustomPrompt="1"/>
          </p:nvPr>
        </p:nvSpPr>
        <p:spPr>
          <a:xfrm>
            <a:off x="857946" y="1890003"/>
            <a:ext cx="7399338" cy="1776371"/>
          </a:xfrm>
        </p:spPr>
        <p:txBody>
          <a:bodyPr lIns="0" tIns="0" rIns="0" bIns="0">
            <a:normAutofit/>
          </a:bodyPr>
          <a:lstStyle>
            <a:lvl1pPr marL="0" indent="0">
              <a:lnSpc>
                <a:spcPts val="6200"/>
              </a:lnSpc>
              <a:spcBef>
                <a:spcPts val="0"/>
              </a:spcBef>
              <a:buNone/>
              <a:defRPr sz="5200" b="0" i="0" baseline="0">
                <a:solidFill>
                  <a:schemeClr val="bg1"/>
                </a:solidFill>
                <a:latin typeface="Arial" panose="020B0604020202020204" pitchFamily="34" charset="0"/>
              </a:defRPr>
            </a:lvl1pPr>
          </a:lstStyle>
          <a:p>
            <a:pPr lvl="0"/>
            <a:r>
              <a:rPr lang="pl-PL" dirty="0"/>
              <a:t>Tytuł rozdziału - do 52pkt</a:t>
            </a:r>
          </a:p>
        </p:txBody>
      </p:sp>
      <p:sp>
        <p:nvSpPr>
          <p:cNvPr id="4" name="Symbol zastępczy tekstu 3"/>
          <p:cNvSpPr>
            <a:spLocks noGrp="1"/>
          </p:cNvSpPr>
          <p:nvPr>
            <p:ph type="body" sz="quarter" idx="11" hasCustomPrompt="1"/>
          </p:nvPr>
        </p:nvSpPr>
        <p:spPr>
          <a:xfrm>
            <a:off x="857947" y="336199"/>
            <a:ext cx="2385400" cy="319027"/>
          </a:xfrm>
        </p:spPr>
        <p:txBody>
          <a:bodyPr lIns="0" tIns="0" rIns="0" bIns="0">
            <a:normAutofit/>
          </a:bodyPr>
          <a:lstStyle>
            <a:lvl1pPr marL="0" indent="0">
              <a:buNone/>
              <a:defRPr sz="1600" baseline="0">
                <a:solidFill>
                  <a:srgbClr val="0067B2"/>
                </a:solidFill>
              </a:defRPr>
            </a:lvl1pPr>
          </a:lstStyle>
          <a:p>
            <a:pPr lvl="0"/>
            <a:r>
              <a:rPr lang="pl-PL" dirty="0"/>
              <a:t>Miejsce na dodatkowy opis</a:t>
            </a:r>
          </a:p>
        </p:txBody>
      </p:sp>
    </p:spTree>
    <p:extLst>
      <p:ext uri="{BB962C8B-B14F-4D97-AF65-F5344CB8AC3E}">
        <p14:creationId xmlns:p14="http://schemas.microsoft.com/office/powerpoint/2010/main" val="323385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ajd wzór 1">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Symbol zastępczy tekstu 2"/>
          <p:cNvSpPr>
            <a:spLocks noGrp="1"/>
          </p:cNvSpPr>
          <p:nvPr>
            <p:ph type="body" sz="quarter" idx="10" hasCustomPrompt="1"/>
          </p:nvPr>
        </p:nvSpPr>
        <p:spPr>
          <a:xfrm>
            <a:off x="857946" y="1384706"/>
            <a:ext cx="7399338" cy="3446472"/>
          </a:xfrm>
        </p:spPr>
        <p:txBody>
          <a:bodyPr lIns="0" tIns="0" rIns="0" bIns="0">
            <a:normAutofit/>
          </a:bodyPr>
          <a:lstStyle>
            <a:lvl1pPr marL="0" indent="0">
              <a:lnSpc>
                <a:spcPts val="3000"/>
              </a:lnSpc>
              <a:spcBef>
                <a:spcPts val="0"/>
              </a:spcBef>
              <a:buNone/>
              <a:defRPr sz="2400" b="0" i="0" baseline="0">
                <a:solidFill>
                  <a:srgbClr val="0067B2"/>
                </a:solidFill>
                <a:latin typeface="Arial" panose="020B0604020202020204" pitchFamily="34" charset="0"/>
              </a:defRPr>
            </a:lvl1pPr>
          </a:lstStyle>
          <a:p>
            <a:pPr lvl="0"/>
            <a:r>
              <a:rPr lang="pl-PL" dirty="0"/>
              <a:t>Treść: do 24 pkt./interlinia 30pkt.</a:t>
            </a:r>
          </a:p>
        </p:txBody>
      </p:sp>
      <p:sp>
        <p:nvSpPr>
          <p:cNvPr id="3" name="Symbol zastępczy tekstu 3"/>
          <p:cNvSpPr>
            <a:spLocks noGrp="1"/>
          </p:cNvSpPr>
          <p:nvPr>
            <p:ph type="body" sz="quarter" idx="11" hasCustomPrompt="1"/>
          </p:nvPr>
        </p:nvSpPr>
        <p:spPr>
          <a:xfrm>
            <a:off x="857947" y="336199"/>
            <a:ext cx="2385400" cy="319027"/>
          </a:xfrm>
        </p:spPr>
        <p:txBody>
          <a:bodyPr lIns="0" tIns="0" rIns="0" bIns="0">
            <a:normAutofit/>
          </a:bodyPr>
          <a:lstStyle>
            <a:lvl1pPr marL="0" indent="0">
              <a:buNone/>
              <a:defRPr sz="1600" baseline="0">
                <a:solidFill>
                  <a:srgbClr val="0067B2"/>
                </a:solidFill>
              </a:defRPr>
            </a:lvl1pPr>
          </a:lstStyle>
          <a:p>
            <a:pPr lvl="0"/>
            <a:r>
              <a:rPr lang="pl-PL" dirty="0"/>
              <a:t>Miejsce na dodatkowy opis</a:t>
            </a:r>
          </a:p>
        </p:txBody>
      </p:sp>
    </p:spTree>
    <p:extLst>
      <p:ext uri="{BB962C8B-B14F-4D97-AF65-F5344CB8AC3E}">
        <p14:creationId xmlns:p14="http://schemas.microsoft.com/office/powerpoint/2010/main" val="320178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ajd wzór 2">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Symbol zastępczy tekstu 2"/>
          <p:cNvSpPr>
            <a:spLocks noGrp="1"/>
          </p:cNvSpPr>
          <p:nvPr>
            <p:ph type="body" sz="quarter" idx="10" hasCustomPrompt="1"/>
          </p:nvPr>
        </p:nvSpPr>
        <p:spPr>
          <a:xfrm>
            <a:off x="857946" y="1384706"/>
            <a:ext cx="7399338" cy="3446472"/>
          </a:xfrm>
        </p:spPr>
        <p:txBody>
          <a:bodyPr lIns="0" tIns="0" rIns="0" bIns="0">
            <a:normAutofit/>
          </a:bodyPr>
          <a:lstStyle>
            <a:lvl1pPr marL="0" indent="0">
              <a:lnSpc>
                <a:spcPts val="3000"/>
              </a:lnSpc>
              <a:spcBef>
                <a:spcPts val="0"/>
              </a:spcBef>
              <a:buNone/>
              <a:defRPr sz="2400" b="0" i="0" baseline="0">
                <a:solidFill>
                  <a:srgbClr val="0067B2"/>
                </a:solidFill>
                <a:latin typeface="Arial" panose="020B0604020202020204" pitchFamily="34" charset="0"/>
              </a:defRPr>
            </a:lvl1pPr>
          </a:lstStyle>
          <a:p>
            <a:pPr lvl="0"/>
            <a:r>
              <a:rPr lang="pl-PL" dirty="0"/>
              <a:t>Treść: do 24 pkt./interlinia 30pkt.</a:t>
            </a:r>
          </a:p>
        </p:txBody>
      </p:sp>
      <p:sp>
        <p:nvSpPr>
          <p:cNvPr id="3" name="Symbol zastępczy tekstu 3"/>
          <p:cNvSpPr>
            <a:spLocks noGrp="1"/>
          </p:cNvSpPr>
          <p:nvPr>
            <p:ph type="body" sz="quarter" idx="11" hasCustomPrompt="1"/>
          </p:nvPr>
        </p:nvSpPr>
        <p:spPr>
          <a:xfrm>
            <a:off x="857947" y="336199"/>
            <a:ext cx="2385400" cy="319027"/>
          </a:xfrm>
        </p:spPr>
        <p:txBody>
          <a:bodyPr lIns="0" tIns="0" rIns="0" bIns="0">
            <a:normAutofit/>
          </a:bodyPr>
          <a:lstStyle>
            <a:lvl1pPr marL="0" indent="0">
              <a:buNone/>
              <a:defRPr sz="1600" baseline="0">
                <a:solidFill>
                  <a:srgbClr val="0067B2"/>
                </a:solidFill>
              </a:defRPr>
            </a:lvl1pPr>
          </a:lstStyle>
          <a:p>
            <a:pPr lvl="0"/>
            <a:r>
              <a:rPr lang="pl-PL" dirty="0"/>
              <a:t>Miejsce na dodatkowy opis</a:t>
            </a:r>
          </a:p>
        </p:txBody>
      </p:sp>
    </p:spTree>
    <p:extLst>
      <p:ext uri="{BB962C8B-B14F-4D97-AF65-F5344CB8AC3E}">
        <p14:creationId xmlns:p14="http://schemas.microsoft.com/office/powerpoint/2010/main" val="364378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ajd wzór 3">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6" name="Symbol zastępczy tekstu 2"/>
          <p:cNvSpPr>
            <a:spLocks noGrp="1"/>
          </p:cNvSpPr>
          <p:nvPr>
            <p:ph type="body" sz="quarter" idx="10" hasCustomPrompt="1"/>
          </p:nvPr>
        </p:nvSpPr>
        <p:spPr>
          <a:xfrm>
            <a:off x="866654" y="1384706"/>
            <a:ext cx="7399338" cy="3446472"/>
          </a:xfrm>
        </p:spPr>
        <p:txBody>
          <a:bodyPr lIns="0" tIns="0" rIns="0" bIns="0">
            <a:normAutofit/>
          </a:bodyPr>
          <a:lstStyle>
            <a:lvl1pPr marL="0" indent="0">
              <a:lnSpc>
                <a:spcPts val="3000"/>
              </a:lnSpc>
              <a:spcBef>
                <a:spcPts val="0"/>
              </a:spcBef>
              <a:buNone/>
              <a:defRPr sz="2400" b="0" i="0" baseline="0">
                <a:solidFill>
                  <a:schemeClr val="bg1"/>
                </a:solidFill>
                <a:latin typeface="Arial" panose="020B0604020202020204" pitchFamily="34" charset="0"/>
              </a:defRPr>
            </a:lvl1pPr>
          </a:lstStyle>
          <a:p>
            <a:pPr lvl="0"/>
            <a:r>
              <a:rPr lang="pl-PL" dirty="0"/>
              <a:t>Treść: do 24 pkt./interlinia 30pkt.</a:t>
            </a:r>
          </a:p>
        </p:txBody>
      </p:sp>
      <p:sp>
        <p:nvSpPr>
          <p:cNvPr id="7" name="Symbol zastępczy tekstu 3"/>
          <p:cNvSpPr>
            <a:spLocks noGrp="1"/>
          </p:cNvSpPr>
          <p:nvPr>
            <p:ph type="body" sz="quarter" idx="11" hasCustomPrompt="1"/>
          </p:nvPr>
        </p:nvSpPr>
        <p:spPr>
          <a:xfrm>
            <a:off x="866655" y="336199"/>
            <a:ext cx="2385400" cy="319027"/>
          </a:xfrm>
        </p:spPr>
        <p:txBody>
          <a:bodyPr lIns="0" tIns="0" rIns="0" bIns="0">
            <a:normAutofit/>
          </a:bodyPr>
          <a:lstStyle>
            <a:lvl1pPr marL="0" indent="0">
              <a:buNone/>
              <a:defRPr sz="1600" baseline="0">
                <a:solidFill>
                  <a:srgbClr val="0067B2"/>
                </a:solidFill>
              </a:defRPr>
            </a:lvl1pPr>
          </a:lstStyle>
          <a:p>
            <a:pPr lvl="0"/>
            <a:r>
              <a:rPr lang="pl-PL" dirty="0"/>
              <a:t>Miejsce na dodatkowy opis</a:t>
            </a:r>
          </a:p>
        </p:txBody>
      </p:sp>
    </p:spTree>
    <p:extLst>
      <p:ext uri="{BB962C8B-B14F-4D97-AF65-F5344CB8AC3E}">
        <p14:creationId xmlns:p14="http://schemas.microsoft.com/office/powerpoint/2010/main" val="336028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ajd końcow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ekstu 2"/>
          <p:cNvSpPr>
            <a:spLocks noGrp="1"/>
          </p:cNvSpPr>
          <p:nvPr>
            <p:ph type="body" sz="quarter" idx="10" hasCustomPrompt="1"/>
          </p:nvPr>
        </p:nvSpPr>
        <p:spPr>
          <a:xfrm>
            <a:off x="866654" y="1890000"/>
            <a:ext cx="7560000" cy="1350000"/>
          </a:xfrm>
        </p:spPr>
        <p:txBody>
          <a:bodyPr lIns="0" tIns="0" rIns="0" bIns="0">
            <a:normAutofit/>
          </a:bodyPr>
          <a:lstStyle>
            <a:lvl1pPr marL="0" indent="0">
              <a:lnSpc>
                <a:spcPts val="6000"/>
              </a:lnSpc>
              <a:spcBef>
                <a:spcPts val="0"/>
              </a:spcBef>
              <a:buNone/>
              <a:defRPr sz="5200" b="0" i="0" baseline="0">
                <a:solidFill>
                  <a:schemeClr val="bg1"/>
                </a:solidFill>
                <a:latin typeface="Arial" panose="020B0604020202020204" pitchFamily="34" charset="0"/>
              </a:defRPr>
            </a:lvl1pPr>
          </a:lstStyle>
          <a:p>
            <a:pPr lvl="0"/>
            <a:r>
              <a:rPr lang="pl-PL" dirty="0"/>
              <a:t>Dziękuję za uwagę         – do 52pkt</a:t>
            </a:r>
          </a:p>
        </p:txBody>
      </p:sp>
      <p:sp>
        <p:nvSpPr>
          <p:cNvPr id="3" name="Symbol zastępczy tekstu 3"/>
          <p:cNvSpPr>
            <a:spLocks noGrp="1"/>
          </p:cNvSpPr>
          <p:nvPr>
            <p:ph type="body" sz="quarter" idx="11" hasCustomPrompt="1"/>
          </p:nvPr>
        </p:nvSpPr>
        <p:spPr>
          <a:xfrm>
            <a:off x="866653" y="4451151"/>
            <a:ext cx="7560000" cy="331979"/>
          </a:xfrm>
        </p:spPr>
        <p:txBody>
          <a:bodyPr lIns="0" tIns="0" rIns="0" bIns="0">
            <a:normAutofit/>
          </a:bodyPr>
          <a:lstStyle>
            <a:lvl1pPr marL="0" indent="0">
              <a:spcBef>
                <a:spcPts val="0"/>
              </a:spcBef>
              <a:buNone/>
              <a:defRPr sz="2400" baseline="0">
                <a:solidFill>
                  <a:schemeClr val="bg1"/>
                </a:solidFill>
                <a:latin typeface="Arial" panose="020B0604020202020204" pitchFamily="34" charset="0"/>
              </a:defRPr>
            </a:lvl1pPr>
          </a:lstStyle>
          <a:p>
            <a:pPr lvl="0"/>
            <a:r>
              <a:rPr lang="pl-PL" dirty="0"/>
              <a:t>dodatkowe informacje/autor/ do 24 pkt</a:t>
            </a:r>
          </a:p>
        </p:txBody>
      </p:sp>
    </p:spTree>
    <p:extLst>
      <p:ext uri="{BB962C8B-B14F-4D97-AF65-F5344CB8AC3E}">
        <p14:creationId xmlns:p14="http://schemas.microsoft.com/office/powerpoint/2010/main" val="377911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03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8F1CD8-5837-4585-B2F3-8BD23ED19B2E}" type="datetimeFigureOut">
              <a:rPr lang="pl-PL" smtClean="0"/>
              <a:pPr/>
              <a:t>2023-05-11</a:t>
            </a:fld>
            <a:endParaRPr lang="pl-PL"/>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6AF40F9-D8EF-48AE-8C5D-F34F6391CA2F}" type="slidenum">
              <a:rPr lang="pl-PL" smtClean="0"/>
              <a:pPr/>
              <a:t>‹#›</a:t>
            </a:fld>
            <a:endParaRPr lang="pl-PL"/>
          </a:p>
        </p:txBody>
      </p:sp>
    </p:spTree>
    <p:extLst>
      <p:ext uri="{BB962C8B-B14F-4D97-AF65-F5344CB8AC3E}">
        <p14:creationId xmlns:p14="http://schemas.microsoft.com/office/powerpoint/2010/main" val="748709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3" r:id="rId5"/>
    <p:sldLayoutId id="2147483671" r:id="rId6"/>
    <p:sldLayoutId id="214748367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781286" y="2181037"/>
            <a:ext cx="7686224" cy="1721474"/>
          </a:xfrm>
        </p:spPr>
        <p:txBody>
          <a:bodyPr>
            <a:normAutofit/>
          </a:bodyPr>
          <a:lstStyle/>
          <a:p>
            <a:pPr algn="ctr"/>
            <a:r>
              <a:rPr lang="pl-PL" sz="4000" dirty="0" err="1"/>
              <a:t>About</a:t>
            </a:r>
            <a:r>
              <a:rPr lang="pl-PL" sz="4000" dirty="0"/>
              <a:t> </a:t>
            </a:r>
            <a:r>
              <a:rPr lang="pl-PL" sz="4000" dirty="0" err="1"/>
              <a:t>us</a:t>
            </a:r>
            <a:r>
              <a:rPr lang="pl-PL" sz="4000" dirty="0"/>
              <a:t>!</a:t>
            </a:r>
            <a:endParaRPr lang="en-US" sz="4000" dirty="0"/>
          </a:p>
        </p:txBody>
      </p:sp>
      <p:sp>
        <p:nvSpPr>
          <p:cNvPr id="3" name="Symbol zastępczy tekstu 2"/>
          <p:cNvSpPr>
            <a:spLocks noGrp="1"/>
          </p:cNvSpPr>
          <p:nvPr>
            <p:ph type="body" sz="quarter" idx="11"/>
          </p:nvPr>
        </p:nvSpPr>
        <p:spPr>
          <a:xfrm>
            <a:off x="844398" y="4451151"/>
            <a:ext cx="7560000" cy="331979"/>
          </a:xfrm>
        </p:spPr>
        <p:txBody>
          <a:bodyPr>
            <a:normAutofit/>
          </a:bodyPr>
          <a:lstStyle/>
          <a:p>
            <a:pPr algn="ctr"/>
            <a:r>
              <a:rPr lang="pl-PL" sz="1800" dirty="0"/>
              <a:t>Ferrara, May 2023</a:t>
            </a:r>
          </a:p>
        </p:txBody>
      </p:sp>
      <p:sp>
        <p:nvSpPr>
          <p:cNvPr id="5" name="Prostokąt 4"/>
          <p:cNvSpPr/>
          <p:nvPr/>
        </p:nvSpPr>
        <p:spPr>
          <a:xfrm>
            <a:off x="7485017" y="215537"/>
            <a:ext cx="1319349" cy="444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Obraz 6"/>
          <p:cNvPicPr>
            <a:picLocks noChangeAspect="1"/>
          </p:cNvPicPr>
          <p:nvPr/>
        </p:nvPicPr>
        <p:blipFill>
          <a:blip r:embed="rId2"/>
          <a:stretch>
            <a:fillRect/>
          </a:stretch>
        </p:blipFill>
        <p:spPr>
          <a:xfrm>
            <a:off x="93785" y="30348"/>
            <a:ext cx="1956986" cy="926672"/>
          </a:xfrm>
          <a:prstGeom prst="rect">
            <a:avLst/>
          </a:prstGeom>
        </p:spPr>
      </p:pic>
    </p:spTree>
    <p:extLst>
      <p:ext uri="{BB962C8B-B14F-4D97-AF65-F5344CB8AC3E}">
        <p14:creationId xmlns:p14="http://schemas.microsoft.com/office/powerpoint/2010/main" val="420656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783984" y="1374185"/>
            <a:ext cx="7560000" cy="1350000"/>
          </a:xfrm>
        </p:spPr>
        <p:txBody>
          <a:bodyPr>
            <a:normAutofit fontScale="92500"/>
          </a:bodyPr>
          <a:lstStyle/>
          <a:p>
            <a:r>
              <a:rPr lang="en-US" sz="4400" b="1" dirty="0"/>
              <a:t>Thank you for your attention</a:t>
            </a:r>
            <a:endParaRPr lang="pl-PL" sz="4400" b="1" dirty="0"/>
          </a:p>
        </p:txBody>
      </p:sp>
      <p:sp>
        <p:nvSpPr>
          <p:cNvPr id="5" name="Symbol zastępczy tekstu 4"/>
          <p:cNvSpPr>
            <a:spLocks noGrp="1"/>
          </p:cNvSpPr>
          <p:nvPr>
            <p:ph type="body" sz="quarter" idx="11"/>
          </p:nvPr>
        </p:nvSpPr>
        <p:spPr>
          <a:xfrm>
            <a:off x="3042977" y="2262554"/>
            <a:ext cx="5450774" cy="2079752"/>
          </a:xfrm>
        </p:spPr>
        <p:txBody>
          <a:bodyPr>
            <a:noAutofit/>
          </a:bodyPr>
          <a:lstStyle/>
          <a:p>
            <a:pPr algn="r">
              <a:lnSpc>
                <a:spcPct val="100000"/>
              </a:lnSpc>
              <a:spcBef>
                <a:spcPts val="150"/>
              </a:spcBef>
              <a:spcAft>
                <a:spcPts val="150"/>
              </a:spcAft>
            </a:pPr>
            <a:endParaRPr lang="pl-PL" sz="1400" dirty="0"/>
          </a:p>
          <a:p>
            <a:pPr>
              <a:lnSpc>
                <a:spcPct val="100000"/>
              </a:lnSpc>
              <a:spcBef>
                <a:spcPts val="150"/>
              </a:spcBef>
              <a:spcAft>
                <a:spcPts val="150"/>
              </a:spcAft>
            </a:pPr>
            <a:r>
              <a:rPr lang="pl-PL" b="1" dirty="0"/>
              <a:t>Barbara Szafir</a:t>
            </a:r>
          </a:p>
          <a:p>
            <a:pPr>
              <a:lnSpc>
                <a:spcPct val="100000"/>
              </a:lnSpc>
              <a:spcBef>
                <a:spcPts val="150"/>
              </a:spcBef>
              <a:spcAft>
                <a:spcPts val="150"/>
              </a:spcAft>
            </a:pPr>
            <a:r>
              <a:rPr lang="pl-PL" sz="2000" b="1" dirty="0"/>
              <a:t>Deputy Director of Regional Development and Transition Department</a:t>
            </a:r>
          </a:p>
          <a:p>
            <a:pPr>
              <a:lnSpc>
                <a:spcPct val="100000"/>
              </a:lnSpc>
              <a:spcBef>
                <a:spcPts val="150"/>
              </a:spcBef>
              <a:spcAft>
                <a:spcPts val="150"/>
              </a:spcAft>
            </a:pPr>
            <a:r>
              <a:rPr lang="pl-PL" sz="2000" b="1" dirty="0"/>
              <a:t>Marshal’s Office of the </a:t>
            </a:r>
            <a:r>
              <a:rPr lang="pl-PL" sz="2000" b="1" dirty="0" err="1"/>
              <a:t>Silesian</a:t>
            </a:r>
            <a:r>
              <a:rPr lang="pl-PL" sz="2000" b="1" dirty="0"/>
              <a:t> </a:t>
            </a:r>
            <a:r>
              <a:rPr lang="pl-PL" sz="2000" b="1" dirty="0" err="1"/>
              <a:t>Voivodeship</a:t>
            </a:r>
            <a:endParaRPr lang="pl-PL" sz="2000" b="1" dirty="0"/>
          </a:p>
          <a:p>
            <a:pPr>
              <a:lnSpc>
                <a:spcPct val="100000"/>
              </a:lnSpc>
              <a:spcBef>
                <a:spcPts val="150"/>
              </a:spcBef>
              <a:spcAft>
                <a:spcPts val="150"/>
              </a:spcAft>
            </a:pPr>
            <a:endParaRPr lang="pl-PL" sz="2000" b="1" dirty="0"/>
          </a:p>
          <a:p>
            <a:pPr>
              <a:lnSpc>
                <a:spcPct val="100000"/>
              </a:lnSpc>
              <a:spcBef>
                <a:spcPts val="150"/>
              </a:spcBef>
              <a:spcAft>
                <a:spcPts val="150"/>
              </a:spcAft>
            </a:pPr>
            <a:r>
              <a:rPr lang="pl-PL" sz="2000" b="1" dirty="0"/>
              <a:t>barbara.szafir@slaskie.pl</a:t>
            </a:r>
          </a:p>
        </p:txBody>
      </p:sp>
      <p:pic>
        <p:nvPicPr>
          <p:cNvPr id="2" name="Obraz 1"/>
          <p:cNvPicPr>
            <a:picLocks noChangeAspect="1"/>
          </p:cNvPicPr>
          <p:nvPr/>
        </p:nvPicPr>
        <p:blipFill>
          <a:blip r:embed="rId2"/>
          <a:stretch>
            <a:fillRect/>
          </a:stretch>
        </p:blipFill>
        <p:spPr>
          <a:xfrm>
            <a:off x="105508" y="0"/>
            <a:ext cx="1956986" cy="926672"/>
          </a:xfrm>
          <a:prstGeom prst="rect">
            <a:avLst/>
          </a:prstGeom>
        </p:spPr>
      </p:pic>
    </p:spTree>
    <p:extLst>
      <p:ext uri="{BB962C8B-B14F-4D97-AF65-F5344CB8AC3E}">
        <p14:creationId xmlns:p14="http://schemas.microsoft.com/office/powerpoint/2010/main" val="4074684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39969" y="1384706"/>
            <a:ext cx="8710246" cy="3446472"/>
          </a:xfrm>
        </p:spPr>
        <p:txBody>
          <a:bodyPr>
            <a:normAutofit fontScale="92500"/>
          </a:bodyPr>
          <a:lstStyle/>
          <a:p>
            <a:pPr marL="228600" lvl="0" indent="-228600">
              <a:lnSpc>
                <a:spcPct val="90000"/>
              </a:lnSpc>
              <a:spcBef>
                <a:spcPts val="1000"/>
              </a:spcBef>
              <a:buFont typeface="Wingdings" panose="05000000000000000000" pitchFamily="2" charset="2"/>
              <a:buChar char="ü"/>
            </a:pPr>
            <a:r>
              <a:rPr lang="en-US" sz="1800" dirty="0">
                <a:solidFill>
                  <a:prstClr val="black"/>
                </a:solidFill>
                <a:cs typeface="Arial" pitchFamily="34" charset="0"/>
              </a:rPr>
              <a:t>Marshal’s Office of the Silesian </a:t>
            </a:r>
            <a:r>
              <a:rPr lang="en-US" sz="1800" dirty="0" err="1">
                <a:solidFill>
                  <a:prstClr val="black"/>
                </a:solidFill>
                <a:cs typeface="Arial" pitchFamily="34" charset="0"/>
              </a:rPr>
              <a:t>Voivodeship</a:t>
            </a:r>
            <a:r>
              <a:rPr lang="en-US" sz="1800" dirty="0">
                <a:solidFill>
                  <a:prstClr val="black"/>
                </a:solidFill>
                <a:cs typeface="Arial" pitchFamily="34" charset="0"/>
              </a:rPr>
              <a:t> is a </a:t>
            </a:r>
            <a:r>
              <a:rPr lang="en-US" sz="1800" b="1" dirty="0">
                <a:solidFill>
                  <a:prstClr val="black"/>
                </a:solidFill>
                <a:cs typeface="Arial" pitchFamily="34" charset="0"/>
              </a:rPr>
              <a:t>responsible body for the </a:t>
            </a:r>
            <a:r>
              <a:rPr lang="pl-PL" sz="1800" b="1" dirty="0" err="1">
                <a:solidFill>
                  <a:prstClr val="black"/>
                </a:solidFill>
                <a:cs typeface="Arial" pitchFamily="34" charset="0"/>
              </a:rPr>
              <a:t>regional</a:t>
            </a:r>
            <a:r>
              <a:rPr lang="pl-PL" sz="1800" b="1" dirty="0">
                <a:solidFill>
                  <a:prstClr val="black"/>
                </a:solidFill>
                <a:cs typeface="Arial" pitchFamily="34" charset="0"/>
              </a:rPr>
              <a:t> </a:t>
            </a:r>
            <a:r>
              <a:rPr lang="en-US" sz="1800" b="1" dirty="0">
                <a:solidFill>
                  <a:prstClr val="black"/>
                </a:solidFill>
                <a:cs typeface="Arial" pitchFamily="34" charset="0"/>
              </a:rPr>
              <a:t>policy</a:t>
            </a:r>
            <a:r>
              <a:rPr lang="pl-PL" sz="1800" dirty="0">
                <a:solidFill>
                  <a:prstClr val="black"/>
                </a:solidFill>
                <a:cs typeface="Arial" pitchFamily="34" charset="0"/>
              </a:rPr>
              <a:t> (</a:t>
            </a:r>
            <a:r>
              <a:rPr lang="pl-PL" sz="1800" dirty="0" err="1">
                <a:solidFill>
                  <a:prstClr val="black"/>
                </a:solidFill>
                <a:cs typeface="Arial" pitchFamily="34" charset="0"/>
              </a:rPr>
              <a:t>formulates</a:t>
            </a:r>
            <a:r>
              <a:rPr lang="pl-PL" sz="1800" dirty="0">
                <a:solidFill>
                  <a:prstClr val="black"/>
                </a:solidFill>
                <a:cs typeface="Arial" pitchFamily="34" charset="0"/>
              </a:rPr>
              <a:t> </a:t>
            </a:r>
            <a:r>
              <a:rPr lang="pl-PL" sz="1800" dirty="0" err="1">
                <a:solidFill>
                  <a:prstClr val="black"/>
                </a:solidFill>
                <a:cs typeface="Arial" pitchFamily="34" charset="0"/>
              </a:rPr>
              <a:t>its</a:t>
            </a:r>
            <a:r>
              <a:rPr lang="pl-PL" sz="1800" dirty="0">
                <a:solidFill>
                  <a:prstClr val="black"/>
                </a:solidFill>
                <a:cs typeface="Arial" pitchFamily="34" charset="0"/>
              </a:rPr>
              <a:t> </a:t>
            </a:r>
            <a:r>
              <a:rPr lang="pl-PL" sz="1800" dirty="0" err="1">
                <a:solidFill>
                  <a:prstClr val="black"/>
                </a:solidFill>
                <a:cs typeface="Arial" pitchFamily="34" charset="0"/>
              </a:rPr>
              <a:t>strategic</a:t>
            </a:r>
            <a:r>
              <a:rPr lang="pl-PL" sz="1800" dirty="0">
                <a:solidFill>
                  <a:prstClr val="black"/>
                </a:solidFill>
                <a:cs typeface="Arial" pitchFamily="34" charset="0"/>
              </a:rPr>
              <a:t> </a:t>
            </a:r>
            <a:r>
              <a:rPr lang="pl-PL" sz="1800" dirty="0" err="1">
                <a:solidFill>
                  <a:prstClr val="black"/>
                </a:solidFill>
                <a:cs typeface="Arial" pitchFamily="34" charset="0"/>
              </a:rPr>
              <a:t>directions</a:t>
            </a:r>
            <a:r>
              <a:rPr lang="pl-PL" sz="1800" dirty="0">
                <a:solidFill>
                  <a:prstClr val="black"/>
                </a:solidFill>
                <a:cs typeface="Arial" pitchFamily="34" charset="0"/>
              </a:rPr>
              <a:t> of the Region) </a:t>
            </a:r>
          </a:p>
          <a:p>
            <a:pPr marL="228600" lvl="0" indent="-228600">
              <a:lnSpc>
                <a:spcPct val="90000"/>
              </a:lnSpc>
              <a:spcBef>
                <a:spcPts val="1000"/>
              </a:spcBef>
              <a:buFont typeface="Wingdings" panose="05000000000000000000" pitchFamily="2" charset="2"/>
              <a:buChar char="ü"/>
            </a:pPr>
            <a:r>
              <a:rPr lang="en-US" sz="1800" dirty="0">
                <a:solidFill>
                  <a:prstClr val="black"/>
                </a:solidFill>
                <a:cs typeface="Arial" pitchFamily="34" charset="0"/>
              </a:rPr>
              <a:t>since 2007</a:t>
            </a:r>
            <a:r>
              <a:rPr lang="pl-PL" sz="1800" dirty="0">
                <a:solidFill>
                  <a:prstClr val="black"/>
                </a:solidFill>
                <a:cs typeface="Arial" pitchFamily="34" charset="0"/>
              </a:rPr>
              <a:t> </a:t>
            </a:r>
            <a:r>
              <a:rPr lang="en-US" sz="1800" dirty="0">
                <a:solidFill>
                  <a:prstClr val="black"/>
                </a:solidFill>
                <a:cs typeface="Arial" pitchFamily="34" charset="0"/>
              </a:rPr>
              <a:t>Marshal’s Office of the Silesian </a:t>
            </a:r>
            <a:r>
              <a:rPr lang="en-US" sz="1800" dirty="0" err="1">
                <a:solidFill>
                  <a:prstClr val="black"/>
                </a:solidFill>
                <a:cs typeface="Arial" pitchFamily="34" charset="0"/>
              </a:rPr>
              <a:t>Voivodeship</a:t>
            </a:r>
            <a:r>
              <a:rPr lang="en-US" sz="1800" dirty="0">
                <a:solidFill>
                  <a:prstClr val="black"/>
                </a:solidFill>
                <a:cs typeface="Arial" pitchFamily="34" charset="0"/>
              </a:rPr>
              <a:t> is a Managing Authority and coordinates implementation of </a:t>
            </a:r>
            <a:r>
              <a:rPr lang="en-US" sz="1800" b="1" dirty="0">
                <a:solidFill>
                  <a:prstClr val="black"/>
                </a:solidFill>
                <a:cs typeface="Arial" pitchFamily="34" charset="0"/>
              </a:rPr>
              <a:t>RIS3 </a:t>
            </a:r>
            <a:r>
              <a:rPr lang="pl-PL" sz="1800" b="1" dirty="0">
                <a:solidFill>
                  <a:prstClr val="black"/>
                </a:solidFill>
                <a:cs typeface="Arial" pitchFamily="34" charset="0"/>
              </a:rPr>
              <a:t>and EU </a:t>
            </a:r>
            <a:r>
              <a:rPr lang="pl-PL" sz="1800" b="1" dirty="0" err="1">
                <a:solidFill>
                  <a:prstClr val="black"/>
                </a:solidFill>
                <a:cs typeface="Arial" pitchFamily="34" charset="0"/>
              </a:rPr>
              <a:t>Funds</a:t>
            </a:r>
            <a:r>
              <a:rPr lang="en-US" sz="1800" b="1" dirty="0">
                <a:solidFill>
                  <a:prstClr val="black"/>
                </a:solidFill>
                <a:cs typeface="Arial" pitchFamily="34" charset="0"/>
              </a:rPr>
              <a:t> </a:t>
            </a:r>
            <a:r>
              <a:rPr lang="pl-PL" sz="1800" b="1" dirty="0">
                <a:solidFill>
                  <a:prstClr val="black"/>
                </a:solidFill>
                <a:cs typeface="Arial" pitchFamily="34" charset="0"/>
              </a:rPr>
              <a:t>(</a:t>
            </a:r>
            <a:r>
              <a:rPr lang="en-US" sz="1800" b="1" dirty="0">
                <a:solidFill>
                  <a:prstClr val="black"/>
                </a:solidFill>
                <a:cs typeface="Arial" pitchFamily="34" charset="0"/>
              </a:rPr>
              <a:t>ERDF/ESF</a:t>
            </a:r>
            <a:r>
              <a:rPr lang="pl-PL" sz="1800" b="1" dirty="0">
                <a:solidFill>
                  <a:prstClr val="black"/>
                </a:solidFill>
                <a:cs typeface="Arial" pitchFamily="34" charset="0"/>
              </a:rPr>
              <a:t>)</a:t>
            </a:r>
          </a:p>
          <a:p>
            <a:pPr marL="228600" lvl="0" indent="-228600">
              <a:lnSpc>
                <a:spcPct val="90000"/>
              </a:lnSpc>
              <a:spcBef>
                <a:spcPts val="1000"/>
              </a:spcBef>
              <a:buFont typeface="Wingdings" panose="05000000000000000000" pitchFamily="2" charset="2"/>
              <a:buChar char="ü"/>
            </a:pPr>
            <a:r>
              <a:rPr lang="pl-PL" sz="1800" dirty="0">
                <a:solidFill>
                  <a:prstClr val="black"/>
                </a:solidFill>
                <a:cs typeface="Arial" pitchFamily="34" charset="0"/>
              </a:rPr>
              <a:t>from </a:t>
            </a:r>
            <a:r>
              <a:rPr lang="pl-PL" sz="1800" b="1" dirty="0" err="1">
                <a:solidFill>
                  <a:schemeClr val="tx1"/>
                </a:solidFill>
                <a:cs typeface="Arial" panose="020B0604020202020204" pitchFamily="34" charset="0"/>
              </a:rPr>
              <a:t>over</a:t>
            </a:r>
            <a:r>
              <a:rPr lang="pl-PL" sz="1800" b="1" dirty="0">
                <a:solidFill>
                  <a:schemeClr val="tx1"/>
                </a:solidFill>
                <a:cs typeface="Arial" panose="020B0604020202020204" pitchFamily="34" charset="0"/>
              </a:rPr>
              <a:t> 15 </a:t>
            </a:r>
            <a:r>
              <a:rPr lang="pl-PL" sz="1800" b="1" dirty="0" err="1">
                <a:solidFill>
                  <a:schemeClr val="tx1"/>
                </a:solidFill>
                <a:cs typeface="Arial" panose="020B0604020202020204" pitchFamily="34" charset="0"/>
              </a:rPr>
              <a:t>years</a:t>
            </a:r>
            <a:r>
              <a:rPr lang="pl-PL" sz="1800" dirty="0">
                <a:solidFill>
                  <a:prstClr val="black"/>
                </a:solidFill>
                <a:cs typeface="Arial" pitchFamily="34" charset="0"/>
              </a:rPr>
              <a:t> </a:t>
            </a:r>
            <a:r>
              <a:rPr lang="pl-PL" sz="1800" b="1" dirty="0">
                <a:solidFill>
                  <a:prstClr val="black"/>
                </a:solidFill>
                <a:cs typeface="Arial" pitchFamily="34" charset="0"/>
              </a:rPr>
              <a:t>the </a:t>
            </a:r>
            <a:r>
              <a:rPr lang="pl-PL" sz="1800" b="1" dirty="0" err="1">
                <a:solidFill>
                  <a:prstClr val="black"/>
                </a:solidFill>
                <a:cs typeface="Arial" pitchFamily="34" charset="0"/>
              </a:rPr>
              <a:t>Regional</a:t>
            </a:r>
            <a:r>
              <a:rPr lang="pl-PL" sz="1800" b="1" dirty="0">
                <a:solidFill>
                  <a:prstClr val="black"/>
                </a:solidFill>
                <a:cs typeface="Arial" pitchFamily="34" charset="0"/>
              </a:rPr>
              <a:t> </a:t>
            </a:r>
            <a:r>
              <a:rPr lang="pl-PL" sz="1800" b="1" dirty="0" err="1">
                <a:solidFill>
                  <a:prstClr val="black"/>
                </a:solidFill>
                <a:cs typeface="Arial" pitchFamily="34" charset="0"/>
              </a:rPr>
              <a:t>Innovation</a:t>
            </a:r>
            <a:r>
              <a:rPr lang="pl-PL" sz="1800" b="1" dirty="0">
                <a:solidFill>
                  <a:prstClr val="black"/>
                </a:solidFill>
                <a:cs typeface="Arial" pitchFamily="34" charset="0"/>
              </a:rPr>
              <a:t> </a:t>
            </a:r>
            <a:r>
              <a:rPr lang="pl-PL" sz="1800" b="1" dirty="0" err="1">
                <a:solidFill>
                  <a:prstClr val="black"/>
                </a:solidFill>
                <a:cs typeface="Arial" pitchFamily="34" charset="0"/>
              </a:rPr>
              <a:t>Strategy</a:t>
            </a:r>
            <a:r>
              <a:rPr lang="pl-PL" sz="1800" b="1" dirty="0">
                <a:solidFill>
                  <a:prstClr val="black"/>
                </a:solidFill>
                <a:cs typeface="Arial" pitchFamily="34" charset="0"/>
              </a:rPr>
              <a:t> Unit</a:t>
            </a:r>
            <a:r>
              <a:rPr lang="pl-PL" sz="1800" dirty="0">
                <a:solidFill>
                  <a:prstClr val="black"/>
                </a:solidFill>
                <a:cs typeface="Arial" pitchFamily="34" charset="0"/>
              </a:rPr>
              <a:t> </a:t>
            </a:r>
            <a:r>
              <a:rPr lang="pl-PL" sz="1800" dirty="0" err="1">
                <a:solidFill>
                  <a:prstClr val="black"/>
                </a:solidFill>
                <a:cs typeface="Arial" pitchFamily="34" charset="0"/>
              </a:rPr>
              <a:t>is</a:t>
            </a:r>
            <a:r>
              <a:rPr lang="pl-PL" sz="1800" dirty="0">
                <a:solidFill>
                  <a:prstClr val="black"/>
                </a:solidFill>
                <a:cs typeface="Arial" pitchFamily="34" charset="0"/>
              </a:rPr>
              <a:t> </a:t>
            </a:r>
            <a:r>
              <a:rPr lang="pl-PL" sz="1800" dirty="0" err="1">
                <a:solidFill>
                  <a:prstClr val="black"/>
                </a:solidFill>
                <a:cs typeface="Arial" pitchFamily="34" charset="0"/>
              </a:rPr>
              <a:t>involved</a:t>
            </a:r>
            <a:r>
              <a:rPr lang="pl-PL" sz="1800" dirty="0">
                <a:solidFill>
                  <a:prstClr val="black"/>
                </a:solidFill>
                <a:cs typeface="Arial" pitchFamily="34" charset="0"/>
              </a:rPr>
              <a:t> in </a:t>
            </a:r>
            <a:r>
              <a:rPr lang="pl-PL" sz="1800" dirty="0" err="1">
                <a:solidFill>
                  <a:prstClr val="black"/>
                </a:solidFill>
                <a:cs typeface="Arial" pitchFamily="34" charset="0"/>
              </a:rPr>
              <a:t>implementing</a:t>
            </a:r>
            <a:r>
              <a:rPr lang="pl-PL" sz="1800" dirty="0">
                <a:solidFill>
                  <a:prstClr val="black"/>
                </a:solidFill>
                <a:cs typeface="Arial" pitchFamily="34" charset="0"/>
              </a:rPr>
              <a:t> EU co-</a:t>
            </a:r>
            <a:r>
              <a:rPr lang="pl-PL" sz="1800" dirty="0" err="1">
                <a:solidFill>
                  <a:prstClr val="black"/>
                </a:solidFill>
                <a:cs typeface="Arial" pitchFamily="34" charset="0"/>
              </a:rPr>
              <a:t>financed</a:t>
            </a:r>
            <a:r>
              <a:rPr lang="pl-PL" sz="1800" dirty="0">
                <a:solidFill>
                  <a:prstClr val="black"/>
                </a:solidFill>
                <a:cs typeface="Arial" pitchFamily="34" charset="0"/>
              </a:rPr>
              <a:t> </a:t>
            </a:r>
            <a:r>
              <a:rPr lang="pl-PL" sz="1800" dirty="0" err="1">
                <a:solidFill>
                  <a:prstClr val="black"/>
                </a:solidFill>
                <a:cs typeface="Arial" pitchFamily="34" charset="0"/>
              </a:rPr>
              <a:t>projects</a:t>
            </a:r>
            <a:endParaRPr lang="pl-PL" sz="1800" dirty="0">
              <a:solidFill>
                <a:prstClr val="black"/>
              </a:solidFill>
              <a:cs typeface="Arial" pitchFamily="34" charset="0"/>
            </a:endParaRPr>
          </a:p>
          <a:p>
            <a:pPr marL="228600" lvl="0" indent="-228600">
              <a:lnSpc>
                <a:spcPct val="90000"/>
              </a:lnSpc>
              <a:spcBef>
                <a:spcPts val="1000"/>
              </a:spcBef>
              <a:buFont typeface="Wingdings" panose="05000000000000000000" pitchFamily="2" charset="2"/>
              <a:buChar char="ü"/>
            </a:pPr>
            <a:r>
              <a:rPr lang="en-US" sz="1800" dirty="0">
                <a:solidFill>
                  <a:prstClr val="black"/>
                </a:solidFill>
                <a:cs typeface="Arial" pitchFamily="34" charset="0"/>
              </a:rPr>
              <a:t>since 2013 we </a:t>
            </a:r>
            <a:r>
              <a:rPr lang="pl-PL" sz="1800" dirty="0" err="1">
                <a:solidFill>
                  <a:prstClr val="black"/>
                </a:solidFill>
                <a:cs typeface="Arial" pitchFamily="34" charset="0"/>
              </a:rPr>
              <a:t>are</a:t>
            </a:r>
            <a:r>
              <a:rPr lang="pl-PL" sz="1800" dirty="0">
                <a:solidFill>
                  <a:prstClr val="black"/>
                </a:solidFill>
                <a:cs typeface="Arial" pitchFamily="34" charset="0"/>
              </a:rPr>
              <a:t> </a:t>
            </a:r>
            <a:r>
              <a:rPr lang="pl-PL" sz="1800" b="1" dirty="0">
                <a:solidFill>
                  <a:schemeClr val="tx1"/>
                </a:solidFill>
                <a:cs typeface="Arial" panose="020B0604020202020204" pitchFamily="34" charset="0"/>
              </a:rPr>
              <a:t>a </a:t>
            </a:r>
            <a:r>
              <a:rPr lang="pl-PL" sz="1800" b="1" dirty="0" err="1">
                <a:solidFill>
                  <a:schemeClr val="tx1"/>
                </a:solidFill>
                <a:cs typeface="Arial" panose="020B0604020202020204" pitchFamily="34" charset="0"/>
              </a:rPr>
              <a:t>Lead</a:t>
            </a:r>
            <a:r>
              <a:rPr lang="pl-PL" sz="1800" b="1" dirty="0">
                <a:solidFill>
                  <a:schemeClr val="tx1"/>
                </a:solidFill>
                <a:cs typeface="Arial" panose="020B0604020202020204" pitchFamily="34" charset="0"/>
              </a:rPr>
              <a:t> partner of</a:t>
            </a:r>
            <a:r>
              <a:rPr lang="en-US" sz="1800" b="1" dirty="0">
                <a:solidFill>
                  <a:schemeClr val="tx1"/>
                </a:solidFill>
                <a:cs typeface="Arial" panose="020B0604020202020204" pitchFamily="34" charset="0"/>
              </a:rPr>
              <a:t> the Network of Regional </a:t>
            </a:r>
            <a:r>
              <a:rPr lang="en-US" sz="1800" b="1" dirty="0" err="1">
                <a:solidFill>
                  <a:schemeClr val="tx1"/>
                </a:solidFill>
                <a:cs typeface="Arial" panose="020B0604020202020204" pitchFamily="34" charset="0"/>
              </a:rPr>
              <a:t>Speciali</a:t>
            </a:r>
            <a:r>
              <a:rPr lang="pl-PL" sz="1800" b="1" dirty="0" err="1">
                <a:solidFill>
                  <a:schemeClr val="tx1"/>
                </a:solidFill>
                <a:cs typeface="Arial" panose="020B0604020202020204" pitchFamily="34" charset="0"/>
              </a:rPr>
              <a:t>zed</a:t>
            </a:r>
            <a:r>
              <a:rPr lang="en-US" sz="1800" b="1" dirty="0">
                <a:solidFill>
                  <a:schemeClr val="tx1"/>
                </a:solidFill>
                <a:cs typeface="Arial" panose="020B0604020202020204" pitchFamily="34" charset="0"/>
              </a:rPr>
              <a:t> Observatories</a:t>
            </a:r>
            <a:r>
              <a:rPr lang="pl-PL" sz="1800" dirty="0">
                <a:solidFill>
                  <a:srgbClr val="57ABAF"/>
                </a:solidFill>
                <a:cs typeface="Arial" panose="020B0604020202020204" pitchFamily="34" charset="0"/>
              </a:rPr>
              <a:t> </a:t>
            </a:r>
            <a:r>
              <a:rPr lang="pl-PL" sz="1800" dirty="0">
                <a:solidFill>
                  <a:prstClr val="black"/>
                </a:solidFill>
                <a:cs typeface="Arial" pitchFamily="34" charset="0"/>
              </a:rPr>
              <a:t>(</a:t>
            </a:r>
            <a:r>
              <a:rPr lang="en-US" sz="1800" dirty="0">
                <a:solidFill>
                  <a:prstClr val="black"/>
                </a:solidFill>
                <a:cs typeface="Arial" pitchFamily="34" charset="0"/>
              </a:rPr>
              <a:t>jointly implementing partnership projects</a:t>
            </a:r>
            <a:r>
              <a:rPr lang="pl-PL" sz="1800" dirty="0">
                <a:solidFill>
                  <a:prstClr val="black"/>
                </a:solidFill>
                <a:cs typeface="Arial" pitchFamily="34" charset="0"/>
              </a:rPr>
              <a:t>)</a:t>
            </a:r>
          </a:p>
          <a:p>
            <a:pPr marL="228600" lvl="0" indent="-228600">
              <a:lnSpc>
                <a:spcPct val="90000"/>
              </a:lnSpc>
              <a:spcBef>
                <a:spcPts val="1000"/>
              </a:spcBef>
              <a:buFont typeface="Wingdings" panose="05000000000000000000" pitchFamily="2" charset="2"/>
              <a:buChar char="ü"/>
            </a:pPr>
            <a:r>
              <a:rPr lang="en-US" sz="1800" dirty="0">
                <a:solidFill>
                  <a:schemeClr val="tx1"/>
                </a:solidFill>
                <a:cs typeface="Arial" panose="020B0604020202020204" pitchFamily="34" charset="0"/>
              </a:rPr>
              <a:t>since 2017 </a:t>
            </a:r>
            <a:r>
              <a:rPr lang="en-US" sz="1800" dirty="0">
                <a:solidFill>
                  <a:prstClr val="black"/>
                </a:solidFill>
                <a:cs typeface="Arial" panose="020B0604020202020204" pitchFamily="34" charset="0"/>
              </a:rPr>
              <a:t>we have been implementing </a:t>
            </a:r>
            <a:r>
              <a:rPr lang="pl-PL" sz="1800" b="1" dirty="0" err="1">
                <a:solidFill>
                  <a:prstClr val="black"/>
                </a:solidFill>
                <a:cs typeface="Arial" panose="020B0604020202020204" pitchFamily="34" charset="0"/>
              </a:rPr>
              <a:t>international</a:t>
            </a:r>
            <a:r>
              <a:rPr lang="pl-PL" sz="1800" b="1" dirty="0">
                <a:solidFill>
                  <a:prstClr val="black"/>
                </a:solidFill>
                <a:cs typeface="Arial" panose="020B0604020202020204" pitchFamily="34" charset="0"/>
              </a:rPr>
              <a:t> cooperation </a:t>
            </a:r>
            <a:r>
              <a:rPr lang="en-US" sz="1800" b="1" dirty="0">
                <a:solidFill>
                  <a:prstClr val="black"/>
                </a:solidFill>
                <a:cs typeface="Arial" panose="020B0604020202020204" pitchFamily="34" charset="0"/>
              </a:rPr>
              <a:t>projects</a:t>
            </a:r>
            <a:endParaRPr lang="pl-PL" sz="1800" b="1" dirty="0">
              <a:solidFill>
                <a:prstClr val="black"/>
              </a:solidFill>
              <a:cs typeface="Arial" panose="020B0604020202020204" pitchFamily="34" charset="0"/>
            </a:endParaRPr>
          </a:p>
          <a:p>
            <a:pPr marL="228600" lvl="0" indent="-228600">
              <a:lnSpc>
                <a:spcPct val="90000"/>
              </a:lnSpc>
              <a:spcBef>
                <a:spcPts val="1000"/>
              </a:spcBef>
              <a:buFont typeface="Wingdings" panose="05000000000000000000" pitchFamily="2" charset="2"/>
              <a:buChar char="ü"/>
            </a:pPr>
            <a:r>
              <a:rPr lang="pl-PL" sz="1800" dirty="0" err="1">
                <a:solidFill>
                  <a:prstClr val="black"/>
                </a:solidFill>
                <a:cs typeface="Arial" panose="020B0604020202020204" pitchFamily="34" charset="0"/>
              </a:rPr>
              <a:t>since</a:t>
            </a:r>
            <a:r>
              <a:rPr lang="pl-PL" sz="1800" dirty="0">
                <a:solidFill>
                  <a:prstClr val="black"/>
                </a:solidFill>
                <a:cs typeface="Arial" panose="020B0604020202020204" pitchFamily="34" charset="0"/>
              </a:rPr>
              <a:t> 2019 we </a:t>
            </a:r>
            <a:r>
              <a:rPr lang="pl-PL" sz="1800" dirty="0" err="1">
                <a:solidFill>
                  <a:prstClr val="black"/>
                </a:solidFill>
                <a:cs typeface="Arial" panose="020B0604020202020204" pitchFamily="34" charset="0"/>
              </a:rPr>
              <a:t>cooperate</a:t>
            </a:r>
            <a:r>
              <a:rPr lang="en-US" sz="1800" dirty="0">
                <a:solidFill>
                  <a:prstClr val="black"/>
                </a:solidFill>
                <a:cs typeface="Arial" panose="020B0604020202020204" pitchFamily="34" charset="0"/>
              </a:rPr>
              <a:t> with regions from </a:t>
            </a:r>
            <a:r>
              <a:rPr lang="en-US" sz="1800" b="1" dirty="0">
                <a:solidFill>
                  <a:prstClr val="black"/>
                </a:solidFill>
                <a:cs typeface="Arial" panose="020B0604020202020204" pitchFamily="34" charset="0"/>
              </a:rPr>
              <a:t>Brazil (Minas </a:t>
            </a:r>
            <a:r>
              <a:rPr lang="en-US" sz="1800" b="1" dirty="0" err="1">
                <a:solidFill>
                  <a:prstClr val="black"/>
                </a:solidFill>
                <a:cs typeface="Arial" panose="020B0604020202020204" pitchFamily="34" charset="0"/>
              </a:rPr>
              <a:t>Gerais</a:t>
            </a:r>
            <a:r>
              <a:rPr lang="en-US" sz="1800" b="1" dirty="0">
                <a:solidFill>
                  <a:prstClr val="black"/>
                </a:solidFill>
                <a:cs typeface="Arial" panose="020B0604020202020204" pitchFamily="34" charset="0"/>
              </a:rPr>
              <a:t>, Paraná) </a:t>
            </a:r>
            <a:r>
              <a:rPr lang="pl-PL" sz="1800" dirty="0" err="1">
                <a:solidFill>
                  <a:prstClr val="black"/>
                </a:solidFill>
                <a:cs typeface="Arial" panose="020B0604020202020204" pitchFamily="34" charset="0"/>
              </a:rPr>
              <a:t>implementing</a:t>
            </a:r>
            <a:r>
              <a:rPr lang="en-US" sz="1800" dirty="0">
                <a:solidFill>
                  <a:prstClr val="black"/>
                </a:solidFill>
                <a:cs typeface="Arial" panose="020B0604020202020204" pitchFamily="34" charset="0"/>
              </a:rPr>
              <a:t> projects aimed at establishing cooperation between </a:t>
            </a:r>
            <a:r>
              <a:rPr lang="en-US" sz="1800" b="1" dirty="0">
                <a:solidFill>
                  <a:prstClr val="black"/>
                </a:solidFill>
                <a:cs typeface="Arial" panose="020B0604020202020204" pitchFamily="34" charset="0"/>
              </a:rPr>
              <a:t>regional innovation ecosystems</a:t>
            </a:r>
            <a:r>
              <a:rPr lang="en-US" sz="1800" dirty="0">
                <a:solidFill>
                  <a:prstClr val="black"/>
                </a:solidFill>
                <a:cs typeface="Arial" panose="020B0604020202020204" pitchFamily="34" charset="0"/>
              </a:rPr>
              <a:t> and exchanging experiences in the field of </a:t>
            </a:r>
            <a:r>
              <a:rPr lang="pl-PL" sz="1800" b="1" dirty="0">
                <a:solidFill>
                  <a:prstClr val="black"/>
                </a:solidFill>
                <a:cs typeface="Arial" panose="020B0604020202020204" pitchFamily="34" charset="0"/>
              </a:rPr>
              <a:t>smart </a:t>
            </a:r>
            <a:r>
              <a:rPr lang="pl-PL" sz="1800" b="1" dirty="0" err="1">
                <a:solidFill>
                  <a:prstClr val="black"/>
                </a:solidFill>
                <a:cs typeface="Arial" panose="020B0604020202020204" pitchFamily="34" charset="0"/>
              </a:rPr>
              <a:t>specializations</a:t>
            </a:r>
            <a:endParaRPr lang="pl-PL" sz="1800" b="1" dirty="0">
              <a:solidFill>
                <a:prstClr val="black"/>
              </a:solidFill>
              <a:cs typeface="Arial" panose="020B0604020202020204" pitchFamily="34" charset="0"/>
            </a:endParaRPr>
          </a:p>
          <a:p>
            <a:pPr marL="228600" lvl="0" indent="-228600">
              <a:lnSpc>
                <a:spcPct val="90000"/>
              </a:lnSpc>
              <a:spcBef>
                <a:spcPts val="1000"/>
              </a:spcBef>
              <a:buFont typeface="Wingdings" panose="05000000000000000000" pitchFamily="2" charset="2"/>
              <a:buChar char="ü"/>
            </a:pPr>
            <a:endParaRPr lang="pl-PL" b="1" dirty="0"/>
          </a:p>
        </p:txBody>
      </p:sp>
      <p:sp>
        <p:nvSpPr>
          <p:cNvPr id="5" name="Symbol zastępczy tekstu 4"/>
          <p:cNvSpPr>
            <a:spLocks noGrp="1"/>
          </p:cNvSpPr>
          <p:nvPr>
            <p:ph type="body" sz="quarter" idx="11"/>
          </p:nvPr>
        </p:nvSpPr>
        <p:spPr>
          <a:xfrm>
            <a:off x="857947" y="175847"/>
            <a:ext cx="7711622" cy="937846"/>
          </a:xfrm>
        </p:spPr>
        <p:txBody>
          <a:bodyPr>
            <a:noAutofit/>
          </a:bodyPr>
          <a:lstStyle/>
          <a:p>
            <a:pPr>
              <a:lnSpc>
                <a:spcPct val="100000"/>
              </a:lnSpc>
              <a:spcBef>
                <a:spcPts val="0"/>
              </a:spcBef>
            </a:pPr>
            <a:r>
              <a:rPr lang="pl-PL" sz="1800" b="1" dirty="0">
                <a:solidFill>
                  <a:srgbClr val="4A4A49">
                    <a:lumMod val="95000"/>
                    <a:lumOff val="5000"/>
                  </a:srgbClr>
                </a:solidFill>
                <a:latin typeface="Arial" panose="020B0604020202020204" pitchFamily="34" charset="0"/>
                <a:cs typeface="Arial" panose="020B0604020202020204" pitchFamily="34" charset="0"/>
              </a:rPr>
              <a:t>Marshal’s Office of the </a:t>
            </a:r>
            <a:r>
              <a:rPr lang="pl-PL" sz="1800" b="1" dirty="0" err="1">
                <a:solidFill>
                  <a:srgbClr val="4A4A49">
                    <a:lumMod val="95000"/>
                    <a:lumOff val="5000"/>
                  </a:srgbClr>
                </a:solidFill>
                <a:latin typeface="Arial" panose="020B0604020202020204" pitchFamily="34" charset="0"/>
                <a:cs typeface="Arial" panose="020B0604020202020204" pitchFamily="34" charset="0"/>
              </a:rPr>
              <a:t>Silesian</a:t>
            </a:r>
            <a:r>
              <a:rPr lang="pl-PL" sz="1800" b="1" dirty="0">
                <a:solidFill>
                  <a:srgbClr val="4A4A49">
                    <a:lumMod val="95000"/>
                    <a:lumOff val="5000"/>
                  </a:srgbClr>
                </a:solidFill>
                <a:latin typeface="Arial" panose="020B0604020202020204" pitchFamily="34" charset="0"/>
                <a:cs typeface="Arial" panose="020B0604020202020204" pitchFamily="34" charset="0"/>
              </a:rPr>
              <a:t> </a:t>
            </a:r>
            <a:r>
              <a:rPr lang="pl-PL" sz="1800" b="1" dirty="0" err="1">
                <a:solidFill>
                  <a:srgbClr val="4A4A49">
                    <a:lumMod val="95000"/>
                    <a:lumOff val="5000"/>
                  </a:srgbClr>
                </a:solidFill>
                <a:latin typeface="Arial" panose="020B0604020202020204" pitchFamily="34" charset="0"/>
                <a:cs typeface="Arial" panose="020B0604020202020204" pitchFamily="34" charset="0"/>
              </a:rPr>
              <a:t>Voivodeship</a:t>
            </a:r>
            <a:r>
              <a:rPr lang="pl-PL" sz="1800" b="1" dirty="0">
                <a:solidFill>
                  <a:srgbClr val="4A4A49">
                    <a:lumMod val="95000"/>
                    <a:lumOff val="5000"/>
                  </a:srgbClr>
                </a:solidFill>
                <a:latin typeface="Arial" panose="020B0604020202020204" pitchFamily="34" charset="0"/>
                <a:cs typeface="Arial" panose="020B0604020202020204" pitchFamily="34" charset="0"/>
              </a:rPr>
              <a:t> / </a:t>
            </a:r>
          </a:p>
          <a:p>
            <a:pPr>
              <a:lnSpc>
                <a:spcPct val="100000"/>
              </a:lnSpc>
              <a:spcBef>
                <a:spcPts val="0"/>
              </a:spcBef>
            </a:pPr>
            <a:r>
              <a:rPr lang="pl-PL" sz="1800" b="1" dirty="0" err="1">
                <a:solidFill>
                  <a:srgbClr val="4A4A49">
                    <a:lumMod val="95000"/>
                    <a:lumOff val="5000"/>
                  </a:srgbClr>
                </a:solidFill>
                <a:latin typeface="Arial" panose="020B0604020202020204" pitchFamily="34" charset="0"/>
                <a:cs typeface="Arial" panose="020B0604020202020204" pitchFamily="34" charset="0"/>
              </a:rPr>
              <a:t>Regional</a:t>
            </a:r>
            <a:r>
              <a:rPr lang="pl-PL" sz="1800" b="1" dirty="0">
                <a:solidFill>
                  <a:srgbClr val="4A4A49">
                    <a:lumMod val="95000"/>
                    <a:lumOff val="5000"/>
                  </a:srgbClr>
                </a:solidFill>
                <a:latin typeface="Arial" panose="020B0604020202020204" pitchFamily="34" charset="0"/>
                <a:cs typeface="Arial" panose="020B0604020202020204" pitchFamily="34" charset="0"/>
              </a:rPr>
              <a:t> Development and </a:t>
            </a:r>
            <a:r>
              <a:rPr lang="pl-PL" sz="1800" b="1" dirty="0" err="1">
                <a:solidFill>
                  <a:srgbClr val="4A4A49">
                    <a:lumMod val="95000"/>
                    <a:lumOff val="5000"/>
                  </a:srgbClr>
                </a:solidFill>
                <a:latin typeface="Arial" panose="020B0604020202020204" pitchFamily="34" charset="0"/>
                <a:cs typeface="Arial" panose="020B0604020202020204" pitchFamily="34" charset="0"/>
              </a:rPr>
              <a:t>Transition</a:t>
            </a:r>
            <a:r>
              <a:rPr lang="pl-PL" sz="1800" b="1" dirty="0">
                <a:solidFill>
                  <a:srgbClr val="4A4A49">
                    <a:lumMod val="95000"/>
                    <a:lumOff val="5000"/>
                  </a:srgbClr>
                </a:solidFill>
                <a:latin typeface="Arial" panose="020B0604020202020204" pitchFamily="34" charset="0"/>
                <a:cs typeface="Arial" panose="020B0604020202020204" pitchFamily="34" charset="0"/>
              </a:rPr>
              <a:t> </a:t>
            </a:r>
            <a:r>
              <a:rPr lang="pl-PL" sz="1800" b="1" dirty="0" err="1">
                <a:solidFill>
                  <a:srgbClr val="4A4A49">
                    <a:lumMod val="95000"/>
                    <a:lumOff val="5000"/>
                  </a:srgbClr>
                </a:solidFill>
                <a:latin typeface="Arial" panose="020B0604020202020204" pitchFamily="34" charset="0"/>
                <a:cs typeface="Arial" panose="020B0604020202020204" pitchFamily="34" charset="0"/>
              </a:rPr>
              <a:t>Department</a:t>
            </a:r>
            <a:r>
              <a:rPr lang="pl-PL" sz="1800" b="1" dirty="0">
                <a:solidFill>
                  <a:srgbClr val="4A4A49">
                    <a:lumMod val="95000"/>
                    <a:lumOff val="5000"/>
                  </a:srgbClr>
                </a:solidFill>
                <a:latin typeface="Arial" panose="020B0604020202020204" pitchFamily="34" charset="0"/>
                <a:cs typeface="Arial" panose="020B0604020202020204" pitchFamily="34" charset="0"/>
              </a:rPr>
              <a:t> /</a:t>
            </a:r>
          </a:p>
          <a:p>
            <a:pPr>
              <a:lnSpc>
                <a:spcPct val="100000"/>
              </a:lnSpc>
              <a:spcBef>
                <a:spcPts val="0"/>
              </a:spcBef>
            </a:pPr>
            <a:r>
              <a:rPr lang="pl-PL" sz="1800" b="1" dirty="0" err="1">
                <a:solidFill>
                  <a:srgbClr val="4A4A49">
                    <a:lumMod val="95000"/>
                    <a:lumOff val="5000"/>
                  </a:srgbClr>
                </a:solidFill>
                <a:latin typeface="Arial" panose="020B0604020202020204" pitchFamily="34" charset="0"/>
                <a:cs typeface="Arial" panose="020B0604020202020204" pitchFamily="34" charset="0"/>
              </a:rPr>
              <a:t>Regional</a:t>
            </a:r>
            <a:r>
              <a:rPr lang="pl-PL" sz="1800" b="1" dirty="0">
                <a:solidFill>
                  <a:srgbClr val="4A4A49">
                    <a:lumMod val="95000"/>
                    <a:lumOff val="5000"/>
                  </a:srgbClr>
                </a:solidFill>
                <a:latin typeface="Arial" panose="020B0604020202020204" pitchFamily="34" charset="0"/>
                <a:cs typeface="Arial" panose="020B0604020202020204" pitchFamily="34" charset="0"/>
              </a:rPr>
              <a:t> </a:t>
            </a:r>
            <a:r>
              <a:rPr lang="pl-PL" sz="1800" b="1" dirty="0" err="1">
                <a:solidFill>
                  <a:srgbClr val="4A4A49">
                    <a:lumMod val="95000"/>
                    <a:lumOff val="5000"/>
                  </a:srgbClr>
                </a:solidFill>
                <a:latin typeface="Arial" panose="020B0604020202020204" pitchFamily="34" charset="0"/>
                <a:cs typeface="Arial" panose="020B0604020202020204" pitchFamily="34" charset="0"/>
              </a:rPr>
              <a:t>Innovation</a:t>
            </a:r>
            <a:r>
              <a:rPr lang="pl-PL" sz="1800" b="1" dirty="0">
                <a:solidFill>
                  <a:srgbClr val="4A4A49">
                    <a:lumMod val="95000"/>
                    <a:lumOff val="5000"/>
                  </a:srgbClr>
                </a:solidFill>
                <a:latin typeface="Arial" panose="020B0604020202020204" pitchFamily="34" charset="0"/>
                <a:cs typeface="Arial" panose="020B0604020202020204" pitchFamily="34" charset="0"/>
              </a:rPr>
              <a:t> </a:t>
            </a:r>
            <a:r>
              <a:rPr lang="pl-PL" sz="1800" b="1" dirty="0" err="1">
                <a:solidFill>
                  <a:srgbClr val="4A4A49">
                    <a:lumMod val="95000"/>
                    <a:lumOff val="5000"/>
                  </a:srgbClr>
                </a:solidFill>
                <a:latin typeface="Arial" panose="020B0604020202020204" pitchFamily="34" charset="0"/>
                <a:cs typeface="Arial" panose="020B0604020202020204" pitchFamily="34" charset="0"/>
              </a:rPr>
              <a:t>Strategy</a:t>
            </a:r>
            <a:r>
              <a:rPr lang="pl-PL" sz="1800" b="1" dirty="0">
                <a:solidFill>
                  <a:srgbClr val="4A4A49">
                    <a:lumMod val="95000"/>
                    <a:lumOff val="5000"/>
                  </a:srgbClr>
                </a:solidFill>
                <a:latin typeface="Arial" panose="020B0604020202020204" pitchFamily="34" charset="0"/>
                <a:cs typeface="Arial" panose="020B0604020202020204" pitchFamily="34" charset="0"/>
              </a:rPr>
              <a:t> Unit  </a:t>
            </a:r>
          </a:p>
        </p:txBody>
      </p:sp>
    </p:spTree>
    <p:extLst>
      <p:ext uri="{BB962C8B-B14F-4D97-AF65-F5344CB8AC3E}">
        <p14:creationId xmlns:p14="http://schemas.microsoft.com/office/powerpoint/2010/main" val="271304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569295127"/>
              </p:ext>
            </p:extLst>
          </p:nvPr>
        </p:nvGraphicFramePr>
        <p:xfrm>
          <a:off x="285750" y="473530"/>
          <a:ext cx="8539843" cy="5127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rostokąt 5"/>
          <p:cNvSpPr/>
          <p:nvPr/>
        </p:nvSpPr>
        <p:spPr>
          <a:xfrm>
            <a:off x="215591" y="335671"/>
            <a:ext cx="8705386" cy="477054"/>
          </a:xfrm>
          <a:prstGeom prst="rect">
            <a:avLst/>
          </a:prstGeom>
        </p:spPr>
        <p:txBody>
          <a:bodyPr wrap="square">
            <a:spAutoFit/>
          </a:bodyPr>
          <a:lstStyle/>
          <a:p>
            <a:r>
              <a:rPr lang="pl-PL" sz="2500" b="1" dirty="0">
                <a:solidFill>
                  <a:srgbClr val="4A4A49">
                    <a:lumMod val="95000"/>
                    <a:lumOff val="5000"/>
                  </a:srgbClr>
                </a:solidFill>
                <a:latin typeface="Arial" panose="020B0604020202020204" pitchFamily="34" charset="0"/>
                <a:cs typeface="Arial" panose="020B0604020202020204" pitchFamily="34" charset="0"/>
              </a:rPr>
              <a:t>International cooperation – building internal capacities</a:t>
            </a:r>
            <a:endParaRPr lang="pl-PL" sz="3200" b="1"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479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557806" y="362342"/>
            <a:ext cx="4389343" cy="477054"/>
          </a:xfrm>
          <a:prstGeom prst="rect">
            <a:avLst/>
          </a:prstGeom>
        </p:spPr>
        <p:txBody>
          <a:bodyPr wrap="none">
            <a:spAutoFit/>
          </a:bodyPr>
          <a:lstStyle/>
          <a:p>
            <a:r>
              <a:rPr lang="pl-PL" sz="2500" b="1" dirty="0">
                <a:solidFill>
                  <a:srgbClr val="4A4A49">
                    <a:lumMod val="95000"/>
                    <a:lumOff val="5000"/>
                  </a:srgbClr>
                </a:solidFill>
                <a:latin typeface="Arial" panose="020B0604020202020204" pitchFamily="34" charset="0"/>
                <a:cs typeface="Arial" panose="020B0604020202020204" pitchFamily="34" charset="0"/>
              </a:rPr>
              <a:t>Strong Silesian Ecosystem </a:t>
            </a:r>
          </a:p>
        </p:txBody>
      </p:sp>
      <p:pic>
        <p:nvPicPr>
          <p:cNvPr id="5" name="Obraz 4"/>
          <p:cNvPicPr>
            <a:picLocks noChangeAspect="1"/>
          </p:cNvPicPr>
          <p:nvPr/>
        </p:nvPicPr>
        <p:blipFill rotWithShape="1">
          <a:blip r:embed="rId2"/>
          <a:srcRect r="31629" b="5100"/>
          <a:stretch/>
        </p:blipFill>
        <p:spPr>
          <a:xfrm>
            <a:off x="0" y="1047750"/>
            <a:ext cx="5215381" cy="4095750"/>
          </a:xfrm>
          <a:prstGeom prst="rect">
            <a:avLst/>
          </a:prstGeom>
        </p:spPr>
      </p:pic>
      <p:sp>
        <p:nvSpPr>
          <p:cNvPr id="6" name="Prostokąt 5"/>
          <p:cNvSpPr/>
          <p:nvPr/>
        </p:nvSpPr>
        <p:spPr>
          <a:xfrm>
            <a:off x="5429250" y="1248965"/>
            <a:ext cx="3543300" cy="3693319"/>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network of regional </a:t>
            </a:r>
            <a:r>
              <a:rPr lang="pl-PL" dirty="0">
                <a:latin typeface="Arial" panose="020B0604020202020204" pitchFamily="34" charset="0"/>
                <a:cs typeface="Arial" panose="020B0604020202020204" pitchFamily="34" charset="0"/>
              </a:rPr>
              <a:t>stakeholders</a:t>
            </a:r>
            <a:r>
              <a:rPr lang="en-US" dirty="0">
                <a:latin typeface="Arial" panose="020B0604020202020204" pitchFamily="34" charset="0"/>
                <a:cs typeface="Arial" panose="020B0604020202020204" pitchFamily="34" charset="0"/>
              </a:rPr>
              <a:t> is built on the strong potential of the regional ecosystem, </a:t>
            </a:r>
            <a:r>
              <a:rPr lang="pl-PL" dirty="0">
                <a:latin typeface="Arial" panose="020B0604020202020204" pitchFamily="34" charset="0"/>
                <a:cs typeface="Arial" panose="020B0604020202020204" pitchFamily="34" charset="0"/>
              </a:rPr>
              <a:t>made</a:t>
            </a:r>
            <a:r>
              <a:rPr lang="en-US" dirty="0">
                <a:latin typeface="Arial" panose="020B0604020202020204" pitchFamily="34" charset="0"/>
                <a:cs typeface="Arial" panose="020B0604020202020204" pitchFamily="34" charset="0"/>
              </a:rPr>
              <a:t> of leading institutions in the </a:t>
            </a:r>
            <a:r>
              <a:rPr lang="pl-PL" dirty="0">
                <a:latin typeface="Arial" panose="020B0604020202020204" pitchFamily="34" charset="0"/>
                <a:cs typeface="Arial" panose="020B0604020202020204" pitchFamily="34" charset="0"/>
              </a:rPr>
              <a:t>Silesia </a:t>
            </a:r>
            <a:r>
              <a:rPr lang="en-US" dirty="0">
                <a:latin typeface="Arial" panose="020B0604020202020204" pitchFamily="34" charset="0"/>
                <a:cs typeface="Arial" panose="020B0604020202020204" pitchFamily="34" charset="0"/>
              </a:rPr>
              <a:t>region. </a:t>
            </a:r>
            <a:endParaRPr lang="pl-PL" dirty="0">
              <a:latin typeface="Arial" panose="020B0604020202020204" pitchFamily="34" charset="0"/>
              <a:cs typeface="Arial" panose="020B0604020202020204" pitchFamily="34" charset="0"/>
            </a:endParaRPr>
          </a:p>
          <a:p>
            <a:endParaRPr lang="pl-PL"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high quality of scientific institutions and research and development units as well as </a:t>
            </a:r>
            <a:r>
              <a:rPr lang="pl-PL" dirty="0">
                <a:latin typeface="Arial" panose="020B0604020202020204" pitchFamily="34" charset="0"/>
                <a:cs typeface="Arial" panose="020B0604020202020204" pitchFamily="34" charset="0"/>
              </a:rPr>
              <a:t>strong</a:t>
            </a:r>
            <a:r>
              <a:rPr lang="en-US" dirty="0">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base</a:t>
            </a:r>
            <a:r>
              <a:rPr lang="en-US" dirty="0">
                <a:latin typeface="Arial" panose="020B0604020202020204" pitchFamily="34" charset="0"/>
                <a:cs typeface="Arial" panose="020B0604020202020204" pitchFamily="34" charset="0"/>
              </a:rPr>
              <a:t> of large, medium and small enterprises guarantee the creation of </a:t>
            </a:r>
            <a:r>
              <a:rPr lang="pl-PL" dirty="0" err="1">
                <a:latin typeface="Arial" panose="020B0604020202020204" pitchFamily="34" charset="0"/>
                <a:cs typeface="Arial" panose="020B0604020202020204" pitchFamily="34" charset="0"/>
              </a:rPr>
              <a:t>sustainable</a:t>
            </a:r>
            <a:r>
              <a:rPr lang="en-US" dirty="0">
                <a:latin typeface="Arial" panose="020B0604020202020204" pitchFamily="34" charset="0"/>
                <a:cs typeface="Arial" panose="020B0604020202020204" pitchFamily="34" charset="0"/>
              </a:rPr>
              <a:t> partnership</a:t>
            </a:r>
            <a:r>
              <a:rPr lang="pl-PL"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for innovation. </a:t>
            </a:r>
            <a:endParaRPr lang="pl-P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820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4"/>
          <p:cNvSpPr>
            <a:spLocks noGrp="1"/>
          </p:cNvSpPr>
          <p:nvPr>
            <p:ph type="body" sz="quarter" idx="11"/>
          </p:nvPr>
        </p:nvSpPr>
        <p:spPr>
          <a:xfrm>
            <a:off x="128954" y="221384"/>
            <a:ext cx="8801686" cy="682751"/>
          </a:xfrm>
        </p:spPr>
        <p:txBody>
          <a:bodyPr anchor="ctr">
            <a:noAutofit/>
          </a:bodyPr>
          <a:lstStyle/>
          <a:p>
            <a:pPr>
              <a:spcBef>
                <a:spcPts val="0"/>
              </a:spcBef>
            </a:pPr>
            <a:r>
              <a:rPr lang="en-US" sz="2000" b="1" dirty="0">
                <a:solidFill>
                  <a:srgbClr val="4A4A49">
                    <a:lumMod val="95000"/>
                    <a:lumOff val="5000"/>
                  </a:srgbClr>
                </a:solidFill>
                <a:latin typeface="Arial" panose="020B0604020202020204" pitchFamily="34" charset="0"/>
                <a:cs typeface="Arial" panose="020B0604020202020204" pitchFamily="34" charset="0"/>
              </a:rPr>
              <a:t>Network of Regional Speciali</a:t>
            </a:r>
            <a:r>
              <a:rPr lang="pl-PL" sz="2000" b="1" dirty="0">
                <a:solidFill>
                  <a:srgbClr val="4A4A49">
                    <a:lumMod val="95000"/>
                    <a:lumOff val="5000"/>
                  </a:srgbClr>
                </a:solidFill>
                <a:latin typeface="Arial" panose="020B0604020202020204" pitchFamily="34" charset="0"/>
                <a:cs typeface="Arial" panose="020B0604020202020204" pitchFamily="34" charset="0"/>
              </a:rPr>
              <a:t>zed</a:t>
            </a:r>
            <a:r>
              <a:rPr lang="en-US" sz="2000" b="1" dirty="0">
                <a:solidFill>
                  <a:srgbClr val="4A4A49">
                    <a:lumMod val="95000"/>
                    <a:lumOff val="5000"/>
                  </a:srgbClr>
                </a:solidFill>
                <a:latin typeface="Arial" panose="020B0604020202020204" pitchFamily="34" charset="0"/>
                <a:cs typeface="Arial" panose="020B0604020202020204" pitchFamily="34" charset="0"/>
              </a:rPr>
              <a:t> Observatories – </a:t>
            </a:r>
            <a:endParaRPr lang="pl-PL" sz="2000" b="1" dirty="0">
              <a:solidFill>
                <a:srgbClr val="4A4A49">
                  <a:lumMod val="95000"/>
                  <a:lumOff val="5000"/>
                </a:srgbClr>
              </a:solidFill>
              <a:latin typeface="Arial" panose="020B0604020202020204" pitchFamily="34" charset="0"/>
              <a:cs typeface="Arial" panose="020B0604020202020204" pitchFamily="34" charset="0"/>
            </a:endParaRPr>
          </a:p>
          <a:p>
            <a:pPr>
              <a:spcBef>
                <a:spcPts val="0"/>
              </a:spcBef>
            </a:pPr>
            <a:r>
              <a:rPr lang="pl-PL" sz="2000" b="1" dirty="0">
                <a:solidFill>
                  <a:srgbClr val="4A4A49">
                    <a:lumMod val="95000"/>
                    <a:lumOff val="5000"/>
                  </a:srgbClr>
                </a:solidFill>
                <a:latin typeface="Arial" panose="020B0604020202020204" pitchFamily="34" charset="0"/>
                <a:cs typeface="Arial" panose="020B0604020202020204" pitchFamily="34" charset="0"/>
              </a:rPr>
              <a:t>the</a:t>
            </a:r>
            <a:r>
              <a:rPr lang="en-US" sz="2000" b="1" dirty="0">
                <a:solidFill>
                  <a:srgbClr val="4A4A49">
                    <a:lumMod val="95000"/>
                    <a:lumOff val="5000"/>
                  </a:srgbClr>
                </a:solidFill>
                <a:latin typeface="Arial" panose="020B0604020202020204" pitchFamily="34" charset="0"/>
                <a:cs typeface="Arial" panose="020B0604020202020204" pitchFamily="34" charset="0"/>
              </a:rPr>
              <a:t> cooperation network to support the Regional Innovation Strategy </a:t>
            </a:r>
            <a:endParaRPr lang="pl-PL" sz="2000" b="1" dirty="0">
              <a:solidFill>
                <a:srgbClr val="4A4A49">
                  <a:lumMod val="95000"/>
                  <a:lumOff val="5000"/>
                </a:srgbClr>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2932017" y="1165805"/>
            <a:ext cx="6065520" cy="3206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20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227013" indent="1588">
              <a:spcBef>
                <a:spcPts val="400"/>
              </a:spcBef>
              <a:defRPr sz="1800" b="1">
                <a:solidFill>
                  <a:srgbClr val="1F497D"/>
                </a:solidFill>
              </a:defRPr>
            </a:pPr>
            <a:r>
              <a:rPr lang="en-US" sz="1500" b="0" dirty="0">
                <a:solidFill>
                  <a:schemeClr val="tx1"/>
                </a:solidFill>
                <a:latin typeface="Arial" panose="020B0604020202020204" pitchFamily="34" charset="0"/>
                <a:cs typeface="Arial" panose="020B0604020202020204" pitchFamily="34" charset="0"/>
              </a:rPr>
              <a:t>Strong cooperation of Regional Partners </a:t>
            </a:r>
            <a:r>
              <a:rPr lang="pl-PL" sz="1500" b="0" dirty="0">
                <a:solidFill>
                  <a:schemeClr val="tx1"/>
                </a:solidFill>
                <a:latin typeface="Arial" panose="020B0604020202020204" pitchFamily="34" charset="0"/>
                <a:cs typeface="Arial" panose="020B0604020202020204" pitchFamily="34" charset="0"/>
              </a:rPr>
              <a:t>in the Silesian Voivodeship </a:t>
            </a:r>
            <a:r>
              <a:rPr lang="en-US" sz="1500" b="0" dirty="0">
                <a:solidFill>
                  <a:schemeClr val="tx1"/>
                </a:solidFill>
                <a:latin typeface="Arial" panose="020B0604020202020204" pitchFamily="34" charset="0"/>
                <a:cs typeface="Arial" panose="020B0604020202020204" pitchFamily="34" charset="0"/>
              </a:rPr>
              <a:t>inspired to</a:t>
            </a:r>
            <a:r>
              <a:rPr lang="pl-PL" sz="1500" b="0" dirty="0">
                <a:solidFill>
                  <a:schemeClr val="tx1"/>
                </a:solidFill>
                <a:latin typeface="Arial" panose="020B0604020202020204" pitchFamily="34" charset="0"/>
                <a:cs typeface="Arial" panose="020B0604020202020204" pitchFamily="34" charset="0"/>
              </a:rPr>
              <a:t> </a:t>
            </a:r>
            <a:r>
              <a:rPr lang="en-US" sz="1500" b="0" dirty="0">
                <a:solidFill>
                  <a:schemeClr val="tx1"/>
                </a:solidFill>
                <a:latin typeface="Arial" panose="020B0604020202020204" pitchFamily="34" charset="0"/>
                <a:cs typeface="Arial" panose="020B0604020202020204" pitchFamily="34" charset="0"/>
              </a:rPr>
              <a:t>create the </a:t>
            </a:r>
            <a:r>
              <a:rPr lang="en-US" sz="1500" dirty="0">
                <a:solidFill>
                  <a:schemeClr val="tx1"/>
                </a:solidFill>
                <a:latin typeface="Arial" panose="020B0604020202020204" pitchFamily="34" charset="0"/>
                <a:cs typeface="Arial" panose="020B0604020202020204" pitchFamily="34" charset="0"/>
              </a:rPr>
              <a:t>'Network of Regional Specialized Observatories</a:t>
            </a:r>
            <a:r>
              <a:rPr lang="pl-PL" sz="1500" dirty="0">
                <a:solidFill>
                  <a:schemeClr val="tx1"/>
                </a:solidFill>
                <a:latin typeface="Arial" panose="020B0604020202020204" pitchFamily="34" charset="0"/>
                <a:cs typeface="Arial" panose="020B0604020202020204" pitchFamily="34" charset="0"/>
              </a:rPr>
              <a:t>’</a:t>
            </a:r>
            <a:r>
              <a:rPr lang="pl-PL" sz="1500" b="0" dirty="0">
                <a:solidFill>
                  <a:schemeClr val="tx1"/>
                </a:solidFill>
                <a:latin typeface="Arial" panose="020B0604020202020204" pitchFamily="34" charset="0"/>
                <a:cs typeface="Arial" panose="020B0604020202020204" pitchFamily="34" charset="0"/>
              </a:rPr>
              <a:t> – </a:t>
            </a:r>
            <a:r>
              <a:rPr lang="en-US" sz="1500" b="0" dirty="0">
                <a:solidFill>
                  <a:schemeClr val="tx1"/>
                </a:solidFill>
                <a:latin typeface="Arial" panose="020B0604020202020204" pitchFamily="34" charset="0"/>
                <a:cs typeface="Arial" panose="020B0604020202020204" pitchFamily="34" charset="0"/>
              </a:rPr>
              <a:t>cooperation</a:t>
            </a:r>
            <a:r>
              <a:rPr lang="pl-PL" sz="1500" b="0" dirty="0">
                <a:solidFill>
                  <a:schemeClr val="tx1"/>
                </a:solidFill>
                <a:latin typeface="Arial" panose="020B0604020202020204" pitchFamily="34" charset="0"/>
                <a:cs typeface="Arial" panose="020B0604020202020204" pitchFamily="34" charset="0"/>
              </a:rPr>
              <a:t> </a:t>
            </a:r>
            <a:r>
              <a:rPr lang="en-US" sz="1500" b="0" dirty="0">
                <a:solidFill>
                  <a:schemeClr val="tx1"/>
                </a:solidFill>
                <a:latin typeface="Arial" panose="020B0604020202020204" pitchFamily="34" charset="0"/>
                <a:cs typeface="Arial" panose="020B0604020202020204" pitchFamily="34" charset="0"/>
              </a:rPr>
              <a:t>model</a:t>
            </a:r>
            <a:r>
              <a:rPr lang="pl-PL" sz="1500" b="0" dirty="0">
                <a:solidFill>
                  <a:schemeClr val="tx1"/>
                </a:solidFill>
                <a:latin typeface="Arial" panose="020B0604020202020204" pitchFamily="34" charset="0"/>
                <a:cs typeface="Arial" panose="020B0604020202020204" pitchFamily="34" charset="0"/>
              </a:rPr>
              <a:t> supporting </a:t>
            </a:r>
            <a:r>
              <a:rPr lang="en-US" sz="1500" b="0" dirty="0">
                <a:solidFill>
                  <a:schemeClr val="tx1"/>
                </a:solidFill>
                <a:latin typeface="Arial" panose="020B0604020202020204" pitchFamily="34" charset="0"/>
                <a:cs typeface="Arial" panose="020B0604020202020204" pitchFamily="34" charset="0"/>
              </a:rPr>
              <a:t>technological development of the region</a:t>
            </a:r>
            <a:r>
              <a:rPr lang="pl-PL" sz="1500" b="0" dirty="0">
                <a:solidFill>
                  <a:schemeClr val="tx1"/>
                </a:solidFill>
                <a:latin typeface="Arial" panose="020B0604020202020204" pitchFamily="34" charset="0"/>
                <a:cs typeface="Arial" panose="020B0604020202020204" pitchFamily="34" charset="0"/>
              </a:rPr>
              <a:t>.</a:t>
            </a:r>
          </a:p>
          <a:p>
            <a:pPr marL="227013" indent="1588">
              <a:spcBef>
                <a:spcPts val="400"/>
              </a:spcBef>
              <a:defRPr sz="1800" b="1">
                <a:solidFill>
                  <a:srgbClr val="1F497D"/>
                </a:solidFill>
              </a:defRPr>
            </a:pPr>
            <a:endParaRPr lang="pl-PL" sz="1500" b="0" dirty="0">
              <a:solidFill>
                <a:schemeClr val="tx1"/>
              </a:solidFill>
              <a:latin typeface="Arial" panose="020B0604020202020204" pitchFamily="34" charset="0"/>
              <a:cs typeface="Arial" panose="020B0604020202020204" pitchFamily="34" charset="0"/>
            </a:endParaRPr>
          </a:p>
          <a:p>
            <a:pPr marL="227013" indent="1588">
              <a:spcBef>
                <a:spcPts val="400"/>
              </a:spcBef>
              <a:defRPr sz="1800" b="1">
                <a:solidFill>
                  <a:srgbClr val="1F497D"/>
                </a:solidFill>
              </a:defRPr>
            </a:pPr>
            <a:r>
              <a:rPr lang="pl-PL" sz="1500" dirty="0">
                <a:solidFill>
                  <a:schemeClr val="tx1"/>
                </a:solidFill>
                <a:latin typeface="Arial" panose="020B0604020202020204" pitchFamily="34" charset="0"/>
                <a:cs typeface="Arial" panose="020B0604020202020204" pitchFamily="34" charset="0"/>
              </a:rPr>
              <a:t>The Network </a:t>
            </a:r>
            <a:r>
              <a:rPr lang="en-US" sz="1500" dirty="0">
                <a:solidFill>
                  <a:schemeClr val="tx1"/>
                </a:solidFill>
                <a:latin typeface="Arial" panose="020B0604020202020204" pitchFamily="34" charset="0"/>
                <a:cs typeface="Arial" panose="020B0604020202020204" pitchFamily="34" charset="0"/>
              </a:rPr>
              <a:t>has worked</a:t>
            </a:r>
            <a:r>
              <a:rPr lang="pl-PL" sz="1500" dirty="0">
                <a:solidFill>
                  <a:schemeClr val="tx1"/>
                </a:solidFill>
                <a:latin typeface="Arial" panose="020B0604020202020204" pitchFamily="34" charset="0"/>
                <a:cs typeface="Arial" panose="020B0604020202020204" pitchFamily="34" charset="0"/>
              </a:rPr>
              <a:t> </a:t>
            </a:r>
            <a:r>
              <a:rPr lang="en-US" sz="1500" dirty="0">
                <a:solidFill>
                  <a:schemeClr val="tx1"/>
                </a:solidFill>
                <a:latin typeface="Arial" panose="020B0604020202020204" pitchFamily="34" charset="0"/>
                <a:cs typeface="Arial" panose="020B0604020202020204" pitchFamily="34" charset="0"/>
              </a:rPr>
              <a:t>free of charge since</a:t>
            </a:r>
            <a:r>
              <a:rPr lang="pl-PL" sz="1500" dirty="0">
                <a:solidFill>
                  <a:schemeClr val="tx1"/>
                </a:solidFill>
                <a:latin typeface="Arial" panose="020B0604020202020204" pitchFamily="34" charset="0"/>
                <a:cs typeface="Arial" panose="020B0604020202020204" pitchFamily="34" charset="0"/>
              </a:rPr>
              <a:t> </a:t>
            </a:r>
            <a:r>
              <a:rPr lang="en-US" sz="1500" dirty="0">
                <a:solidFill>
                  <a:schemeClr val="tx1"/>
                </a:solidFill>
                <a:latin typeface="Arial" panose="020B0604020202020204" pitchFamily="34" charset="0"/>
                <a:cs typeface="Arial" panose="020B0604020202020204" pitchFamily="34" charset="0"/>
              </a:rPr>
              <a:t>2013.</a:t>
            </a:r>
            <a:endParaRPr lang="pl-PL" sz="1500" dirty="0">
              <a:solidFill>
                <a:schemeClr val="tx1"/>
              </a:solidFill>
              <a:latin typeface="Arial" panose="020B0604020202020204" pitchFamily="34" charset="0"/>
              <a:cs typeface="Arial" panose="020B0604020202020204" pitchFamily="34" charset="0"/>
            </a:endParaRPr>
          </a:p>
          <a:p>
            <a:pPr marL="227013" indent="1588">
              <a:spcBef>
                <a:spcPts val="400"/>
              </a:spcBef>
              <a:defRPr sz="1800" b="1">
                <a:solidFill>
                  <a:srgbClr val="1F497D"/>
                </a:solidFill>
              </a:defRPr>
            </a:pPr>
            <a:endParaRPr lang="pl-PL" sz="1500" b="0" dirty="0">
              <a:solidFill>
                <a:schemeClr val="tx1"/>
              </a:solidFill>
              <a:latin typeface="Arial" panose="020B0604020202020204" pitchFamily="34" charset="0"/>
              <a:cs typeface="Arial" panose="020B0604020202020204" pitchFamily="34" charset="0"/>
            </a:endParaRPr>
          </a:p>
          <a:p>
            <a:pPr marL="227013" indent="1588">
              <a:spcBef>
                <a:spcPts val="400"/>
              </a:spcBef>
              <a:defRPr sz="1800" b="1">
                <a:solidFill>
                  <a:srgbClr val="1F497D"/>
                </a:solidFill>
              </a:defRPr>
            </a:pPr>
            <a:r>
              <a:rPr lang="pl-PL" sz="1500" b="0" dirty="0">
                <a:solidFill>
                  <a:schemeClr val="tx1"/>
                </a:solidFill>
                <a:latin typeface="Arial" panose="020B0604020202020204" pitchFamily="34" charset="0"/>
                <a:cs typeface="Arial" panose="020B0604020202020204" pitchFamily="34" charset="0"/>
              </a:rPr>
              <a:t>C</a:t>
            </a:r>
            <a:r>
              <a:rPr lang="en-US" sz="1500" b="0" dirty="0" err="1">
                <a:solidFill>
                  <a:schemeClr val="tx1"/>
                </a:solidFill>
                <a:latin typeface="Arial" panose="020B0604020202020204" pitchFamily="34" charset="0"/>
                <a:cs typeface="Arial" panose="020B0604020202020204" pitchFamily="34" charset="0"/>
              </a:rPr>
              <a:t>ooperation</a:t>
            </a:r>
            <a:r>
              <a:rPr lang="en-US" sz="1500" b="0" dirty="0">
                <a:solidFill>
                  <a:schemeClr val="tx1"/>
                </a:solidFill>
                <a:latin typeface="Arial" panose="020B0604020202020204" pitchFamily="34" charset="0"/>
                <a:cs typeface="Arial" panose="020B0604020202020204" pitchFamily="34" charset="0"/>
              </a:rPr>
              <a:t> network </a:t>
            </a:r>
            <a:r>
              <a:rPr lang="pl-PL" sz="1500" b="0" dirty="0">
                <a:solidFill>
                  <a:schemeClr val="tx1"/>
                </a:solidFill>
                <a:latin typeface="Arial" panose="020B0604020202020204" pitchFamily="34" charset="0"/>
                <a:cs typeface="Arial" panose="020B0604020202020204" pitchFamily="34" charset="0"/>
              </a:rPr>
              <a:t>between </a:t>
            </a:r>
            <a:r>
              <a:rPr lang="en-US" sz="1500" b="0" dirty="0">
                <a:solidFill>
                  <a:schemeClr val="tx1"/>
                </a:solidFill>
                <a:latin typeface="Arial" panose="020B0604020202020204" pitchFamily="34" charset="0"/>
                <a:cs typeface="Arial" panose="020B0604020202020204" pitchFamily="34" charset="0"/>
              </a:rPr>
              <a:t>local authorities</a:t>
            </a:r>
            <a:r>
              <a:rPr lang="pl-PL" sz="1500" b="0" dirty="0">
                <a:solidFill>
                  <a:schemeClr val="tx1"/>
                </a:solidFill>
                <a:latin typeface="Arial" panose="020B0604020202020204" pitchFamily="34" charset="0"/>
                <a:cs typeface="Arial" panose="020B0604020202020204" pitchFamily="34" charset="0"/>
              </a:rPr>
              <a:t>, </a:t>
            </a:r>
            <a:r>
              <a:rPr lang="en-US" sz="1500" b="0" dirty="0">
                <a:solidFill>
                  <a:schemeClr val="tx1"/>
                </a:solidFill>
                <a:latin typeface="Arial" panose="020B0604020202020204" pitchFamily="34" charset="0"/>
                <a:cs typeface="Arial" panose="020B0604020202020204" pitchFamily="34" charset="0"/>
              </a:rPr>
              <a:t>business support organizations,</a:t>
            </a:r>
            <a:r>
              <a:rPr lang="pl-PL" sz="1500" b="0" dirty="0">
                <a:solidFill>
                  <a:schemeClr val="tx1"/>
                </a:solidFill>
                <a:latin typeface="Arial" panose="020B0604020202020204" pitchFamily="34" charset="0"/>
                <a:cs typeface="Arial" panose="020B0604020202020204" pitchFamily="34" charset="0"/>
              </a:rPr>
              <a:t> </a:t>
            </a:r>
            <a:r>
              <a:rPr lang="en-US" sz="1500" b="0" dirty="0">
                <a:solidFill>
                  <a:schemeClr val="tx1"/>
                </a:solidFill>
                <a:latin typeface="Arial" panose="020B0604020202020204" pitchFamily="34" charset="0"/>
                <a:cs typeface="Arial" panose="020B0604020202020204" pitchFamily="34" charset="0"/>
              </a:rPr>
              <a:t>the R&amp;D sector</a:t>
            </a:r>
            <a:r>
              <a:rPr lang="pl-PL" sz="1500" b="0" dirty="0">
                <a:solidFill>
                  <a:schemeClr val="tx1"/>
                </a:solidFill>
                <a:latin typeface="Arial" panose="020B0604020202020204" pitchFamily="34" charset="0"/>
                <a:cs typeface="Arial" panose="020B0604020202020204" pitchFamily="34" charset="0"/>
              </a:rPr>
              <a:t> </a:t>
            </a:r>
            <a:r>
              <a:rPr lang="en-US" sz="1500" b="0" dirty="0">
                <a:solidFill>
                  <a:schemeClr val="tx1"/>
                </a:solidFill>
                <a:latin typeface="Arial" panose="020B0604020202020204" pitchFamily="34" charset="0"/>
                <a:cs typeface="Arial" panose="020B0604020202020204" pitchFamily="34" charset="0"/>
              </a:rPr>
              <a:t>and business</a:t>
            </a:r>
            <a:r>
              <a:rPr lang="pl-PL" sz="1500" b="0" dirty="0">
                <a:solidFill>
                  <a:schemeClr val="tx1"/>
                </a:solidFill>
                <a:latin typeface="Arial" panose="020B0604020202020204" pitchFamily="34" charset="0"/>
                <a:cs typeface="Arial" panose="020B0604020202020204" pitchFamily="34" charset="0"/>
              </a:rPr>
              <a:t> </a:t>
            </a:r>
            <a:r>
              <a:rPr lang="en-US" sz="1500" b="0" dirty="0">
                <a:solidFill>
                  <a:schemeClr val="tx1"/>
                </a:solidFill>
                <a:latin typeface="Arial" panose="020B0604020202020204" pitchFamily="34" charset="0"/>
                <a:cs typeface="Arial" panose="020B0604020202020204" pitchFamily="34" charset="0"/>
              </a:rPr>
              <a:t>based</a:t>
            </a:r>
            <a:r>
              <a:rPr lang="pl-PL" sz="1500" b="0" dirty="0">
                <a:solidFill>
                  <a:schemeClr val="tx1"/>
                </a:solidFill>
                <a:latin typeface="Arial" panose="020B0604020202020204" pitchFamily="34" charset="0"/>
                <a:cs typeface="Arial" panose="020B0604020202020204" pitchFamily="34" charset="0"/>
              </a:rPr>
              <a:t> </a:t>
            </a:r>
            <a:r>
              <a:rPr lang="en-US" sz="1500" b="0" dirty="0">
                <a:solidFill>
                  <a:schemeClr val="tx1"/>
                </a:solidFill>
                <a:latin typeface="Arial" panose="020B0604020202020204" pitchFamily="34" charset="0"/>
                <a:cs typeface="Arial" panose="020B0604020202020204" pitchFamily="34" charset="0"/>
              </a:rPr>
              <a:t>on technological</a:t>
            </a:r>
            <a:r>
              <a:rPr lang="pl-PL" sz="1500" b="0" dirty="0">
                <a:solidFill>
                  <a:schemeClr val="tx1"/>
                </a:solidFill>
                <a:latin typeface="Arial" panose="020B0604020202020204" pitchFamily="34" charset="0"/>
                <a:cs typeface="Arial" panose="020B0604020202020204" pitchFamily="34" charset="0"/>
              </a:rPr>
              <a:t> </a:t>
            </a:r>
            <a:r>
              <a:rPr lang="en-US" sz="1500" b="0" dirty="0">
                <a:solidFill>
                  <a:schemeClr val="tx1"/>
                </a:solidFill>
                <a:latin typeface="Arial" panose="020B0604020202020204" pitchFamily="34" charset="0"/>
                <a:cs typeface="Arial" panose="020B0604020202020204" pitchFamily="34" charset="0"/>
              </a:rPr>
              <a:t>speciali</a:t>
            </a:r>
            <a:r>
              <a:rPr lang="pl-PL" sz="1500" b="0" dirty="0">
                <a:solidFill>
                  <a:schemeClr val="tx1"/>
                </a:solidFill>
                <a:latin typeface="Arial" panose="020B0604020202020204" pitchFamily="34" charset="0"/>
                <a:cs typeface="Arial" panose="020B0604020202020204" pitchFamily="34" charset="0"/>
              </a:rPr>
              <a:t>z</a:t>
            </a:r>
            <a:r>
              <a:rPr lang="en-US" sz="1500" b="0" dirty="0">
                <a:solidFill>
                  <a:schemeClr val="tx1"/>
                </a:solidFill>
                <a:latin typeface="Arial" panose="020B0604020202020204" pitchFamily="34" charset="0"/>
                <a:cs typeface="Arial" panose="020B0604020202020204" pitchFamily="34" charset="0"/>
              </a:rPr>
              <a:t>ations</a:t>
            </a:r>
            <a:r>
              <a:rPr lang="pl-PL" sz="1500" b="0" dirty="0">
                <a:solidFill>
                  <a:schemeClr val="tx1"/>
                </a:solidFill>
                <a:latin typeface="Arial" panose="020B0604020202020204" pitchFamily="34" charset="0"/>
                <a:cs typeface="Arial" panose="020B0604020202020204" pitchFamily="34" charset="0"/>
              </a:rPr>
              <a:t> </a:t>
            </a:r>
            <a:r>
              <a:rPr lang="en-US" sz="1500" b="0" dirty="0">
                <a:solidFill>
                  <a:schemeClr val="tx1"/>
                </a:solidFill>
                <a:latin typeface="Arial" panose="020B0604020202020204" pitchFamily="34" charset="0"/>
                <a:cs typeface="Arial" panose="020B0604020202020204" pitchFamily="34" charset="0"/>
              </a:rPr>
              <a:t>diagnosed in</a:t>
            </a:r>
            <a:r>
              <a:rPr lang="pl-PL" sz="1500" b="0" dirty="0">
                <a:solidFill>
                  <a:schemeClr val="tx1"/>
                </a:solidFill>
                <a:latin typeface="Arial" panose="020B0604020202020204" pitchFamily="34" charset="0"/>
                <a:cs typeface="Arial" panose="020B0604020202020204" pitchFamily="34" charset="0"/>
              </a:rPr>
              <a:t> the </a:t>
            </a:r>
            <a:r>
              <a:rPr lang="en-US" sz="1500" b="0" dirty="0">
                <a:solidFill>
                  <a:schemeClr val="tx1"/>
                </a:solidFill>
                <a:latin typeface="Arial" panose="020B0604020202020204" pitchFamily="34" charset="0"/>
                <a:cs typeface="Arial" panose="020B0604020202020204" pitchFamily="34" charset="0"/>
              </a:rPr>
              <a:t>Technological Development Programme for Silesia Voivodeship </a:t>
            </a:r>
            <a:r>
              <a:rPr lang="pl-PL" sz="1500" b="0" dirty="0">
                <a:solidFill>
                  <a:schemeClr val="tx1"/>
                </a:solidFill>
                <a:latin typeface="Arial" panose="020B0604020202020204" pitchFamily="34" charset="0"/>
                <a:cs typeface="Arial" panose="020B0604020202020204" pitchFamily="34" charset="0"/>
              </a:rPr>
              <a:t>(</a:t>
            </a:r>
            <a:r>
              <a:rPr lang="en-US" sz="1500" b="0" dirty="0">
                <a:solidFill>
                  <a:schemeClr val="tx1"/>
                </a:solidFill>
                <a:latin typeface="Arial" panose="020B0604020202020204" pitchFamily="34" charset="0"/>
                <a:cs typeface="Arial" panose="020B0604020202020204" pitchFamily="34" charset="0"/>
              </a:rPr>
              <a:t>2010-2020</a:t>
            </a:r>
            <a:r>
              <a:rPr lang="pl-PL" sz="1500" b="0" dirty="0">
                <a:solidFill>
                  <a:schemeClr val="tx1"/>
                </a:solidFill>
                <a:latin typeface="Arial" panose="020B0604020202020204" pitchFamily="34" charset="0"/>
                <a:cs typeface="Arial" panose="020B0604020202020204" pitchFamily="34" charset="0"/>
              </a:rPr>
              <a:t>, </a:t>
            </a:r>
            <a:r>
              <a:rPr lang="en-US" sz="1500" b="0" dirty="0">
                <a:solidFill>
                  <a:schemeClr val="tx1"/>
                </a:solidFill>
                <a:latin typeface="Arial" panose="020B0604020202020204" pitchFamily="34" charset="0"/>
                <a:cs typeface="Arial" panose="020B0604020202020204" pitchFamily="34" charset="0"/>
              </a:rPr>
              <a:t>201</a:t>
            </a:r>
            <a:r>
              <a:rPr lang="pl-PL" sz="1500" b="0" dirty="0">
                <a:solidFill>
                  <a:schemeClr val="tx1"/>
                </a:solidFill>
                <a:latin typeface="Arial" panose="020B0604020202020204" pitchFamily="34" charset="0"/>
                <a:cs typeface="Arial" panose="020B0604020202020204" pitchFamily="34" charset="0"/>
              </a:rPr>
              <a:t>9</a:t>
            </a:r>
            <a:r>
              <a:rPr lang="en-US" sz="1500" b="0" dirty="0">
                <a:solidFill>
                  <a:schemeClr val="tx1"/>
                </a:solidFill>
                <a:latin typeface="Arial" panose="020B0604020202020204" pitchFamily="34" charset="0"/>
                <a:cs typeface="Arial" panose="020B0604020202020204" pitchFamily="34" charset="0"/>
              </a:rPr>
              <a:t>-20</a:t>
            </a:r>
            <a:r>
              <a:rPr lang="pl-PL" sz="1500" b="0" dirty="0">
                <a:solidFill>
                  <a:schemeClr val="tx1"/>
                </a:solidFill>
                <a:latin typeface="Arial" panose="020B0604020202020204" pitchFamily="34" charset="0"/>
                <a:cs typeface="Arial" panose="020B0604020202020204" pitchFamily="34" charset="0"/>
              </a:rPr>
              <a:t>30)</a:t>
            </a:r>
          </a:p>
        </p:txBody>
      </p:sp>
      <p:sp>
        <p:nvSpPr>
          <p:cNvPr id="11" name="Content Placeholder 2"/>
          <p:cNvSpPr txBox="1">
            <a:spLocks/>
          </p:cNvSpPr>
          <p:nvPr/>
        </p:nvSpPr>
        <p:spPr>
          <a:xfrm>
            <a:off x="387095" y="4280821"/>
            <a:ext cx="8543545" cy="6307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20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227013" indent="1588">
              <a:spcBef>
                <a:spcPts val="400"/>
              </a:spcBef>
              <a:defRPr sz="1800" b="1">
                <a:solidFill>
                  <a:srgbClr val="1F497D"/>
                </a:solidFill>
              </a:defRPr>
            </a:pPr>
            <a:r>
              <a:rPr lang="pl-PL" sz="1400" dirty="0">
                <a:solidFill>
                  <a:schemeClr val="tx1"/>
                </a:solidFill>
                <a:latin typeface="Arial" panose="020B0604020202020204" pitchFamily="34" charset="0"/>
                <a:cs typeface="Arial" panose="020B0604020202020204" pitchFamily="34" charset="0"/>
              </a:rPr>
              <a:t>It’s main </a:t>
            </a:r>
            <a:r>
              <a:rPr lang="en-US" sz="1400" dirty="0">
                <a:solidFill>
                  <a:schemeClr val="tx1"/>
                </a:solidFill>
                <a:latin typeface="Arial" panose="020B0604020202020204" pitchFamily="34" charset="0"/>
                <a:cs typeface="Arial" panose="020B0604020202020204" pitchFamily="34" charset="0"/>
              </a:rPr>
              <a:t>aim</a:t>
            </a:r>
            <a:r>
              <a:rPr lang="pl-PL" sz="140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is</a:t>
            </a:r>
            <a:r>
              <a:rPr lang="pl-PL" sz="140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to monitor, measure</a:t>
            </a:r>
            <a:r>
              <a:rPr lang="pl-PL" sz="140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and analy</a:t>
            </a:r>
            <a:r>
              <a:rPr lang="pl-PL" sz="1400" dirty="0">
                <a:solidFill>
                  <a:schemeClr val="tx1"/>
                </a:solidFill>
                <a:latin typeface="Arial" panose="020B0604020202020204" pitchFamily="34" charset="0"/>
                <a:cs typeface="Arial" panose="020B0604020202020204" pitchFamily="34" charset="0"/>
              </a:rPr>
              <a:t>s</a:t>
            </a:r>
            <a:r>
              <a:rPr lang="en-US" sz="1400" dirty="0">
                <a:solidFill>
                  <a:schemeClr val="tx1"/>
                </a:solidFill>
                <a:latin typeface="Arial" panose="020B0604020202020204" pitchFamily="34" charset="0"/>
                <a:cs typeface="Arial" panose="020B0604020202020204" pitchFamily="34" charset="0"/>
              </a:rPr>
              <a:t>e areas of speciali</a:t>
            </a:r>
            <a:r>
              <a:rPr lang="pl-PL" sz="1400" dirty="0">
                <a:solidFill>
                  <a:schemeClr val="tx1"/>
                </a:solidFill>
                <a:latin typeface="Arial" panose="020B0604020202020204" pitchFamily="34" charset="0"/>
                <a:cs typeface="Arial" panose="020B0604020202020204" pitchFamily="34" charset="0"/>
              </a:rPr>
              <a:t>z</a:t>
            </a:r>
            <a:r>
              <a:rPr lang="en-US" sz="1400" dirty="0">
                <a:solidFill>
                  <a:schemeClr val="tx1"/>
                </a:solidFill>
                <a:latin typeface="Arial" panose="020B0604020202020204" pitchFamily="34" charset="0"/>
                <a:cs typeface="Arial" panose="020B0604020202020204" pitchFamily="34" charset="0"/>
              </a:rPr>
              <a:t>ation, identify</a:t>
            </a:r>
            <a:r>
              <a:rPr lang="pl-PL" sz="140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growth sectors of the economy,</a:t>
            </a:r>
            <a:r>
              <a:rPr lang="pl-PL" sz="140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which may</a:t>
            </a:r>
            <a:r>
              <a:rPr lang="pl-PL" sz="140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update regional</a:t>
            </a:r>
            <a:r>
              <a:rPr lang="pl-PL" sz="1400" dirty="0">
                <a:solidFill>
                  <a:schemeClr val="tx1"/>
                </a:solidFill>
                <a:latin typeface="Arial" panose="020B0604020202020204" pitchFamily="34" charset="0"/>
                <a:cs typeface="Arial" panose="020B0604020202020204" pitchFamily="34" charset="0"/>
              </a:rPr>
              <a:t> smart </a:t>
            </a:r>
            <a:r>
              <a:rPr lang="en-US" sz="1400" dirty="0">
                <a:solidFill>
                  <a:schemeClr val="tx1"/>
                </a:solidFill>
                <a:latin typeface="Arial" panose="020B0604020202020204" pitchFamily="34" charset="0"/>
                <a:cs typeface="Arial" panose="020B0604020202020204" pitchFamily="34" charset="0"/>
              </a:rPr>
              <a:t>speciali</a:t>
            </a:r>
            <a:r>
              <a:rPr lang="pl-PL" sz="1400" dirty="0">
                <a:solidFill>
                  <a:schemeClr val="tx1"/>
                </a:solidFill>
                <a:latin typeface="Arial" panose="020B0604020202020204" pitchFamily="34" charset="0"/>
                <a:cs typeface="Arial" panose="020B0604020202020204" pitchFamily="34" charset="0"/>
              </a:rPr>
              <a:t>z</a:t>
            </a:r>
            <a:r>
              <a:rPr lang="en-US" sz="1400" dirty="0">
                <a:solidFill>
                  <a:schemeClr val="tx1"/>
                </a:solidFill>
                <a:latin typeface="Arial" panose="020B0604020202020204" pitchFamily="34" charset="0"/>
                <a:cs typeface="Arial" panose="020B0604020202020204" pitchFamily="34" charset="0"/>
              </a:rPr>
              <a:t>ations</a:t>
            </a:r>
            <a:r>
              <a:rPr lang="pl-PL" sz="1400" dirty="0">
                <a:solidFill>
                  <a:schemeClr val="tx1"/>
                </a:solidFill>
                <a:latin typeface="Arial" panose="020B0604020202020204" pitchFamily="34" charset="0"/>
                <a:cs typeface="Arial" panose="020B0604020202020204" pitchFamily="34" charset="0"/>
              </a:rPr>
              <a:t>.</a:t>
            </a:r>
          </a:p>
        </p:txBody>
      </p:sp>
      <p:pic>
        <p:nvPicPr>
          <p:cNvPr id="12" name="Obraz 11"/>
          <p:cNvPicPr>
            <a:picLocks noChangeAspect="1"/>
          </p:cNvPicPr>
          <p:nvPr/>
        </p:nvPicPr>
        <p:blipFill>
          <a:blip r:embed="rId2"/>
          <a:stretch>
            <a:fillRect/>
          </a:stretch>
        </p:blipFill>
        <p:spPr>
          <a:xfrm>
            <a:off x="387095" y="2310939"/>
            <a:ext cx="2408809" cy="2061119"/>
          </a:xfrm>
          <a:prstGeom prst="rect">
            <a:avLst/>
          </a:prstGeom>
        </p:spPr>
      </p:pic>
      <p:grpSp>
        <p:nvGrpSpPr>
          <p:cNvPr id="3" name="Grupa 2">
            <a:extLst>
              <a:ext uri="{FF2B5EF4-FFF2-40B4-BE49-F238E27FC236}">
                <a16:creationId xmlns:a16="http://schemas.microsoft.com/office/drawing/2014/main" id="{B14028A6-65CC-46FB-AA71-8A4C4ED970C6}"/>
              </a:ext>
            </a:extLst>
          </p:cNvPr>
          <p:cNvGrpSpPr/>
          <p:nvPr/>
        </p:nvGrpSpPr>
        <p:grpSpPr>
          <a:xfrm>
            <a:off x="766380" y="1293494"/>
            <a:ext cx="1748219" cy="824865"/>
            <a:chOff x="690181" y="1369695"/>
            <a:chExt cx="1381128" cy="617880"/>
          </a:xfrm>
        </p:grpSpPr>
        <p:grpSp>
          <p:nvGrpSpPr>
            <p:cNvPr id="14" name="object 213">
              <a:extLst>
                <a:ext uri="{FF2B5EF4-FFF2-40B4-BE49-F238E27FC236}">
                  <a16:creationId xmlns:a16="http://schemas.microsoft.com/office/drawing/2014/main" id="{EA7D3DC2-54FA-4457-B6CD-B88846D4687A}"/>
                </a:ext>
              </a:extLst>
            </p:cNvPr>
            <p:cNvGrpSpPr>
              <a:grpSpLocks noChangeAspect="1"/>
            </p:cNvGrpSpPr>
            <p:nvPr/>
          </p:nvGrpSpPr>
          <p:grpSpPr>
            <a:xfrm>
              <a:off x="690184" y="1369695"/>
              <a:ext cx="1381125" cy="526415"/>
              <a:chOff x="476824" y="1956435"/>
              <a:chExt cx="1381125" cy="526415"/>
            </a:xfrm>
          </p:grpSpPr>
          <p:sp>
            <p:nvSpPr>
              <p:cNvPr id="15" name="object 214">
                <a:extLst>
                  <a:ext uri="{FF2B5EF4-FFF2-40B4-BE49-F238E27FC236}">
                    <a16:creationId xmlns:a16="http://schemas.microsoft.com/office/drawing/2014/main" id="{393AEECB-57A5-429E-A67D-8280EBABE753}"/>
                  </a:ext>
                </a:extLst>
              </p:cNvPr>
              <p:cNvSpPr/>
              <p:nvPr/>
            </p:nvSpPr>
            <p:spPr>
              <a:xfrm>
                <a:off x="1762150" y="1956435"/>
                <a:ext cx="52069" cy="48260"/>
              </a:xfrm>
              <a:custGeom>
                <a:avLst/>
                <a:gdLst/>
                <a:ahLst/>
                <a:cxnLst/>
                <a:rect l="l" t="t" r="r" b="b"/>
                <a:pathLst>
                  <a:path w="52069" h="48260">
                    <a:moveTo>
                      <a:pt x="51536" y="0"/>
                    </a:moveTo>
                    <a:lnTo>
                      <a:pt x="0" y="0"/>
                    </a:lnTo>
                    <a:lnTo>
                      <a:pt x="0" y="47904"/>
                    </a:lnTo>
                    <a:lnTo>
                      <a:pt x="51536" y="47904"/>
                    </a:lnTo>
                    <a:lnTo>
                      <a:pt x="51536" y="0"/>
                    </a:lnTo>
                    <a:close/>
                  </a:path>
                </a:pathLst>
              </a:custGeom>
              <a:solidFill>
                <a:srgbClr val="414142"/>
              </a:solidFill>
            </p:spPr>
            <p:txBody>
              <a:bodyPr wrap="square" lIns="0" tIns="0" rIns="0" bIns="0" rtlCol="0"/>
              <a:lstStyle/>
              <a:p>
                <a:endParaRPr/>
              </a:p>
            </p:txBody>
          </p:sp>
          <p:sp>
            <p:nvSpPr>
              <p:cNvPr id="16" name="object 215">
                <a:extLst>
                  <a:ext uri="{FF2B5EF4-FFF2-40B4-BE49-F238E27FC236}">
                    <a16:creationId xmlns:a16="http://schemas.microsoft.com/office/drawing/2014/main" id="{DC89D456-9C2A-44C1-9539-CF808BCEB16A}"/>
                  </a:ext>
                </a:extLst>
              </p:cNvPr>
              <p:cNvSpPr/>
              <p:nvPr/>
            </p:nvSpPr>
            <p:spPr>
              <a:xfrm>
                <a:off x="476824" y="2004136"/>
                <a:ext cx="1380792" cy="478599"/>
              </a:xfrm>
              <a:prstGeom prst="rect">
                <a:avLst/>
              </a:prstGeom>
              <a:blipFill>
                <a:blip r:embed="rId3" cstate="print"/>
                <a:stretch>
                  <a:fillRect/>
                </a:stretch>
              </a:blipFill>
            </p:spPr>
            <p:txBody>
              <a:bodyPr wrap="square" lIns="0" tIns="0" rIns="0" bIns="0" rtlCol="0"/>
              <a:lstStyle/>
              <a:p>
                <a:endParaRPr/>
              </a:p>
            </p:txBody>
          </p:sp>
        </p:grpSp>
        <p:grpSp>
          <p:nvGrpSpPr>
            <p:cNvPr id="17" name="object 216">
              <a:extLst>
                <a:ext uri="{FF2B5EF4-FFF2-40B4-BE49-F238E27FC236}">
                  <a16:creationId xmlns:a16="http://schemas.microsoft.com/office/drawing/2014/main" id="{1FF90BEA-3B9A-4D28-A508-D80427CC2008}"/>
                </a:ext>
              </a:extLst>
            </p:cNvPr>
            <p:cNvGrpSpPr>
              <a:grpSpLocks noChangeAspect="1"/>
            </p:cNvGrpSpPr>
            <p:nvPr/>
          </p:nvGrpSpPr>
          <p:grpSpPr>
            <a:xfrm>
              <a:off x="690181" y="1944395"/>
              <a:ext cx="1064895" cy="43180"/>
              <a:chOff x="476821" y="2531135"/>
              <a:chExt cx="1064895" cy="43180"/>
            </a:xfrm>
          </p:grpSpPr>
          <p:sp>
            <p:nvSpPr>
              <p:cNvPr id="18" name="object 217">
                <a:extLst>
                  <a:ext uri="{FF2B5EF4-FFF2-40B4-BE49-F238E27FC236}">
                    <a16:creationId xmlns:a16="http://schemas.microsoft.com/office/drawing/2014/main" id="{17960202-630F-4C92-A639-076041CAF6D3}"/>
                  </a:ext>
                </a:extLst>
              </p:cNvPr>
              <p:cNvSpPr/>
              <p:nvPr/>
            </p:nvSpPr>
            <p:spPr>
              <a:xfrm>
                <a:off x="476821" y="2531135"/>
                <a:ext cx="100965" cy="43180"/>
              </a:xfrm>
              <a:custGeom>
                <a:avLst/>
                <a:gdLst/>
                <a:ahLst/>
                <a:cxnLst/>
                <a:rect l="l" t="t" r="r" b="b"/>
                <a:pathLst>
                  <a:path w="100965" h="43180">
                    <a:moveTo>
                      <a:pt x="100736" y="0"/>
                    </a:moveTo>
                    <a:lnTo>
                      <a:pt x="0" y="0"/>
                    </a:lnTo>
                    <a:lnTo>
                      <a:pt x="0" y="43167"/>
                    </a:lnTo>
                    <a:lnTo>
                      <a:pt x="100736" y="43167"/>
                    </a:lnTo>
                    <a:lnTo>
                      <a:pt x="100736" y="0"/>
                    </a:lnTo>
                    <a:close/>
                  </a:path>
                </a:pathLst>
              </a:custGeom>
              <a:solidFill>
                <a:srgbClr val="0B88B4"/>
              </a:solidFill>
            </p:spPr>
            <p:txBody>
              <a:bodyPr wrap="square" lIns="0" tIns="0" rIns="0" bIns="0" rtlCol="0"/>
              <a:lstStyle/>
              <a:p>
                <a:endParaRPr/>
              </a:p>
            </p:txBody>
          </p:sp>
          <p:sp>
            <p:nvSpPr>
              <p:cNvPr id="19" name="object 218">
                <a:extLst>
                  <a:ext uri="{FF2B5EF4-FFF2-40B4-BE49-F238E27FC236}">
                    <a16:creationId xmlns:a16="http://schemas.microsoft.com/office/drawing/2014/main" id="{EC570299-4F2F-42EC-B81B-30FF90B8A62C}"/>
                  </a:ext>
                </a:extLst>
              </p:cNvPr>
              <p:cNvSpPr/>
              <p:nvPr/>
            </p:nvSpPr>
            <p:spPr>
              <a:xfrm>
                <a:off x="601954" y="2531135"/>
                <a:ext cx="100965" cy="43180"/>
              </a:xfrm>
              <a:custGeom>
                <a:avLst/>
                <a:gdLst/>
                <a:ahLst/>
                <a:cxnLst/>
                <a:rect l="l" t="t" r="r" b="b"/>
                <a:pathLst>
                  <a:path w="100965" h="43180">
                    <a:moveTo>
                      <a:pt x="100723" y="0"/>
                    </a:moveTo>
                    <a:lnTo>
                      <a:pt x="0" y="0"/>
                    </a:lnTo>
                    <a:lnTo>
                      <a:pt x="0" y="43167"/>
                    </a:lnTo>
                    <a:lnTo>
                      <a:pt x="100723" y="43167"/>
                    </a:lnTo>
                    <a:lnTo>
                      <a:pt x="100723" y="0"/>
                    </a:lnTo>
                    <a:close/>
                  </a:path>
                </a:pathLst>
              </a:custGeom>
              <a:solidFill>
                <a:srgbClr val="609F45"/>
              </a:solidFill>
            </p:spPr>
            <p:txBody>
              <a:bodyPr wrap="square" lIns="0" tIns="0" rIns="0" bIns="0" rtlCol="0"/>
              <a:lstStyle/>
              <a:p>
                <a:endParaRPr/>
              </a:p>
            </p:txBody>
          </p:sp>
          <p:sp>
            <p:nvSpPr>
              <p:cNvPr id="20" name="object 219">
                <a:extLst>
                  <a:ext uri="{FF2B5EF4-FFF2-40B4-BE49-F238E27FC236}">
                    <a16:creationId xmlns:a16="http://schemas.microsoft.com/office/drawing/2014/main" id="{4E5C4679-E619-47DD-BFE7-7CF89BA386F6}"/>
                  </a:ext>
                </a:extLst>
              </p:cNvPr>
              <p:cNvSpPr/>
              <p:nvPr/>
            </p:nvSpPr>
            <p:spPr>
              <a:xfrm>
                <a:off x="727049" y="2531135"/>
                <a:ext cx="100965" cy="43180"/>
              </a:xfrm>
              <a:custGeom>
                <a:avLst/>
                <a:gdLst/>
                <a:ahLst/>
                <a:cxnLst/>
                <a:rect l="l" t="t" r="r" b="b"/>
                <a:pathLst>
                  <a:path w="100965" h="43180">
                    <a:moveTo>
                      <a:pt x="100698" y="0"/>
                    </a:moveTo>
                    <a:lnTo>
                      <a:pt x="0" y="0"/>
                    </a:lnTo>
                    <a:lnTo>
                      <a:pt x="0" y="43167"/>
                    </a:lnTo>
                    <a:lnTo>
                      <a:pt x="100698" y="43167"/>
                    </a:lnTo>
                    <a:lnTo>
                      <a:pt x="100698" y="0"/>
                    </a:lnTo>
                    <a:close/>
                  </a:path>
                </a:pathLst>
              </a:custGeom>
              <a:solidFill>
                <a:srgbClr val="DCAF27"/>
              </a:solidFill>
            </p:spPr>
            <p:txBody>
              <a:bodyPr wrap="square" lIns="0" tIns="0" rIns="0" bIns="0" rtlCol="0"/>
              <a:lstStyle/>
              <a:p>
                <a:endParaRPr/>
              </a:p>
            </p:txBody>
          </p:sp>
          <p:sp>
            <p:nvSpPr>
              <p:cNvPr id="21" name="object 220">
                <a:extLst>
                  <a:ext uri="{FF2B5EF4-FFF2-40B4-BE49-F238E27FC236}">
                    <a16:creationId xmlns:a16="http://schemas.microsoft.com/office/drawing/2014/main" id="{3C2BDD7F-078C-455A-9740-93134D1DB8E3}"/>
                  </a:ext>
                </a:extLst>
              </p:cNvPr>
              <p:cNvSpPr/>
              <p:nvPr/>
            </p:nvSpPr>
            <p:spPr>
              <a:xfrm>
                <a:off x="852131" y="2531135"/>
                <a:ext cx="689610" cy="43180"/>
              </a:xfrm>
              <a:custGeom>
                <a:avLst/>
                <a:gdLst/>
                <a:ahLst/>
                <a:cxnLst/>
                <a:rect l="l" t="t" r="r" b="b"/>
                <a:pathLst>
                  <a:path w="689610" h="43180">
                    <a:moveTo>
                      <a:pt x="689190" y="0"/>
                    </a:moveTo>
                    <a:lnTo>
                      <a:pt x="0" y="0"/>
                    </a:lnTo>
                    <a:lnTo>
                      <a:pt x="0" y="43167"/>
                    </a:lnTo>
                    <a:lnTo>
                      <a:pt x="689190" y="43167"/>
                    </a:lnTo>
                    <a:lnTo>
                      <a:pt x="689190" y="0"/>
                    </a:lnTo>
                    <a:close/>
                  </a:path>
                </a:pathLst>
              </a:custGeom>
              <a:solidFill>
                <a:srgbClr val="000101"/>
              </a:solidFill>
            </p:spPr>
            <p:txBody>
              <a:bodyPr wrap="square" lIns="0" tIns="0" rIns="0" bIns="0" rtlCol="0"/>
              <a:lstStyle/>
              <a:p>
                <a:endParaRPr/>
              </a:p>
            </p:txBody>
          </p:sp>
        </p:grpSp>
      </p:grpSp>
    </p:spTree>
    <p:extLst>
      <p:ext uri="{BB962C8B-B14F-4D97-AF65-F5344CB8AC3E}">
        <p14:creationId xmlns:p14="http://schemas.microsoft.com/office/powerpoint/2010/main" val="330317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sz="quarter" idx="11"/>
          </p:nvPr>
        </p:nvSpPr>
        <p:spPr>
          <a:xfrm>
            <a:off x="264689" y="242506"/>
            <a:ext cx="8475751" cy="682751"/>
          </a:xfrm>
        </p:spPr>
        <p:txBody>
          <a:bodyPr anchor="ctr">
            <a:normAutofit/>
          </a:bodyPr>
          <a:lstStyle/>
          <a:p>
            <a:r>
              <a:rPr lang="en-US" sz="2400" b="1" dirty="0">
                <a:solidFill>
                  <a:srgbClr val="4A4A49">
                    <a:lumMod val="95000"/>
                    <a:lumOff val="5000"/>
                  </a:srgbClr>
                </a:solidFill>
                <a:latin typeface="Arial" panose="020B0604020202020204" pitchFamily="34" charset="0"/>
                <a:cs typeface="Arial" panose="020B0604020202020204" pitchFamily="34" charset="0"/>
              </a:rPr>
              <a:t>Network of Regional Speciali</a:t>
            </a:r>
            <a:r>
              <a:rPr lang="pl-PL" sz="2400" b="1" dirty="0">
                <a:solidFill>
                  <a:srgbClr val="4A4A49">
                    <a:lumMod val="95000"/>
                    <a:lumOff val="5000"/>
                  </a:srgbClr>
                </a:solidFill>
                <a:latin typeface="Arial" panose="020B0604020202020204" pitchFamily="34" charset="0"/>
                <a:cs typeface="Arial" panose="020B0604020202020204" pitchFamily="34" charset="0"/>
              </a:rPr>
              <a:t>zed</a:t>
            </a:r>
            <a:r>
              <a:rPr lang="en-US" sz="2400" b="1" dirty="0">
                <a:solidFill>
                  <a:srgbClr val="4A4A49">
                    <a:lumMod val="95000"/>
                    <a:lumOff val="5000"/>
                  </a:srgbClr>
                </a:solidFill>
                <a:latin typeface="Arial" panose="020B0604020202020204" pitchFamily="34" charset="0"/>
                <a:cs typeface="Arial" panose="020B0604020202020204" pitchFamily="34" charset="0"/>
              </a:rPr>
              <a:t> Observatories</a:t>
            </a:r>
            <a:endParaRPr lang="pl-PL" sz="2400" b="1" dirty="0">
              <a:solidFill>
                <a:srgbClr val="4A4A49">
                  <a:lumMod val="95000"/>
                  <a:lumOff val="5000"/>
                </a:srgbClr>
              </a:solidFill>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114171" y="1106796"/>
            <a:ext cx="5364480" cy="37417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20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lvl="0" indent="0">
              <a:spcBef>
                <a:spcPts val="400"/>
              </a:spcBef>
              <a:spcAft>
                <a:spcPts val="400"/>
              </a:spcAft>
              <a:buClr>
                <a:srgbClr val="0070C0"/>
              </a:buClr>
              <a:buSzPct val="100000"/>
              <a:defRPr sz="1800" b="1">
                <a:solidFill>
                  <a:srgbClr val="1F497D"/>
                </a:solidFill>
              </a:defRPr>
            </a:pPr>
            <a:r>
              <a:rPr kumimoji="0" lang="en-GB" sz="1200" b="1" i="0" u="none" strike="noStrike" kern="0" cap="none" spc="0" normalizeH="0" baseline="0" noProof="0" dirty="0" err="1">
                <a:ln>
                  <a:noFill/>
                </a:ln>
                <a:solidFill>
                  <a:schemeClr val="tx1"/>
                </a:solidFill>
                <a:effectLst/>
                <a:uLnTx/>
                <a:uFillTx/>
                <a:sym typeface="Arial"/>
              </a:rPr>
              <a:t>Energ</a:t>
            </a:r>
            <a:r>
              <a:rPr kumimoji="0" lang="pl-PL" sz="1200" b="1" i="0" u="none" strike="noStrike" kern="0" cap="none" spc="0" normalizeH="0" baseline="0" noProof="0" dirty="0">
                <a:ln>
                  <a:noFill/>
                </a:ln>
                <a:solidFill>
                  <a:schemeClr val="tx1"/>
                </a:solidFill>
                <a:effectLst/>
                <a:uLnTx/>
                <a:uFillTx/>
                <a:sym typeface="Arial"/>
              </a:rPr>
              <a:t>y </a:t>
            </a:r>
            <a:r>
              <a:rPr kumimoji="0" lang="en-GB" sz="1200" b="1" i="0" u="none" strike="noStrike" kern="0" cap="none" spc="0" normalizeH="0" baseline="0" noProof="0" dirty="0">
                <a:ln>
                  <a:noFill/>
                </a:ln>
                <a:solidFill>
                  <a:schemeClr val="tx1"/>
                </a:solidFill>
                <a:effectLst/>
                <a:uLnTx/>
                <a:uFillTx/>
                <a:sym typeface="Arial"/>
              </a:rPr>
              <a:t>Observatory</a:t>
            </a:r>
            <a:r>
              <a:rPr kumimoji="0" lang="pl-PL" sz="1200" b="1" i="0" u="none" strike="noStrike" kern="0" cap="none" spc="0" normalizeH="0" baseline="0" noProof="0" dirty="0">
                <a:ln>
                  <a:noFill/>
                </a:ln>
                <a:solidFill>
                  <a:schemeClr val="tx1"/>
                </a:solidFill>
                <a:effectLst/>
                <a:uLnTx/>
                <a:uFillTx/>
                <a:sym typeface="Arial"/>
              </a:rPr>
              <a:t> </a:t>
            </a:r>
            <a:r>
              <a:rPr kumimoji="0" lang="en-GB" sz="1200" b="1" i="0" u="none" strike="noStrike" kern="0" cap="none" spc="0" normalizeH="0" baseline="0" noProof="0" dirty="0">
                <a:ln>
                  <a:noFill/>
                </a:ln>
                <a:solidFill>
                  <a:schemeClr val="tx1"/>
                </a:solidFill>
                <a:effectLst/>
                <a:uLnTx/>
                <a:uFillTx/>
                <a:sym typeface="Arial"/>
              </a:rPr>
              <a:t>–</a:t>
            </a:r>
            <a:r>
              <a:rPr kumimoji="0" lang="pl-PL" sz="1200" b="1" i="0" u="none" strike="noStrike" kern="0" cap="none" spc="0" normalizeH="0" noProof="0" dirty="0">
                <a:ln>
                  <a:noFill/>
                </a:ln>
                <a:solidFill>
                  <a:schemeClr val="tx1"/>
                </a:solidFill>
                <a:effectLst/>
                <a:uLnTx/>
                <a:uFillTx/>
                <a:sym typeface="Arial"/>
              </a:rPr>
              <a:t> </a:t>
            </a:r>
            <a:r>
              <a:rPr lang="en-US" sz="1200" b="0" kern="0" dirty="0">
                <a:solidFill>
                  <a:schemeClr val="tx1"/>
                </a:solidFill>
              </a:rPr>
              <a:t>Euro-Centrum Science and Technology Park</a:t>
            </a:r>
            <a:endParaRPr kumimoji="0" lang="pl-PL" sz="1200" b="0" i="0" u="none" strike="noStrike" kern="0" cap="none" spc="0" normalizeH="0" baseline="0" noProof="0" dirty="0">
              <a:ln>
                <a:noFill/>
              </a:ln>
              <a:solidFill>
                <a:schemeClr val="tx1"/>
              </a:solidFill>
              <a:effectLst/>
              <a:uLnTx/>
              <a:uFillTx/>
              <a:sym typeface="Arial"/>
            </a:endParaRPr>
          </a:p>
          <a:p>
            <a:pPr marL="0" lvl="0" indent="0">
              <a:spcBef>
                <a:spcPts val="400"/>
              </a:spcBef>
              <a:spcAft>
                <a:spcPts val="400"/>
              </a:spcAft>
              <a:buClr>
                <a:srgbClr val="0070C0"/>
              </a:buClr>
              <a:buSzPct val="100000"/>
              <a:defRPr sz="1800" b="1">
                <a:solidFill>
                  <a:srgbClr val="1F497D"/>
                </a:solidFill>
              </a:defRPr>
            </a:pPr>
            <a:r>
              <a:rPr kumimoji="0" lang="en-GB" sz="1200" b="1" i="0" u="none" strike="noStrike" kern="0" cap="none" spc="0" normalizeH="0" baseline="0" noProof="0" dirty="0">
                <a:ln>
                  <a:noFill/>
                </a:ln>
                <a:solidFill>
                  <a:schemeClr val="tx1"/>
                </a:solidFill>
                <a:effectLst/>
                <a:uLnTx/>
                <a:uFillTx/>
                <a:sym typeface="Arial"/>
              </a:rPr>
              <a:t>Medicine</a:t>
            </a:r>
            <a:r>
              <a:rPr kumimoji="0" lang="pl-PL" sz="1200" b="1" i="0" u="none" strike="noStrike" kern="0" cap="none" spc="0" normalizeH="0" baseline="0" noProof="0" dirty="0">
                <a:ln>
                  <a:noFill/>
                </a:ln>
                <a:solidFill>
                  <a:schemeClr val="tx1"/>
                </a:solidFill>
                <a:effectLst/>
                <a:uLnTx/>
                <a:uFillTx/>
                <a:sym typeface="Arial"/>
              </a:rPr>
              <a:t> </a:t>
            </a:r>
            <a:r>
              <a:rPr kumimoji="0" lang="en-GB" sz="1200" b="1" i="0" u="none" strike="noStrike" kern="0" cap="none" spc="0" normalizeH="0" baseline="0" noProof="0" dirty="0">
                <a:ln>
                  <a:noFill/>
                </a:ln>
                <a:solidFill>
                  <a:schemeClr val="tx1"/>
                </a:solidFill>
                <a:effectLst/>
                <a:uLnTx/>
                <a:uFillTx/>
                <a:sym typeface="Arial"/>
              </a:rPr>
              <a:t>Observatory</a:t>
            </a:r>
            <a:r>
              <a:rPr kumimoji="0" lang="pl-PL" sz="1200" b="1" i="0" u="none" strike="noStrike" kern="0" cap="none" spc="0" normalizeH="0" baseline="0" noProof="0" dirty="0">
                <a:ln>
                  <a:noFill/>
                </a:ln>
                <a:solidFill>
                  <a:schemeClr val="tx1"/>
                </a:solidFill>
                <a:effectLst/>
                <a:uLnTx/>
                <a:uFillTx/>
                <a:sym typeface="Arial"/>
              </a:rPr>
              <a:t> – </a:t>
            </a:r>
            <a:r>
              <a:rPr kumimoji="0" lang="pl-PL" sz="1200" b="0" i="0" u="none" strike="noStrike" kern="0" cap="none" spc="0" normalizeH="0" baseline="0" noProof="0" dirty="0">
                <a:ln>
                  <a:noFill/>
                </a:ln>
                <a:solidFill>
                  <a:schemeClr val="tx1"/>
                </a:solidFill>
                <a:effectLst/>
                <a:uLnTx/>
                <a:uFillTx/>
                <a:sym typeface="Arial"/>
              </a:rPr>
              <a:t>partnership agreement between </a:t>
            </a:r>
            <a:r>
              <a:rPr lang="en-US" sz="1200" b="0" kern="0" dirty="0">
                <a:solidFill>
                  <a:schemeClr val="tx1"/>
                </a:solidFill>
              </a:rPr>
              <a:t>Upper Silesian Accelerator for Commercial Enterprises</a:t>
            </a:r>
            <a:r>
              <a:rPr kumimoji="0" lang="pl-PL" sz="1200" b="0" i="0" u="none" strike="noStrike" kern="0" cap="none" spc="0" normalizeH="0" baseline="0" noProof="0" dirty="0">
                <a:ln>
                  <a:noFill/>
                </a:ln>
                <a:solidFill>
                  <a:schemeClr val="tx1"/>
                </a:solidFill>
                <a:effectLst/>
                <a:uLnTx/>
                <a:uFillTx/>
                <a:sym typeface="Arial"/>
              </a:rPr>
              <a:t> (the leader), Professor Zbigniew Religa Foundation of Cardiac Surgery Development, Institute of Medical Technology and Equipment in Zabrze ITAM, Silesian University of Technology, Medical University of Silesia</a:t>
            </a:r>
          </a:p>
          <a:p>
            <a:pPr marL="0" marR="0" lvl="0" indent="0" algn="l" defTabSz="914400" rtl="0" eaLnBrk="1" fontAlgn="auto" latinLnBrk="0" hangingPunct="1">
              <a:lnSpc>
                <a:spcPct val="100000"/>
              </a:lnSpc>
              <a:spcBef>
                <a:spcPts val="400"/>
              </a:spcBef>
              <a:spcAft>
                <a:spcPts val="400"/>
              </a:spcAft>
              <a:buClr>
                <a:srgbClr val="0070C0"/>
              </a:buClr>
              <a:buSzPct val="100000"/>
              <a:tabLst/>
              <a:defRPr sz="1800" b="1">
                <a:solidFill>
                  <a:srgbClr val="1F497D"/>
                </a:solidFill>
              </a:defRPr>
            </a:pPr>
            <a:r>
              <a:rPr kumimoji="0" lang="en-GB" sz="1200" b="1" i="0" u="none" strike="noStrike" kern="0" cap="none" spc="0" normalizeH="0" baseline="0" noProof="0" dirty="0">
                <a:ln>
                  <a:noFill/>
                </a:ln>
                <a:solidFill>
                  <a:schemeClr val="tx1"/>
                </a:solidFill>
                <a:effectLst/>
                <a:uLnTx/>
                <a:uFillTx/>
                <a:sym typeface="Arial"/>
              </a:rPr>
              <a:t>ICT Observatory</a:t>
            </a:r>
            <a:r>
              <a:rPr kumimoji="0" lang="pl-PL" sz="1200" b="1" i="0" u="none" strike="noStrike" kern="0" cap="none" spc="0" normalizeH="0" baseline="0" noProof="0" dirty="0">
                <a:ln>
                  <a:noFill/>
                </a:ln>
                <a:solidFill>
                  <a:schemeClr val="tx1"/>
                </a:solidFill>
                <a:effectLst/>
                <a:uLnTx/>
                <a:uFillTx/>
                <a:sym typeface="Arial"/>
              </a:rPr>
              <a:t> </a:t>
            </a:r>
            <a:r>
              <a:rPr kumimoji="0" lang="en-GB" sz="1200" b="1" i="0" u="none" strike="noStrike" kern="0" cap="none" spc="0" normalizeH="0" baseline="0" noProof="0" dirty="0">
                <a:ln>
                  <a:noFill/>
                </a:ln>
                <a:solidFill>
                  <a:schemeClr val="tx1"/>
                </a:solidFill>
                <a:effectLst/>
                <a:uLnTx/>
                <a:uFillTx/>
                <a:sym typeface="Arial"/>
              </a:rPr>
              <a:t>–</a:t>
            </a:r>
            <a:r>
              <a:rPr kumimoji="0" lang="en-GB" sz="1200" b="0" i="0" u="none" strike="noStrike" kern="0" cap="none" spc="0" normalizeH="0" baseline="0" noProof="0" dirty="0">
                <a:ln>
                  <a:noFill/>
                </a:ln>
                <a:solidFill>
                  <a:schemeClr val="tx1"/>
                </a:solidFill>
                <a:effectLst/>
                <a:uLnTx/>
                <a:uFillTx/>
                <a:sym typeface="Arial"/>
              </a:rPr>
              <a:t>Technopark</a:t>
            </a:r>
            <a:r>
              <a:rPr kumimoji="0" lang="pl-PL" sz="1200" b="0" i="0" u="none" strike="noStrike" kern="0" cap="none" spc="0" normalizeH="0" baseline="0" noProof="0" dirty="0">
                <a:ln>
                  <a:noFill/>
                </a:ln>
                <a:solidFill>
                  <a:schemeClr val="tx1"/>
                </a:solidFill>
                <a:effectLst/>
                <a:uLnTx/>
                <a:uFillTx/>
                <a:sym typeface="Arial"/>
              </a:rPr>
              <a:t> </a:t>
            </a:r>
            <a:r>
              <a:rPr kumimoji="0" lang="en-GB" sz="1200" b="0" i="0" u="none" strike="noStrike" kern="0" cap="none" spc="0" normalizeH="0" baseline="0" noProof="0" dirty="0">
                <a:ln>
                  <a:noFill/>
                </a:ln>
                <a:solidFill>
                  <a:schemeClr val="tx1"/>
                </a:solidFill>
                <a:effectLst/>
                <a:uLnTx/>
                <a:uFillTx/>
                <a:sym typeface="Arial"/>
              </a:rPr>
              <a:t>Gliwice Science and Technology Park</a:t>
            </a:r>
            <a:endParaRPr kumimoji="0" lang="pl-PL" sz="1200" b="0" i="0" u="none" strike="noStrike" kern="0" cap="none" spc="0" normalizeH="0" baseline="0" noProof="0" dirty="0">
              <a:ln>
                <a:noFill/>
              </a:ln>
              <a:solidFill>
                <a:schemeClr val="tx1"/>
              </a:solidFill>
              <a:effectLst/>
              <a:uLnTx/>
              <a:uFillTx/>
              <a:sym typeface="Arial"/>
            </a:endParaRPr>
          </a:p>
          <a:p>
            <a:pPr marL="0" marR="0" lvl="0" indent="0" algn="l" defTabSz="914400" rtl="0" eaLnBrk="1" fontAlgn="auto" latinLnBrk="0" hangingPunct="1">
              <a:lnSpc>
                <a:spcPct val="100000"/>
              </a:lnSpc>
              <a:spcBef>
                <a:spcPts val="400"/>
              </a:spcBef>
              <a:spcAft>
                <a:spcPts val="400"/>
              </a:spcAft>
              <a:buClr>
                <a:srgbClr val="0070C0"/>
              </a:buClr>
              <a:buSzPct val="100000"/>
              <a:tabLst/>
              <a:defRPr sz="1800" b="1">
                <a:solidFill>
                  <a:srgbClr val="1F497D"/>
                </a:solidFill>
              </a:defRPr>
            </a:pPr>
            <a:r>
              <a:rPr kumimoji="0" lang="en-GB" sz="1200" i="0" u="none" strike="noStrike" kern="0" cap="none" spc="0" normalizeH="0" baseline="0" noProof="0" dirty="0">
                <a:ln>
                  <a:noFill/>
                </a:ln>
                <a:solidFill>
                  <a:schemeClr val="tx1"/>
                </a:solidFill>
                <a:effectLst/>
                <a:uLnTx/>
                <a:uFillTx/>
                <a:sym typeface="Arial"/>
              </a:rPr>
              <a:t>Environment Observatory</a:t>
            </a:r>
            <a:r>
              <a:rPr kumimoji="0" lang="pl-PL" sz="1200" i="0" u="none" strike="noStrike" kern="0" cap="none" spc="0" normalizeH="0" baseline="0" noProof="0" dirty="0">
                <a:ln>
                  <a:noFill/>
                </a:ln>
                <a:solidFill>
                  <a:schemeClr val="tx1"/>
                </a:solidFill>
                <a:effectLst/>
                <a:uLnTx/>
                <a:uFillTx/>
                <a:sym typeface="Arial"/>
              </a:rPr>
              <a:t> </a:t>
            </a:r>
            <a:r>
              <a:rPr kumimoji="0" lang="en-GB" sz="1200" b="0" i="0" u="none" strike="noStrike" kern="0" cap="none" spc="0" normalizeH="0" baseline="0" noProof="0" dirty="0">
                <a:ln>
                  <a:noFill/>
                </a:ln>
                <a:solidFill>
                  <a:schemeClr val="tx1"/>
                </a:solidFill>
                <a:effectLst/>
                <a:uLnTx/>
                <a:uFillTx/>
                <a:sym typeface="Arial"/>
              </a:rPr>
              <a:t>–</a:t>
            </a:r>
            <a:r>
              <a:rPr kumimoji="0" lang="pl-PL" sz="1200" b="0" i="0" u="none" strike="noStrike" kern="0" cap="none" spc="0" normalizeH="0" baseline="0" noProof="0" dirty="0">
                <a:ln>
                  <a:noFill/>
                </a:ln>
                <a:solidFill>
                  <a:schemeClr val="tx1"/>
                </a:solidFill>
                <a:effectLst/>
                <a:uLnTx/>
                <a:uFillTx/>
                <a:sym typeface="Arial"/>
              </a:rPr>
              <a:t> </a:t>
            </a:r>
            <a:r>
              <a:rPr kumimoji="0" lang="en-GB" sz="1200" b="0" i="0" u="none" strike="noStrike" kern="0" cap="none" spc="0" normalizeH="0" baseline="0" noProof="0" dirty="0">
                <a:ln>
                  <a:noFill/>
                </a:ln>
                <a:solidFill>
                  <a:schemeClr val="tx1"/>
                </a:solidFill>
                <a:effectLst/>
                <a:uLnTx/>
                <a:uFillTx/>
                <a:sym typeface="Arial"/>
              </a:rPr>
              <a:t>Central Mining</a:t>
            </a:r>
            <a:r>
              <a:rPr kumimoji="0" lang="pl-PL" sz="1200" b="0" i="0" u="none" strike="noStrike" kern="0" cap="none" spc="0" normalizeH="0" baseline="0" noProof="0" dirty="0">
                <a:ln>
                  <a:noFill/>
                </a:ln>
                <a:solidFill>
                  <a:schemeClr val="tx1"/>
                </a:solidFill>
                <a:effectLst/>
                <a:uLnTx/>
                <a:uFillTx/>
                <a:sym typeface="Arial"/>
              </a:rPr>
              <a:t> </a:t>
            </a:r>
            <a:r>
              <a:rPr kumimoji="0" lang="en-GB" sz="1200" b="0" i="0" u="none" strike="noStrike" kern="0" cap="none" spc="0" normalizeH="0" baseline="0" noProof="0" dirty="0">
                <a:ln>
                  <a:noFill/>
                </a:ln>
                <a:solidFill>
                  <a:schemeClr val="tx1"/>
                </a:solidFill>
                <a:effectLst/>
                <a:uLnTx/>
                <a:uFillTx/>
                <a:sym typeface="Arial"/>
              </a:rPr>
              <a:t>Institute</a:t>
            </a:r>
            <a:endParaRPr kumimoji="0" lang="pl-PL" sz="1200" b="0" i="0" u="none" strike="noStrike" kern="0" cap="none" spc="0" normalizeH="0" baseline="0" noProof="0" dirty="0">
              <a:ln>
                <a:noFill/>
              </a:ln>
              <a:solidFill>
                <a:schemeClr val="tx1"/>
              </a:solidFill>
              <a:effectLst/>
              <a:uLnTx/>
              <a:uFillTx/>
              <a:sym typeface="Arial"/>
            </a:endParaRPr>
          </a:p>
          <a:p>
            <a:pPr marL="0" marR="0" lvl="0" indent="0" algn="l" defTabSz="914400" rtl="0" eaLnBrk="1" fontAlgn="auto" latinLnBrk="0" hangingPunct="1">
              <a:lnSpc>
                <a:spcPct val="100000"/>
              </a:lnSpc>
              <a:spcBef>
                <a:spcPts val="400"/>
              </a:spcBef>
              <a:spcAft>
                <a:spcPts val="400"/>
              </a:spcAft>
              <a:buClr>
                <a:srgbClr val="0070C0"/>
              </a:buClr>
              <a:buSzPct val="100000"/>
              <a:tabLst/>
              <a:defRPr sz="1800" b="1">
                <a:solidFill>
                  <a:srgbClr val="1F497D"/>
                </a:solidFill>
              </a:defRPr>
            </a:pPr>
            <a:r>
              <a:rPr kumimoji="0" lang="en-GB" sz="1200" b="1" i="0" u="none" strike="noStrike" kern="0" cap="none" spc="0" normalizeH="0" baseline="0" noProof="0" dirty="0">
                <a:ln>
                  <a:noFill/>
                </a:ln>
                <a:solidFill>
                  <a:schemeClr val="tx1"/>
                </a:solidFill>
                <a:effectLst/>
                <a:uLnTx/>
                <a:uFillTx/>
                <a:sym typeface="Arial"/>
              </a:rPr>
              <a:t>Nano Observatory</a:t>
            </a:r>
            <a:r>
              <a:rPr kumimoji="0" lang="pl-PL" sz="1200" b="1" i="0" u="none" strike="noStrike" kern="0" cap="none" spc="0" normalizeH="0" baseline="0" noProof="0" dirty="0">
                <a:ln>
                  <a:noFill/>
                </a:ln>
                <a:solidFill>
                  <a:schemeClr val="tx1"/>
                </a:solidFill>
                <a:effectLst/>
                <a:uLnTx/>
                <a:uFillTx/>
                <a:sym typeface="Arial"/>
              </a:rPr>
              <a:t> </a:t>
            </a:r>
            <a:r>
              <a:rPr kumimoji="0" lang="en-GB" sz="1200" b="1" i="0" u="none" strike="noStrike" kern="0" cap="none" spc="0" normalizeH="0" baseline="0" noProof="0" dirty="0">
                <a:ln>
                  <a:noFill/>
                </a:ln>
                <a:solidFill>
                  <a:schemeClr val="tx1"/>
                </a:solidFill>
                <a:effectLst/>
                <a:uLnTx/>
                <a:uFillTx/>
                <a:sym typeface="Arial"/>
              </a:rPr>
              <a:t>–</a:t>
            </a:r>
            <a:r>
              <a:rPr kumimoji="0" lang="pl-PL" sz="1200" b="1" i="0" u="none" strike="noStrike" kern="0" cap="none" spc="0" normalizeH="0" baseline="0" noProof="0" dirty="0">
                <a:ln>
                  <a:noFill/>
                </a:ln>
                <a:solidFill>
                  <a:schemeClr val="tx1"/>
                </a:solidFill>
                <a:effectLst/>
                <a:uLnTx/>
                <a:uFillTx/>
                <a:sym typeface="Arial"/>
              </a:rPr>
              <a:t> </a:t>
            </a:r>
            <a:r>
              <a:rPr kumimoji="0" lang="pl-PL" sz="1200" b="0" i="0" u="none" strike="noStrike" kern="0" cap="none" spc="0" normalizeH="0" baseline="0" noProof="0" dirty="0">
                <a:ln>
                  <a:noFill/>
                </a:ln>
                <a:solidFill>
                  <a:schemeClr val="tx1"/>
                </a:solidFill>
                <a:effectLst/>
                <a:uLnTx/>
                <a:uFillTx/>
                <a:sym typeface="Arial"/>
              </a:rPr>
              <a:t>partnership agreement between University of Silesia, Fundation of Nanotechnology and Nanoscience Support NANONET, Centre of Polymer and Carbon Materials Polish Academy of Science, Institute of Non-</a:t>
            </a:r>
            <a:r>
              <a:rPr kumimoji="0" lang="pl-PL" sz="1200" b="0" i="0" u="none" strike="noStrike" kern="0" cap="none" spc="0" normalizeH="0" baseline="0" noProof="0" dirty="0" err="1">
                <a:ln>
                  <a:noFill/>
                </a:ln>
                <a:solidFill>
                  <a:schemeClr val="tx1"/>
                </a:solidFill>
                <a:effectLst/>
                <a:uLnTx/>
                <a:uFillTx/>
                <a:sym typeface="Arial"/>
              </a:rPr>
              <a:t>Ferrous</a:t>
            </a:r>
            <a:r>
              <a:rPr kumimoji="0" lang="pl-PL" sz="1200" b="0" i="0" u="none" strike="noStrike" kern="0" cap="none" spc="0" normalizeH="0" baseline="0" noProof="0" dirty="0">
                <a:ln>
                  <a:noFill/>
                </a:ln>
                <a:solidFill>
                  <a:schemeClr val="tx1"/>
                </a:solidFill>
                <a:effectLst/>
                <a:uLnTx/>
                <a:uFillTx/>
                <a:sym typeface="Arial"/>
              </a:rPr>
              <a:t> Metals in Gliwice</a:t>
            </a:r>
          </a:p>
          <a:p>
            <a:pPr marL="0" marR="0" lvl="0" indent="0" algn="l" defTabSz="914400" rtl="0" eaLnBrk="1" fontAlgn="auto" latinLnBrk="0" hangingPunct="1">
              <a:lnSpc>
                <a:spcPct val="100000"/>
              </a:lnSpc>
              <a:spcBef>
                <a:spcPts val="400"/>
              </a:spcBef>
              <a:spcAft>
                <a:spcPts val="400"/>
              </a:spcAft>
              <a:buClr>
                <a:srgbClr val="0070C0"/>
              </a:buClr>
              <a:buSzPct val="100000"/>
              <a:tabLst/>
              <a:defRPr sz="1800" b="1">
                <a:solidFill>
                  <a:srgbClr val="1F497D"/>
                </a:solidFill>
              </a:defRPr>
            </a:pPr>
            <a:r>
              <a:rPr kumimoji="0" lang="pl-PL" sz="1200" b="1" i="0" u="none" strike="noStrike" kern="0" cap="none" spc="0" normalizeH="0" baseline="0" noProof="0" dirty="0">
                <a:ln>
                  <a:noFill/>
                </a:ln>
                <a:solidFill>
                  <a:schemeClr val="tx1"/>
                </a:solidFill>
                <a:effectLst/>
                <a:uLnTx/>
                <a:uFillTx/>
                <a:sym typeface="Arial"/>
              </a:rPr>
              <a:t>Materials Observatory – </a:t>
            </a:r>
            <a:r>
              <a:rPr kumimoji="0" lang="pl-PL" sz="1200" b="0" i="0" u="none" strike="noStrike" kern="0" cap="none" spc="0" normalizeH="0" baseline="0" noProof="0" dirty="0">
                <a:ln>
                  <a:noFill/>
                </a:ln>
                <a:solidFill>
                  <a:schemeClr val="tx1"/>
                </a:solidFill>
                <a:effectLst/>
                <a:uLnTx/>
                <a:uFillTx/>
                <a:sym typeface="Arial"/>
              </a:rPr>
              <a:t>partnership agreement between Silesian University of Technology, Institute of Non-</a:t>
            </a:r>
            <a:r>
              <a:rPr kumimoji="0" lang="pl-PL" sz="1200" b="0" i="0" u="none" strike="noStrike" kern="0" cap="none" spc="0" normalizeH="0" baseline="0" noProof="0" dirty="0" err="1">
                <a:ln>
                  <a:noFill/>
                </a:ln>
                <a:solidFill>
                  <a:schemeClr val="tx1"/>
                </a:solidFill>
                <a:effectLst/>
                <a:uLnTx/>
                <a:uFillTx/>
                <a:sym typeface="Arial"/>
              </a:rPr>
              <a:t>Ferrous</a:t>
            </a:r>
            <a:r>
              <a:rPr kumimoji="0" lang="pl-PL" sz="1200" b="0" i="0" u="none" strike="noStrike" kern="0" cap="none" spc="0" normalizeH="0" baseline="0" noProof="0" dirty="0">
                <a:ln>
                  <a:noFill/>
                </a:ln>
                <a:solidFill>
                  <a:schemeClr val="tx1"/>
                </a:solidFill>
                <a:effectLst/>
                <a:uLnTx/>
                <a:uFillTx/>
                <a:sym typeface="Arial"/>
              </a:rPr>
              <a:t> Metals in Gliwice</a:t>
            </a:r>
          </a:p>
          <a:p>
            <a:pPr marL="0" marR="0" lvl="0" indent="0" algn="l" defTabSz="914400" rtl="0" eaLnBrk="1" fontAlgn="auto" latinLnBrk="0" hangingPunct="1">
              <a:lnSpc>
                <a:spcPct val="100000"/>
              </a:lnSpc>
              <a:spcBef>
                <a:spcPts val="400"/>
              </a:spcBef>
              <a:spcAft>
                <a:spcPts val="400"/>
              </a:spcAft>
              <a:buClr>
                <a:srgbClr val="0070C0"/>
              </a:buClr>
              <a:buSzPct val="100000"/>
              <a:tabLst/>
              <a:defRPr sz="1800" b="1">
                <a:solidFill>
                  <a:srgbClr val="1F497D"/>
                </a:solidFill>
              </a:defRPr>
            </a:pPr>
            <a:r>
              <a:rPr kumimoji="0" lang="pl-PL" sz="1200" b="1" i="0" u="none" strike="noStrike" kern="0" cap="none" spc="0" normalizeH="0" baseline="0" noProof="0" dirty="0">
                <a:ln>
                  <a:noFill/>
                </a:ln>
                <a:solidFill>
                  <a:schemeClr val="tx1"/>
                </a:solidFill>
                <a:effectLst/>
                <a:uLnTx/>
                <a:uFillTx/>
                <a:sym typeface="Arial"/>
              </a:rPr>
              <a:t>Aviation Observatory – </a:t>
            </a:r>
            <a:r>
              <a:rPr kumimoji="0" lang="pl-PL" sz="1200" b="0" i="0" u="none" strike="noStrike" kern="0" cap="none" spc="0" normalizeH="0" baseline="0" noProof="0" dirty="0">
                <a:ln>
                  <a:noFill/>
                </a:ln>
                <a:solidFill>
                  <a:schemeClr val="tx1"/>
                </a:solidFill>
                <a:effectLst/>
                <a:uLnTx/>
                <a:uFillTx/>
                <a:sym typeface="Arial"/>
              </a:rPr>
              <a:t>Silesian Science and Technology Centre of </a:t>
            </a:r>
            <a:r>
              <a:rPr kumimoji="0" lang="pl-PL" sz="1200" b="0" i="0" u="none" strike="noStrike" kern="0" cap="none" spc="0" normalizeH="0" baseline="0" noProof="0" dirty="0" err="1">
                <a:ln>
                  <a:noFill/>
                </a:ln>
                <a:solidFill>
                  <a:schemeClr val="tx1"/>
                </a:solidFill>
                <a:effectLst/>
                <a:uLnTx/>
                <a:uFillTx/>
                <a:sym typeface="Arial"/>
              </a:rPr>
              <a:t>Aviation</a:t>
            </a:r>
            <a:r>
              <a:rPr kumimoji="0" lang="pl-PL" sz="1200" b="0" i="0" u="none" strike="noStrike" kern="0" cap="none" spc="0" normalizeH="0" baseline="0" noProof="0" dirty="0">
                <a:ln>
                  <a:noFill/>
                </a:ln>
                <a:solidFill>
                  <a:schemeClr val="tx1"/>
                </a:solidFill>
                <a:effectLst/>
                <a:uLnTx/>
                <a:uFillTx/>
                <a:sym typeface="Arial"/>
              </a:rPr>
              <a:t> </a:t>
            </a:r>
            <a:r>
              <a:rPr kumimoji="0" lang="pl-PL" sz="1200" b="0" i="0" u="none" strike="noStrike" kern="0" cap="none" spc="0" normalizeH="0" baseline="0" noProof="0" dirty="0" err="1">
                <a:ln>
                  <a:noFill/>
                </a:ln>
                <a:solidFill>
                  <a:schemeClr val="tx1"/>
                </a:solidFill>
                <a:effectLst/>
                <a:uLnTx/>
                <a:uFillTx/>
                <a:sym typeface="Arial"/>
              </a:rPr>
              <a:t>Industry</a:t>
            </a:r>
            <a:endParaRPr kumimoji="0" lang="en-GB" sz="1200" b="0" i="0" u="none" strike="noStrike" kern="0" cap="none" spc="0" normalizeH="0" baseline="0" noProof="0" dirty="0">
              <a:ln>
                <a:noFill/>
              </a:ln>
              <a:solidFill>
                <a:schemeClr val="tx1"/>
              </a:solidFill>
              <a:effectLst/>
              <a:uLnTx/>
              <a:uFillTx/>
              <a:sym typeface="Arial"/>
            </a:endParaRPr>
          </a:p>
        </p:txBody>
      </p:sp>
      <p:grpSp>
        <p:nvGrpSpPr>
          <p:cNvPr id="6" name="object 177">
            <a:extLst>
              <a:ext uri="{FF2B5EF4-FFF2-40B4-BE49-F238E27FC236}">
                <a16:creationId xmlns:a16="http://schemas.microsoft.com/office/drawing/2014/main" id="{4AF60511-B968-4F51-8B13-D684C5B1255A}"/>
              </a:ext>
            </a:extLst>
          </p:cNvPr>
          <p:cNvGrpSpPr/>
          <p:nvPr/>
        </p:nvGrpSpPr>
        <p:grpSpPr>
          <a:xfrm>
            <a:off x="7447796" y="4127196"/>
            <a:ext cx="1386840" cy="735965"/>
            <a:chOff x="3843985" y="4310227"/>
            <a:chExt cx="1386840" cy="735965"/>
          </a:xfrm>
        </p:grpSpPr>
        <p:sp>
          <p:nvSpPr>
            <p:cNvPr id="7" name="object 178">
              <a:extLst>
                <a:ext uri="{FF2B5EF4-FFF2-40B4-BE49-F238E27FC236}">
                  <a16:creationId xmlns:a16="http://schemas.microsoft.com/office/drawing/2014/main" id="{41623E76-A7A8-4F95-8DF1-497E3649CE8B}"/>
                </a:ext>
              </a:extLst>
            </p:cNvPr>
            <p:cNvSpPr/>
            <p:nvPr/>
          </p:nvSpPr>
          <p:spPr>
            <a:xfrm>
              <a:off x="5134673" y="4310227"/>
              <a:ext cx="52069" cy="48260"/>
            </a:xfrm>
            <a:custGeom>
              <a:avLst/>
              <a:gdLst/>
              <a:ahLst/>
              <a:cxnLst/>
              <a:rect l="l" t="t" r="r" b="b"/>
              <a:pathLst>
                <a:path w="52070" h="48260">
                  <a:moveTo>
                    <a:pt x="51790" y="0"/>
                  </a:moveTo>
                  <a:lnTo>
                    <a:pt x="0" y="0"/>
                  </a:lnTo>
                  <a:lnTo>
                    <a:pt x="0" y="48171"/>
                  </a:lnTo>
                  <a:lnTo>
                    <a:pt x="51790" y="48171"/>
                  </a:lnTo>
                  <a:lnTo>
                    <a:pt x="51790" y="0"/>
                  </a:lnTo>
                  <a:close/>
                </a:path>
              </a:pathLst>
            </a:custGeom>
            <a:solidFill>
              <a:srgbClr val="414142"/>
            </a:solidFill>
          </p:spPr>
          <p:txBody>
            <a:bodyPr wrap="square" lIns="0" tIns="0" rIns="0" bIns="0" rtlCol="0"/>
            <a:lstStyle/>
            <a:p>
              <a:endParaRPr/>
            </a:p>
          </p:txBody>
        </p:sp>
        <p:sp>
          <p:nvSpPr>
            <p:cNvPr id="8" name="object 179">
              <a:extLst>
                <a:ext uri="{FF2B5EF4-FFF2-40B4-BE49-F238E27FC236}">
                  <a16:creationId xmlns:a16="http://schemas.microsoft.com/office/drawing/2014/main" id="{BF178D74-A339-42A8-ACD5-82783BE035FD}"/>
                </a:ext>
              </a:extLst>
            </p:cNvPr>
            <p:cNvSpPr/>
            <p:nvPr/>
          </p:nvSpPr>
          <p:spPr>
            <a:xfrm>
              <a:off x="3843985" y="4358195"/>
              <a:ext cx="1386636" cy="687734"/>
            </a:xfrm>
            <a:prstGeom prst="rect">
              <a:avLst/>
            </a:prstGeom>
            <a:blipFill>
              <a:blip r:embed="rId3" cstate="print"/>
              <a:stretch>
                <a:fillRect/>
              </a:stretch>
            </a:blipFill>
          </p:spPr>
          <p:txBody>
            <a:bodyPr wrap="square" lIns="0" tIns="0" rIns="0" bIns="0" rtlCol="0"/>
            <a:lstStyle/>
            <a:p>
              <a:endParaRPr/>
            </a:p>
          </p:txBody>
        </p:sp>
      </p:grpSp>
      <p:grpSp>
        <p:nvGrpSpPr>
          <p:cNvPr id="12" name="object 183">
            <a:extLst>
              <a:ext uri="{FF2B5EF4-FFF2-40B4-BE49-F238E27FC236}">
                <a16:creationId xmlns:a16="http://schemas.microsoft.com/office/drawing/2014/main" id="{3E870EDA-29A3-4EDF-A058-73606F78E2B9}"/>
              </a:ext>
            </a:extLst>
          </p:cNvPr>
          <p:cNvGrpSpPr/>
          <p:nvPr/>
        </p:nvGrpSpPr>
        <p:grpSpPr>
          <a:xfrm>
            <a:off x="7439707" y="3193484"/>
            <a:ext cx="1386840" cy="735965"/>
            <a:chOff x="2161184" y="4310227"/>
            <a:chExt cx="1386840" cy="735965"/>
          </a:xfrm>
        </p:grpSpPr>
        <p:sp>
          <p:nvSpPr>
            <p:cNvPr id="14" name="object 184">
              <a:extLst>
                <a:ext uri="{FF2B5EF4-FFF2-40B4-BE49-F238E27FC236}">
                  <a16:creationId xmlns:a16="http://schemas.microsoft.com/office/drawing/2014/main" id="{8A1A16A2-1D24-4A95-A027-FF52B928915D}"/>
                </a:ext>
              </a:extLst>
            </p:cNvPr>
            <p:cNvSpPr/>
            <p:nvPr/>
          </p:nvSpPr>
          <p:spPr>
            <a:xfrm>
              <a:off x="3451872" y="4310227"/>
              <a:ext cx="52069" cy="48260"/>
            </a:xfrm>
            <a:custGeom>
              <a:avLst/>
              <a:gdLst/>
              <a:ahLst/>
              <a:cxnLst/>
              <a:rect l="l" t="t" r="r" b="b"/>
              <a:pathLst>
                <a:path w="52070" h="48260">
                  <a:moveTo>
                    <a:pt x="51790" y="0"/>
                  </a:moveTo>
                  <a:lnTo>
                    <a:pt x="0" y="0"/>
                  </a:lnTo>
                  <a:lnTo>
                    <a:pt x="0" y="48171"/>
                  </a:lnTo>
                  <a:lnTo>
                    <a:pt x="51790" y="48171"/>
                  </a:lnTo>
                  <a:lnTo>
                    <a:pt x="51790" y="0"/>
                  </a:lnTo>
                  <a:close/>
                </a:path>
              </a:pathLst>
            </a:custGeom>
            <a:solidFill>
              <a:srgbClr val="414142"/>
            </a:solidFill>
          </p:spPr>
          <p:txBody>
            <a:bodyPr wrap="square" lIns="0" tIns="0" rIns="0" bIns="0" rtlCol="0"/>
            <a:lstStyle/>
            <a:p>
              <a:endParaRPr/>
            </a:p>
          </p:txBody>
        </p:sp>
        <p:sp>
          <p:nvSpPr>
            <p:cNvPr id="15" name="object 185">
              <a:extLst>
                <a:ext uri="{FF2B5EF4-FFF2-40B4-BE49-F238E27FC236}">
                  <a16:creationId xmlns:a16="http://schemas.microsoft.com/office/drawing/2014/main" id="{DF8327AB-B13B-475F-8955-88E00F7620B1}"/>
                </a:ext>
              </a:extLst>
            </p:cNvPr>
            <p:cNvSpPr/>
            <p:nvPr/>
          </p:nvSpPr>
          <p:spPr>
            <a:xfrm>
              <a:off x="2161184" y="4358195"/>
              <a:ext cx="1386636" cy="687703"/>
            </a:xfrm>
            <a:prstGeom prst="rect">
              <a:avLst/>
            </a:prstGeom>
            <a:blipFill>
              <a:blip r:embed="rId4" cstate="print"/>
              <a:stretch>
                <a:fillRect/>
              </a:stretch>
            </a:blipFill>
          </p:spPr>
          <p:txBody>
            <a:bodyPr wrap="square" lIns="0" tIns="0" rIns="0" bIns="0" rtlCol="0"/>
            <a:lstStyle/>
            <a:p>
              <a:endParaRPr/>
            </a:p>
          </p:txBody>
        </p:sp>
      </p:grpSp>
      <p:grpSp>
        <p:nvGrpSpPr>
          <p:cNvPr id="16" name="object 186">
            <a:extLst>
              <a:ext uri="{FF2B5EF4-FFF2-40B4-BE49-F238E27FC236}">
                <a16:creationId xmlns:a16="http://schemas.microsoft.com/office/drawing/2014/main" id="{EC2B4290-3B41-4613-8ADD-0CCE8D02AF5F}"/>
              </a:ext>
            </a:extLst>
          </p:cNvPr>
          <p:cNvGrpSpPr/>
          <p:nvPr/>
        </p:nvGrpSpPr>
        <p:grpSpPr>
          <a:xfrm>
            <a:off x="5810011" y="3297840"/>
            <a:ext cx="1388110" cy="735330"/>
            <a:chOff x="478299" y="4310227"/>
            <a:chExt cx="1388110" cy="735330"/>
          </a:xfrm>
        </p:grpSpPr>
        <p:sp>
          <p:nvSpPr>
            <p:cNvPr id="17" name="object 187">
              <a:extLst>
                <a:ext uri="{FF2B5EF4-FFF2-40B4-BE49-F238E27FC236}">
                  <a16:creationId xmlns:a16="http://schemas.microsoft.com/office/drawing/2014/main" id="{7BA1A4DD-2E2B-4BB0-85B6-7F5B879C597E}"/>
                </a:ext>
              </a:extLst>
            </p:cNvPr>
            <p:cNvSpPr/>
            <p:nvPr/>
          </p:nvSpPr>
          <p:spPr>
            <a:xfrm>
              <a:off x="1770252" y="4310227"/>
              <a:ext cx="52069" cy="48260"/>
            </a:xfrm>
            <a:custGeom>
              <a:avLst/>
              <a:gdLst/>
              <a:ahLst/>
              <a:cxnLst/>
              <a:rect l="l" t="t" r="r" b="b"/>
              <a:pathLst>
                <a:path w="52069" h="48260">
                  <a:moveTo>
                    <a:pt x="51777" y="0"/>
                  </a:moveTo>
                  <a:lnTo>
                    <a:pt x="0" y="0"/>
                  </a:lnTo>
                  <a:lnTo>
                    <a:pt x="0" y="48158"/>
                  </a:lnTo>
                  <a:lnTo>
                    <a:pt x="51777" y="48158"/>
                  </a:lnTo>
                  <a:lnTo>
                    <a:pt x="51777" y="0"/>
                  </a:lnTo>
                  <a:close/>
                </a:path>
              </a:pathLst>
            </a:custGeom>
            <a:solidFill>
              <a:srgbClr val="414142"/>
            </a:solidFill>
          </p:spPr>
          <p:txBody>
            <a:bodyPr wrap="square" lIns="0" tIns="0" rIns="0" bIns="0" rtlCol="0"/>
            <a:lstStyle/>
            <a:p>
              <a:endParaRPr/>
            </a:p>
          </p:txBody>
        </p:sp>
        <p:sp>
          <p:nvSpPr>
            <p:cNvPr id="18" name="object 188">
              <a:extLst>
                <a:ext uri="{FF2B5EF4-FFF2-40B4-BE49-F238E27FC236}">
                  <a16:creationId xmlns:a16="http://schemas.microsoft.com/office/drawing/2014/main" id="{450EA6AC-D26B-4F7B-8BB4-225582C3B570}"/>
                </a:ext>
              </a:extLst>
            </p:cNvPr>
            <p:cNvSpPr/>
            <p:nvPr/>
          </p:nvSpPr>
          <p:spPr>
            <a:xfrm>
              <a:off x="478299" y="4358182"/>
              <a:ext cx="1387889" cy="687208"/>
            </a:xfrm>
            <a:prstGeom prst="rect">
              <a:avLst/>
            </a:prstGeom>
            <a:blipFill>
              <a:blip r:embed="rId5" cstate="print"/>
              <a:stretch>
                <a:fillRect/>
              </a:stretch>
            </a:blipFill>
          </p:spPr>
          <p:txBody>
            <a:bodyPr wrap="square" lIns="0" tIns="0" rIns="0" bIns="0" rtlCol="0"/>
            <a:lstStyle/>
            <a:p>
              <a:endParaRPr/>
            </a:p>
          </p:txBody>
        </p:sp>
      </p:grpSp>
      <p:grpSp>
        <p:nvGrpSpPr>
          <p:cNvPr id="19" name="object 189">
            <a:extLst>
              <a:ext uri="{FF2B5EF4-FFF2-40B4-BE49-F238E27FC236}">
                <a16:creationId xmlns:a16="http://schemas.microsoft.com/office/drawing/2014/main" id="{8C3E1072-9E4B-4FCE-A9CA-26CD4F205840}"/>
              </a:ext>
            </a:extLst>
          </p:cNvPr>
          <p:cNvGrpSpPr/>
          <p:nvPr/>
        </p:nvGrpSpPr>
        <p:grpSpPr>
          <a:xfrm>
            <a:off x="7447796" y="2297543"/>
            <a:ext cx="1388110" cy="529590"/>
            <a:chOff x="3842751" y="3111233"/>
            <a:chExt cx="1388110" cy="529590"/>
          </a:xfrm>
        </p:grpSpPr>
        <p:sp>
          <p:nvSpPr>
            <p:cNvPr id="20" name="object 190">
              <a:extLst>
                <a:ext uri="{FF2B5EF4-FFF2-40B4-BE49-F238E27FC236}">
                  <a16:creationId xmlns:a16="http://schemas.microsoft.com/office/drawing/2014/main" id="{89537BF7-2712-4310-AE46-FCEF3AC2BAFA}"/>
                </a:ext>
              </a:extLst>
            </p:cNvPr>
            <p:cNvSpPr/>
            <p:nvPr/>
          </p:nvSpPr>
          <p:spPr>
            <a:xfrm>
              <a:off x="5134698" y="3111233"/>
              <a:ext cx="52069" cy="48260"/>
            </a:xfrm>
            <a:custGeom>
              <a:avLst/>
              <a:gdLst/>
              <a:ahLst/>
              <a:cxnLst/>
              <a:rect l="l" t="t" r="r" b="b"/>
              <a:pathLst>
                <a:path w="52070" h="48260">
                  <a:moveTo>
                    <a:pt x="51790" y="0"/>
                  </a:moveTo>
                  <a:lnTo>
                    <a:pt x="0" y="0"/>
                  </a:lnTo>
                  <a:lnTo>
                    <a:pt x="0" y="48145"/>
                  </a:lnTo>
                  <a:lnTo>
                    <a:pt x="51790" y="48145"/>
                  </a:lnTo>
                  <a:lnTo>
                    <a:pt x="51790" y="0"/>
                  </a:lnTo>
                  <a:close/>
                </a:path>
              </a:pathLst>
            </a:custGeom>
            <a:solidFill>
              <a:srgbClr val="414142"/>
            </a:solidFill>
          </p:spPr>
          <p:txBody>
            <a:bodyPr wrap="square" lIns="0" tIns="0" rIns="0" bIns="0" rtlCol="0"/>
            <a:lstStyle/>
            <a:p>
              <a:endParaRPr/>
            </a:p>
          </p:txBody>
        </p:sp>
        <p:sp>
          <p:nvSpPr>
            <p:cNvPr id="21" name="object 191">
              <a:extLst>
                <a:ext uri="{FF2B5EF4-FFF2-40B4-BE49-F238E27FC236}">
                  <a16:creationId xmlns:a16="http://schemas.microsoft.com/office/drawing/2014/main" id="{61CF6F19-B454-46ED-8DDB-A667F4B7A529}"/>
                </a:ext>
              </a:extLst>
            </p:cNvPr>
            <p:cNvSpPr/>
            <p:nvPr/>
          </p:nvSpPr>
          <p:spPr>
            <a:xfrm>
              <a:off x="3842751" y="3159175"/>
              <a:ext cx="1387869" cy="481067"/>
            </a:xfrm>
            <a:prstGeom prst="rect">
              <a:avLst/>
            </a:prstGeom>
            <a:blipFill>
              <a:blip r:embed="rId6" cstate="print"/>
              <a:stretch>
                <a:fillRect/>
              </a:stretch>
            </a:blipFill>
          </p:spPr>
          <p:txBody>
            <a:bodyPr wrap="square" lIns="0" tIns="0" rIns="0" bIns="0" rtlCol="0"/>
            <a:lstStyle/>
            <a:p>
              <a:endParaRPr/>
            </a:p>
          </p:txBody>
        </p:sp>
      </p:grpSp>
      <p:grpSp>
        <p:nvGrpSpPr>
          <p:cNvPr id="22" name="object 192">
            <a:extLst>
              <a:ext uri="{FF2B5EF4-FFF2-40B4-BE49-F238E27FC236}">
                <a16:creationId xmlns:a16="http://schemas.microsoft.com/office/drawing/2014/main" id="{351704C8-3B98-407F-AD84-08391B222146}"/>
              </a:ext>
            </a:extLst>
          </p:cNvPr>
          <p:cNvGrpSpPr/>
          <p:nvPr/>
        </p:nvGrpSpPr>
        <p:grpSpPr>
          <a:xfrm>
            <a:off x="7447798" y="2875190"/>
            <a:ext cx="1070610" cy="157480"/>
            <a:chOff x="3842753" y="3688880"/>
            <a:chExt cx="1070610" cy="157480"/>
          </a:xfrm>
        </p:grpSpPr>
        <p:sp>
          <p:nvSpPr>
            <p:cNvPr id="23" name="object 193">
              <a:extLst>
                <a:ext uri="{FF2B5EF4-FFF2-40B4-BE49-F238E27FC236}">
                  <a16:creationId xmlns:a16="http://schemas.microsoft.com/office/drawing/2014/main" id="{541BA2C8-E4AF-4C90-86B8-7897912FBD6D}"/>
                </a:ext>
              </a:extLst>
            </p:cNvPr>
            <p:cNvSpPr/>
            <p:nvPr/>
          </p:nvSpPr>
          <p:spPr>
            <a:xfrm>
              <a:off x="3842753" y="3688880"/>
              <a:ext cx="353060" cy="43815"/>
            </a:xfrm>
            <a:custGeom>
              <a:avLst/>
              <a:gdLst/>
              <a:ahLst/>
              <a:cxnLst/>
              <a:rect l="l" t="t" r="r" b="b"/>
              <a:pathLst>
                <a:path w="353060" h="43814">
                  <a:moveTo>
                    <a:pt x="101244" y="0"/>
                  </a:moveTo>
                  <a:lnTo>
                    <a:pt x="0" y="0"/>
                  </a:lnTo>
                  <a:lnTo>
                    <a:pt x="0" y="43370"/>
                  </a:lnTo>
                  <a:lnTo>
                    <a:pt x="101244" y="43370"/>
                  </a:lnTo>
                  <a:lnTo>
                    <a:pt x="101244" y="0"/>
                  </a:lnTo>
                  <a:close/>
                </a:path>
                <a:path w="353060" h="43814">
                  <a:moveTo>
                    <a:pt x="227012" y="0"/>
                  </a:moveTo>
                  <a:lnTo>
                    <a:pt x="125768" y="0"/>
                  </a:lnTo>
                  <a:lnTo>
                    <a:pt x="125768" y="43370"/>
                  </a:lnTo>
                  <a:lnTo>
                    <a:pt x="227012" y="43370"/>
                  </a:lnTo>
                  <a:lnTo>
                    <a:pt x="227012" y="0"/>
                  </a:lnTo>
                  <a:close/>
                </a:path>
                <a:path w="353060" h="43814">
                  <a:moveTo>
                    <a:pt x="352729" y="0"/>
                  </a:moveTo>
                  <a:lnTo>
                    <a:pt x="251485" y="0"/>
                  </a:lnTo>
                  <a:lnTo>
                    <a:pt x="251485" y="43370"/>
                  </a:lnTo>
                  <a:lnTo>
                    <a:pt x="352729" y="43370"/>
                  </a:lnTo>
                  <a:lnTo>
                    <a:pt x="352729" y="0"/>
                  </a:lnTo>
                  <a:close/>
                </a:path>
              </a:pathLst>
            </a:custGeom>
            <a:solidFill>
              <a:srgbClr val="8A8D36"/>
            </a:solidFill>
          </p:spPr>
          <p:txBody>
            <a:bodyPr wrap="square" lIns="0" tIns="0" rIns="0" bIns="0" rtlCol="0"/>
            <a:lstStyle/>
            <a:p>
              <a:endParaRPr/>
            </a:p>
          </p:txBody>
        </p:sp>
        <p:sp>
          <p:nvSpPr>
            <p:cNvPr id="24" name="object 194">
              <a:extLst>
                <a:ext uri="{FF2B5EF4-FFF2-40B4-BE49-F238E27FC236}">
                  <a16:creationId xmlns:a16="http://schemas.microsoft.com/office/drawing/2014/main" id="{5675A4E0-E027-42A4-8A67-8FECDBB06C78}"/>
                </a:ext>
              </a:extLst>
            </p:cNvPr>
            <p:cNvSpPr/>
            <p:nvPr/>
          </p:nvSpPr>
          <p:spPr>
            <a:xfrm>
              <a:off x="4219968" y="3688880"/>
              <a:ext cx="693420" cy="43815"/>
            </a:xfrm>
            <a:custGeom>
              <a:avLst/>
              <a:gdLst/>
              <a:ahLst/>
              <a:cxnLst/>
              <a:rect l="l" t="t" r="r" b="b"/>
              <a:pathLst>
                <a:path w="693420" h="43814">
                  <a:moveTo>
                    <a:pt x="693229" y="0"/>
                  </a:moveTo>
                  <a:lnTo>
                    <a:pt x="0" y="0"/>
                  </a:lnTo>
                  <a:lnTo>
                    <a:pt x="0" y="43370"/>
                  </a:lnTo>
                  <a:lnTo>
                    <a:pt x="693229" y="43370"/>
                  </a:lnTo>
                  <a:lnTo>
                    <a:pt x="693229" y="0"/>
                  </a:lnTo>
                  <a:close/>
                </a:path>
              </a:pathLst>
            </a:custGeom>
            <a:solidFill>
              <a:srgbClr val="000101"/>
            </a:solidFill>
          </p:spPr>
          <p:txBody>
            <a:bodyPr wrap="square" lIns="0" tIns="0" rIns="0" bIns="0" rtlCol="0"/>
            <a:lstStyle/>
            <a:p>
              <a:endParaRPr/>
            </a:p>
          </p:txBody>
        </p:sp>
        <p:sp>
          <p:nvSpPr>
            <p:cNvPr id="25" name="object 195">
              <a:extLst>
                <a:ext uri="{FF2B5EF4-FFF2-40B4-BE49-F238E27FC236}">
                  <a16:creationId xmlns:a16="http://schemas.microsoft.com/office/drawing/2014/main" id="{BD65A50D-471F-4D85-8B3F-AFDE07E3C075}"/>
                </a:ext>
              </a:extLst>
            </p:cNvPr>
            <p:cNvSpPr/>
            <p:nvPr/>
          </p:nvSpPr>
          <p:spPr>
            <a:xfrm>
              <a:off x="4286009" y="3773347"/>
              <a:ext cx="626110" cy="73025"/>
            </a:xfrm>
            <a:custGeom>
              <a:avLst/>
              <a:gdLst/>
              <a:ahLst/>
              <a:cxnLst/>
              <a:rect l="l" t="t" r="r" b="b"/>
              <a:pathLst>
                <a:path w="626110" h="73025">
                  <a:moveTo>
                    <a:pt x="40220" y="1346"/>
                  </a:moveTo>
                  <a:lnTo>
                    <a:pt x="39865" y="673"/>
                  </a:lnTo>
                  <a:lnTo>
                    <a:pt x="35255" y="203"/>
                  </a:lnTo>
                  <a:lnTo>
                    <a:pt x="26187" y="0"/>
                  </a:lnTo>
                  <a:lnTo>
                    <a:pt x="20510" y="0"/>
                  </a:lnTo>
                  <a:lnTo>
                    <a:pt x="11620" y="1003"/>
                  </a:lnTo>
                  <a:lnTo>
                    <a:pt x="5194" y="4152"/>
                  </a:lnTo>
                  <a:lnTo>
                    <a:pt x="1308" y="9715"/>
                  </a:lnTo>
                  <a:lnTo>
                    <a:pt x="0" y="17907"/>
                  </a:lnTo>
                  <a:lnTo>
                    <a:pt x="0" y="54978"/>
                  </a:lnTo>
                  <a:lnTo>
                    <a:pt x="1308" y="63182"/>
                  </a:lnTo>
                  <a:lnTo>
                    <a:pt x="5194" y="68732"/>
                  </a:lnTo>
                  <a:lnTo>
                    <a:pt x="11620" y="71882"/>
                  </a:lnTo>
                  <a:lnTo>
                    <a:pt x="20510" y="72872"/>
                  </a:lnTo>
                  <a:lnTo>
                    <a:pt x="35636" y="72771"/>
                  </a:lnTo>
                  <a:lnTo>
                    <a:pt x="39281" y="72390"/>
                  </a:lnTo>
                  <a:lnTo>
                    <a:pt x="39865" y="72288"/>
                  </a:lnTo>
                  <a:lnTo>
                    <a:pt x="40220" y="71615"/>
                  </a:lnTo>
                  <a:lnTo>
                    <a:pt x="40220" y="65455"/>
                  </a:lnTo>
                  <a:lnTo>
                    <a:pt x="39865" y="64985"/>
                  </a:lnTo>
                  <a:lnTo>
                    <a:pt x="10414" y="64985"/>
                  </a:lnTo>
                  <a:lnTo>
                    <a:pt x="8788" y="62293"/>
                  </a:lnTo>
                  <a:lnTo>
                    <a:pt x="8788" y="38798"/>
                  </a:lnTo>
                  <a:lnTo>
                    <a:pt x="39382" y="38798"/>
                  </a:lnTo>
                  <a:lnTo>
                    <a:pt x="40220" y="37934"/>
                  </a:lnTo>
                  <a:lnTo>
                    <a:pt x="40220" y="32156"/>
                  </a:lnTo>
                  <a:lnTo>
                    <a:pt x="39382" y="31292"/>
                  </a:lnTo>
                  <a:lnTo>
                    <a:pt x="8788" y="31292"/>
                  </a:lnTo>
                  <a:lnTo>
                    <a:pt x="8788" y="10591"/>
                  </a:lnTo>
                  <a:lnTo>
                    <a:pt x="10414" y="7899"/>
                  </a:lnTo>
                  <a:lnTo>
                    <a:pt x="39865" y="7899"/>
                  </a:lnTo>
                  <a:lnTo>
                    <a:pt x="40220" y="7416"/>
                  </a:lnTo>
                  <a:lnTo>
                    <a:pt x="40220" y="1346"/>
                  </a:lnTo>
                  <a:close/>
                </a:path>
                <a:path w="626110" h="73025">
                  <a:moveTo>
                    <a:pt x="103517" y="1562"/>
                  </a:moveTo>
                  <a:lnTo>
                    <a:pt x="102844" y="685"/>
                  </a:lnTo>
                  <a:lnTo>
                    <a:pt x="95719" y="685"/>
                  </a:lnTo>
                  <a:lnTo>
                    <a:pt x="94945" y="1562"/>
                  </a:lnTo>
                  <a:lnTo>
                    <a:pt x="94945" y="59105"/>
                  </a:lnTo>
                  <a:lnTo>
                    <a:pt x="64338" y="1155"/>
                  </a:lnTo>
                  <a:lnTo>
                    <a:pt x="63868" y="685"/>
                  </a:lnTo>
                  <a:lnTo>
                    <a:pt x="54343" y="685"/>
                  </a:lnTo>
                  <a:lnTo>
                    <a:pt x="53086" y="1828"/>
                  </a:lnTo>
                  <a:lnTo>
                    <a:pt x="53086" y="71996"/>
                  </a:lnTo>
                  <a:lnTo>
                    <a:pt x="53848" y="72212"/>
                  </a:lnTo>
                  <a:lnTo>
                    <a:pt x="60756" y="72212"/>
                  </a:lnTo>
                  <a:lnTo>
                    <a:pt x="61544" y="71335"/>
                  </a:lnTo>
                  <a:lnTo>
                    <a:pt x="61544" y="13868"/>
                  </a:lnTo>
                  <a:lnTo>
                    <a:pt x="61734" y="13868"/>
                  </a:lnTo>
                  <a:lnTo>
                    <a:pt x="92138" y="71615"/>
                  </a:lnTo>
                  <a:lnTo>
                    <a:pt x="93192" y="72212"/>
                  </a:lnTo>
                  <a:lnTo>
                    <a:pt x="100711" y="72212"/>
                  </a:lnTo>
                  <a:lnTo>
                    <a:pt x="102273" y="72212"/>
                  </a:lnTo>
                  <a:lnTo>
                    <a:pt x="103517" y="70942"/>
                  </a:lnTo>
                  <a:lnTo>
                    <a:pt x="103517" y="1562"/>
                  </a:lnTo>
                  <a:close/>
                </a:path>
                <a:path w="626110" h="73025">
                  <a:moveTo>
                    <a:pt x="167449" y="1358"/>
                  </a:moveTo>
                  <a:lnTo>
                    <a:pt x="166763" y="673"/>
                  </a:lnTo>
                  <a:lnTo>
                    <a:pt x="159385" y="673"/>
                  </a:lnTo>
                  <a:lnTo>
                    <a:pt x="158699" y="1358"/>
                  </a:lnTo>
                  <a:lnTo>
                    <a:pt x="141287" y="64795"/>
                  </a:lnTo>
                  <a:lnTo>
                    <a:pt x="140779" y="65468"/>
                  </a:lnTo>
                  <a:lnTo>
                    <a:pt x="138747" y="65468"/>
                  </a:lnTo>
                  <a:lnTo>
                    <a:pt x="138303" y="64795"/>
                  </a:lnTo>
                  <a:lnTo>
                    <a:pt x="120954" y="1358"/>
                  </a:lnTo>
                  <a:lnTo>
                    <a:pt x="120180" y="673"/>
                  </a:lnTo>
                  <a:lnTo>
                    <a:pt x="112877" y="673"/>
                  </a:lnTo>
                  <a:lnTo>
                    <a:pt x="112115" y="1358"/>
                  </a:lnTo>
                  <a:lnTo>
                    <a:pt x="112115" y="2324"/>
                  </a:lnTo>
                  <a:lnTo>
                    <a:pt x="131749" y="71628"/>
                  </a:lnTo>
                  <a:lnTo>
                    <a:pt x="136271" y="72885"/>
                  </a:lnTo>
                  <a:lnTo>
                    <a:pt x="143497" y="72885"/>
                  </a:lnTo>
                  <a:lnTo>
                    <a:pt x="147916" y="71628"/>
                  </a:lnTo>
                  <a:lnTo>
                    <a:pt x="167373" y="2908"/>
                  </a:lnTo>
                  <a:lnTo>
                    <a:pt x="167449" y="1358"/>
                  </a:lnTo>
                  <a:close/>
                </a:path>
                <a:path w="626110" h="73025">
                  <a:moveTo>
                    <a:pt x="187985" y="1460"/>
                  </a:moveTo>
                  <a:lnTo>
                    <a:pt x="187223" y="685"/>
                  </a:lnTo>
                  <a:lnTo>
                    <a:pt x="179908" y="685"/>
                  </a:lnTo>
                  <a:lnTo>
                    <a:pt x="179222" y="1562"/>
                  </a:lnTo>
                  <a:lnTo>
                    <a:pt x="179222" y="71335"/>
                  </a:lnTo>
                  <a:lnTo>
                    <a:pt x="179997" y="72212"/>
                  </a:lnTo>
                  <a:lnTo>
                    <a:pt x="186245" y="72212"/>
                  </a:lnTo>
                  <a:lnTo>
                    <a:pt x="187299" y="72212"/>
                  </a:lnTo>
                  <a:lnTo>
                    <a:pt x="187985" y="71234"/>
                  </a:lnTo>
                  <a:lnTo>
                    <a:pt x="187985" y="1460"/>
                  </a:lnTo>
                  <a:close/>
                </a:path>
                <a:path w="626110" h="73025">
                  <a:moveTo>
                    <a:pt x="252882" y="71615"/>
                  </a:moveTo>
                  <a:lnTo>
                    <a:pt x="252780" y="70370"/>
                  </a:lnTo>
                  <a:lnTo>
                    <a:pt x="252577" y="70091"/>
                  </a:lnTo>
                  <a:lnTo>
                    <a:pt x="235775" y="41973"/>
                  </a:lnTo>
                  <a:lnTo>
                    <a:pt x="235077" y="40817"/>
                  </a:lnTo>
                  <a:lnTo>
                    <a:pt x="243827" y="38519"/>
                  </a:lnTo>
                  <a:lnTo>
                    <a:pt x="247586" y="34759"/>
                  </a:lnTo>
                  <a:lnTo>
                    <a:pt x="250190" y="32156"/>
                  </a:lnTo>
                  <a:lnTo>
                    <a:pt x="250190" y="20713"/>
                  </a:lnTo>
                  <a:lnTo>
                    <a:pt x="248119" y="10896"/>
                  </a:lnTo>
                  <a:lnTo>
                    <a:pt x="245440" y="7899"/>
                  </a:lnTo>
                  <a:lnTo>
                    <a:pt x="242417" y="4508"/>
                  </a:lnTo>
                  <a:lnTo>
                    <a:pt x="241515" y="4152"/>
                  </a:lnTo>
                  <a:lnTo>
                    <a:pt x="241515" y="11099"/>
                  </a:lnTo>
                  <a:lnTo>
                    <a:pt x="241515" y="31788"/>
                  </a:lnTo>
                  <a:lnTo>
                    <a:pt x="235077" y="34759"/>
                  </a:lnTo>
                  <a:lnTo>
                    <a:pt x="221005" y="34759"/>
                  </a:lnTo>
                  <a:lnTo>
                    <a:pt x="212648" y="34569"/>
                  </a:lnTo>
                  <a:lnTo>
                    <a:pt x="212648" y="8178"/>
                  </a:lnTo>
                  <a:lnTo>
                    <a:pt x="214947" y="7899"/>
                  </a:lnTo>
                  <a:lnTo>
                    <a:pt x="235267" y="7899"/>
                  </a:lnTo>
                  <a:lnTo>
                    <a:pt x="241515" y="11099"/>
                  </a:lnTo>
                  <a:lnTo>
                    <a:pt x="241515" y="4152"/>
                  </a:lnTo>
                  <a:lnTo>
                    <a:pt x="233857" y="1054"/>
                  </a:lnTo>
                  <a:lnTo>
                    <a:pt x="223227" y="12"/>
                  </a:lnTo>
                  <a:lnTo>
                    <a:pt x="217652" y="12"/>
                  </a:lnTo>
                  <a:lnTo>
                    <a:pt x="210426" y="304"/>
                  </a:lnTo>
                  <a:lnTo>
                    <a:pt x="204571" y="977"/>
                  </a:lnTo>
                  <a:lnTo>
                    <a:pt x="203974" y="1562"/>
                  </a:lnTo>
                  <a:lnTo>
                    <a:pt x="203974" y="71335"/>
                  </a:lnTo>
                  <a:lnTo>
                    <a:pt x="204736" y="72212"/>
                  </a:lnTo>
                  <a:lnTo>
                    <a:pt x="211963" y="72212"/>
                  </a:lnTo>
                  <a:lnTo>
                    <a:pt x="212585" y="71335"/>
                  </a:lnTo>
                  <a:lnTo>
                    <a:pt x="212648" y="41973"/>
                  </a:lnTo>
                  <a:lnTo>
                    <a:pt x="220052" y="42265"/>
                  </a:lnTo>
                  <a:lnTo>
                    <a:pt x="225742" y="42265"/>
                  </a:lnTo>
                  <a:lnTo>
                    <a:pt x="243725" y="72212"/>
                  </a:lnTo>
                  <a:lnTo>
                    <a:pt x="252387" y="72212"/>
                  </a:lnTo>
                  <a:lnTo>
                    <a:pt x="252882" y="71615"/>
                  </a:lnTo>
                  <a:close/>
                </a:path>
                <a:path w="626110" h="73025">
                  <a:moveTo>
                    <a:pt x="312597" y="30238"/>
                  </a:moveTo>
                  <a:lnTo>
                    <a:pt x="310667" y="16510"/>
                  </a:lnTo>
                  <a:lnTo>
                    <a:pt x="305714" y="7886"/>
                  </a:lnTo>
                  <a:lnTo>
                    <a:pt x="305269" y="7124"/>
                  </a:lnTo>
                  <a:lnTo>
                    <a:pt x="303733" y="6121"/>
                  </a:lnTo>
                  <a:lnTo>
                    <a:pt x="303733" y="30238"/>
                  </a:lnTo>
                  <a:lnTo>
                    <a:pt x="303733" y="42659"/>
                  </a:lnTo>
                  <a:lnTo>
                    <a:pt x="302539" y="52971"/>
                  </a:lnTo>
                  <a:lnTo>
                    <a:pt x="299110" y="59880"/>
                  </a:lnTo>
                  <a:lnTo>
                    <a:pt x="293700" y="63766"/>
                  </a:lnTo>
                  <a:lnTo>
                    <a:pt x="286588" y="64985"/>
                  </a:lnTo>
                  <a:lnTo>
                    <a:pt x="279450" y="63766"/>
                  </a:lnTo>
                  <a:lnTo>
                    <a:pt x="274027" y="59880"/>
                  </a:lnTo>
                  <a:lnTo>
                    <a:pt x="270586" y="52971"/>
                  </a:lnTo>
                  <a:lnTo>
                    <a:pt x="269379" y="42659"/>
                  </a:lnTo>
                  <a:lnTo>
                    <a:pt x="269379" y="30238"/>
                  </a:lnTo>
                  <a:lnTo>
                    <a:pt x="270598" y="19926"/>
                  </a:lnTo>
                  <a:lnTo>
                    <a:pt x="274066" y="12992"/>
                  </a:lnTo>
                  <a:lnTo>
                    <a:pt x="279488" y="9105"/>
                  </a:lnTo>
                  <a:lnTo>
                    <a:pt x="286588" y="7886"/>
                  </a:lnTo>
                  <a:lnTo>
                    <a:pt x="293751" y="9105"/>
                  </a:lnTo>
                  <a:lnTo>
                    <a:pt x="299148" y="12992"/>
                  </a:lnTo>
                  <a:lnTo>
                    <a:pt x="302552" y="19926"/>
                  </a:lnTo>
                  <a:lnTo>
                    <a:pt x="303733" y="30238"/>
                  </a:lnTo>
                  <a:lnTo>
                    <a:pt x="303733" y="6121"/>
                  </a:lnTo>
                  <a:lnTo>
                    <a:pt x="297040" y="1739"/>
                  </a:lnTo>
                  <a:lnTo>
                    <a:pt x="286588" y="25"/>
                  </a:lnTo>
                  <a:lnTo>
                    <a:pt x="276148" y="1739"/>
                  </a:lnTo>
                  <a:lnTo>
                    <a:pt x="267893" y="7124"/>
                  </a:lnTo>
                  <a:lnTo>
                    <a:pt x="262470" y="16510"/>
                  </a:lnTo>
                  <a:lnTo>
                    <a:pt x="260515" y="30238"/>
                  </a:lnTo>
                  <a:lnTo>
                    <a:pt x="260515" y="42659"/>
                  </a:lnTo>
                  <a:lnTo>
                    <a:pt x="262470" y="56388"/>
                  </a:lnTo>
                  <a:lnTo>
                    <a:pt x="267893" y="65786"/>
                  </a:lnTo>
                  <a:lnTo>
                    <a:pt x="276148" y="71170"/>
                  </a:lnTo>
                  <a:lnTo>
                    <a:pt x="286588" y="72885"/>
                  </a:lnTo>
                  <a:lnTo>
                    <a:pt x="297040" y="71170"/>
                  </a:lnTo>
                  <a:lnTo>
                    <a:pt x="305269" y="65786"/>
                  </a:lnTo>
                  <a:lnTo>
                    <a:pt x="305727" y="64985"/>
                  </a:lnTo>
                  <a:lnTo>
                    <a:pt x="310667" y="56388"/>
                  </a:lnTo>
                  <a:lnTo>
                    <a:pt x="312597" y="42659"/>
                  </a:lnTo>
                  <a:lnTo>
                    <a:pt x="312597" y="30238"/>
                  </a:lnTo>
                  <a:close/>
                </a:path>
                <a:path w="626110" h="73025">
                  <a:moveTo>
                    <a:pt x="376364" y="1562"/>
                  </a:moveTo>
                  <a:lnTo>
                    <a:pt x="375666" y="685"/>
                  </a:lnTo>
                  <a:lnTo>
                    <a:pt x="368566" y="685"/>
                  </a:lnTo>
                  <a:lnTo>
                    <a:pt x="367766" y="1562"/>
                  </a:lnTo>
                  <a:lnTo>
                    <a:pt x="367766" y="59105"/>
                  </a:lnTo>
                  <a:lnTo>
                    <a:pt x="337185" y="1155"/>
                  </a:lnTo>
                  <a:lnTo>
                    <a:pt x="336689" y="685"/>
                  </a:lnTo>
                  <a:lnTo>
                    <a:pt x="327177" y="685"/>
                  </a:lnTo>
                  <a:lnTo>
                    <a:pt x="325907" y="1828"/>
                  </a:lnTo>
                  <a:lnTo>
                    <a:pt x="325907" y="71996"/>
                  </a:lnTo>
                  <a:lnTo>
                    <a:pt x="326694" y="72212"/>
                  </a:lnTo>
                  <a:lnTo>
                    <a:pt x="333603" y="72212"/>
                  </a:lnTo>
                  <a:lnTo>
                    <a:pt x="334391" y="71335"/>
                  </a:lnTo>
                  <a:lnTo>
                    <a:pt x="334391" y="13868"/>
                  </a:lnTo>
                  <a:lnTo>
                    <a:pt x="334568" y="13868"/>
                  </a:lnTo>
                  <a:lnTo>
                    <a:pt x="364972" y="71615"/>
                  </a:lnTo>
                  <a:lnTo>
                    <a:pt x="366026" y="72212"/>
                  </a:lnTo>
                  <a:lnTo>
                    <a:pt x="373557" y="72212"/>
                  </a:lnTo>
                  <a:lnTo>
                    <a:pt x="375107" y="72212"/>
                  </a:lnTo>
                  <a:lnTo>
                    <a:pt x="376364" y="70942"/>
                  </a:lnTo>
                  <a:lnTo>
                    <a:pt x="376364" y="1562"/>
                  </a:lnTo>
                  <a:close/>
                </a:path>
                <a:path w="626110" h="73025">
                  <a:moveTo>
                    <a:pt x="449732" y="1943"/>
                  </a:moveTo>
                  <a:lnTo>
                    <a:pt x="448487" y="685"/>
                  </a:lnTo>
                  <a:lnTo>
                    <a:pt x="438962" y="685"/>
                  </a:lnTo>
                  <a:lnTo>
                    <a:pt x="438188" y="1079"/>
                  </a:lnTo>
                  <a:lnTo>
                    <a:pt x="421728" y="35318"/>
                  </a:lnTo>
                  <a:lnTo>
                    <a:pt x="421347" y="36220"/>
                  </a:lnTo>
                  <a:lnTo>
                    <a:pt x="421043" y="36385"/>
                  </a:lnTo>
                  <a:lnTo>
                    <a:pt x="420090" y="36385"/>
                  </a:lnTo>
                  <a:lnTo>
                    <a:pt x="419798" y="36220"/>
                  </a:lnTo>
                  <a:lnTo>
                    <a:pt x="419442" y="35318"/>
                  </a:lnTo>
                  <a:lnTo>
                    <a:pt x="408647" y="12915"/>
                  </a:lnTo>
                  <a:lnTo>
                    <a:pt x="402945" y="1079"/>
                  </a:lnTo>
                  <a:lnTo>
                    <a:pt x="402183" y="685"/>
                  </a:lnTo>
                  <a:lnTo>
                    <a:pt x="392658" y="685"/>
                  </a:lnTo>
                  <a:lnTo>
                    <a:pt x="391426" y="1943"/>
                  </a:lnTo>
                  <a:lnTo>
                    <a:pt x="391426" y="71335"/>
                  </a:lnTo>
                  <a:lnTo>
                    <a:pt x="392277" y="72212"/>
                  </a:lnTo>
                  <a:lnTo>
                    <a:pt x="399084" y="72212"/>
                  </a:lnTo>
                  <a:lnTo>
                    <a:pt x="399961" y="71335"/>
                  </a:lnTo>
                  <a:lnTo>
                    <a:pt x="399961" y="12915"/>
                  </a:lnTo>
                  <a:lnTo>
                    <a:pt x="400151" y="12915"/>
                  </a:lnTo>
                  <a:lnTo>
                    <a:pt x="400278" y="13106"/>
                  </a:lnTo>
                  <a:lnTo>
                    <a:pt x="414032" y="41592"/>
                  </a:lnTo>
                  <a:lnTo>
                    <a:pt x="414985" y="43522"/>
                  </a:lnTo>
                  <a:lnTo>
                    <a:pt x="415937" y="44399"/>
                  </a:lnTo>
                  <a:lnTo>
                    <a:pt x="425196" y="44399"/>
                  </a:lnTo>
                  <a:lnTo>
                    <a:pt x="426161" y="43522"/>
                  </a:lnTo>
                  <a:lnTo>
                    <a:pt x="427113" y="41592"/>
                  </a:lnTo>
                  <a:lnTo>
                    <a:pt x="429628" y="36385"/>
                  </a:lnTo>
                  <a:lnTo>
                    <a:pt x="440867" y="13106"/>
                  </a:lnTo>
                  <a:lnTo>
                    <a:pt x="440982" y="12915"/>
                  </a:lnTo>
                  <a:lnTo>
                    <a:pt x="441172" y="12915"/>
                  </a:lnTo>
                  <a:lnTo>
                    <a:pt x="441172" y="71335"/>
                  </a:lnTo>
                  <a:lnTo>
                    <a:pt x="442048" y="72212"/>
                  </a:lnTo>
                  <a:lnTo>
                    <a:pt x="448868" y="72212"/>
                  </a:lnTo>
                  <a:lnTo>
                    <a:pt x="449732" y="71335"/>
                  </a:lnTo>
                  <a:lnTo>
                    <a:pt x="449732" y="12915"/>
                  </a:lnTo>
                  <a:lnTo>
                    <a:pt x="449732" y="1943"/>
                  </a:lnTo>
                  <a:close/>
                </a:path>
                <a:path w="626110" h="73025">
                  <a:moveTo>
                    <a:pt x="504926" y="1346"/>
                  </a:moveTo>
                  <a:lnTo>
                    <a:pt x="504545" y="673"/>
                  </a:lnTo>
                  <a:lnTo>
                    <a:pt x="499910" y="203"/>
                  </a:lnTo>
                  <a:lnTo>
                    <a:pt x="490867" y="0"/>
                  </a:lnTo>
                  <a:lnTo>
                    <a:pt x="485190" y="0"/>
                  </a:lnTo>
                  <a:lnTo>
                    <a:pt x="476300" y="1003"/>
                  </a:lnTo>
                  <a:lnTo>
                    <a:pt x="469887" y="4152"/>
                  </a:lnTo>
                  <a:lnTo>
                    <a:pt x="466001" y="9715"/>
                  </a:lnTo>
                  <a:lnTo>
                    <a:pt x="464680" y="17907"/>
                  </a:lnTo>
                  <a:lnTo>
                    <a:pt x="464680" y="54978"/>
                  </a:lnTo>
                  <a:lnTo>
                    <a:pt x="466001" y="63182"/>
                  </a:lnTo>
                  <a:lnTo>
                    <a:pt x="469887" y="68732"/>
                  </a:lnTo>
                  <a:lnTo>
                    <a:pt x="476300" y="71882"/>
                  </a:lnTo>
                  <a:lnTo>
                    <a:pt x="485190" y="72872"/>
                  </a:lnTo>
                  <a:lnTo>
                    <a:pt x="500291" y="72771"/>
                  </a:lnTo>
                  <a:lnTo>
                    <a:pt x="503974" y="72390"/>
                  </a:lnTo>
                  <a:lnTo>
                    <a:pt x="504545" y="72288"/>
                  </a:lnTo>
                  <a:lnTo>
                    <a:pt x="504926" y="71615"/>
                  </a:lnTo>
                  <a:lnTo>
                    <a:pt x="504926" y="65455"/>
                  </a:lnTo>
                  <a:lnTo>
                    <a:pt x="504545" y="64985"/>
                  </a:lnTo>
                  <a:lnTo>
                    <a:pt x="475081" y="64985"/>
                  </a:lnTo>
                  <a:lnTo>
                    <a:pt x="473456" y="62293"/>
                  </a:lnTo>
                  <a:lnTo>
                    <a:pt x="473456" y="38798"/>
                  </a:lnTo>
                  <a:lnTo>
                    <a:pt x="504050" y="38798"/>
                  </a:lnTo>
                  <a:lnTo>
                    <a:pt x="504926" y="37934"/>
                  </a:lnTo>
                  <a:lnTo>
                    <a:pt x="504926" y="32156"/>
                  </a:lnTo>
                  <a:lnTo>
                    <a:pt x="504050" y="31292"/>
                  </a:lnTo>
                  <a:lnTo>
                    <a:pt x="473456" y="31292"/>
                  </a:lnTo>
                  <a:lnTo>
                    <a:pt x="473456" y="10591"/>
                  </a:lnTo>
                  <a:lnTo>
                    <a:pt x="475081" y="7899"/>
                  </a:lnTo>
                  <a:lnTo>
                    <a:pt x="504545" y="7899"/>
                  </a:lnTo>
                  <a:lnTo>
                    <a:pt x="504926" y="7416"/>
                  </a:lnTo>
                  <a:lnTo>
                    <a:pt x="504926" y="1346"/>
                  </a:lnTo>
                  <a:close/>
                </a:path>
                <a:path w="626110" h="73025">
                  <a:moveTo>
                    <a:pt x="568210" y="1562"/>
                  </a:moveTo>
                  <a:lnTo>
                    <a:pt x="567524" y="685"/>
                  </a:lnTo>
                  <a:lnTo>
                    <a:pt x="560400" y="685"/>
                  </a:lnTo>
                  <a:lnTo>
                    <a:pt x="559612" y="1562"/>
                  </a:lnTo>
                  <a:lnTo>
                    <a:pt x="559612" y="59105"/>
                  </a:lnTo>
                  <a:lnTo>
                    <a:pt x="529031" y="1155"/>
                  </a:lnTo>
                  <a:lnTo>
                    <a:pt x="528535" y="685"/>
                  </a:lnTo>
                  <a:lnTo>
                    <a:pt x="519010" y="685"/>
                  </a:lnTo>
                  <a:lnTo>
                    <a:pt x="517753" y="1828"/>
                  </a:lnTo>
                  <a:lnTo>
                    <a:pt x="517753" y="71996"/>
                  </a:lnTo>
                  <a:lnTo>
                    <a:pt x="518515" y="72212"/>
                  </a:lnTo>
                  <a:lnTo>
                    <a:pt x="525424" y="72212"/>
                  </a:lnTo>
                  <a:lnTo>
                    <a:pt x="526237" y="71335"/>
                  </a:lnTo>
                  <a:lnTo>
                    <a:pt x="526237" y="13868"/>
                  </a:lnTo>
                  <a:lnTo>
                    <a:pt x="526427" y="13868"/>
                  </a:lnTo>
                  <a:lnTo>
                    <a:pt x="556831" y="71615"/>
                  </a:lnTo>
                  <a:lnTo>
                    <a:pt x="557885" y="72212"/>
                  </a:lnTo>
                  <a:lnTo>
                    <a:pt x="565391" y="72212"/>
                  </a:lnTo>
                  <a:lnTo>
                    <a:pt x="566940" y="72212"/>
                  </a:lnTo>
                  <a:lnTo>
                    <a:pt x="568210" y="70942"/>
                  </a:lnTo>
                  <a:lnTo>
                    <a:pt x="568210" y="1562"/>
                  </a:lnTo>
                  <a:close/>
                </a:path>
                <a:path w="626110" h="73025">
                  <a:moveTo>
                    <a:pt x="625894" y="1358"/>
                  </a:moveTo>
                  <a:lnTo>
                    <a:pt x="625119" y="673"/>
                  </a:lnTo>
                  <a:lnTo>
                    <a:pt x="576707" y="673"/>
                  </a:lnTo>
                  <a:lnTo>
                    <a:pt x="575843" y="1473"/>
                  </a:lnTo>
                  <a:lnTo>
                    <a:pt x="575843" y="7734"/>
                  </a:lnTo>
                  <a:lnTo>
                    <a:pt x="576707" y="8191"/>
                  </a:lnTo>
                  <a:lnTo>
                    <a:pt x="596519" y="8191"/>
                  </a:lnTo>
                  <a:lnTo>
                    <a:pt x="596519" y="71348"/>
                  </a:lnTo>
                  <a:lnTo>
                    <a:pt x="597319" y="72212"/>
                  </a:lnTo>
                  <a:lnTo>
                    <a:pt x="604608" y="72212"/>
                  </a:lnTo>
                  <a:lnTo>
                    <a:pt x="605294" y="71247"/>
                  </a:lnTo>
                  <a:lnTo>
                    <a:pt x="605294" y="8191"/>
                  </a:lnTo>
                  <a:lnTo>
                    <a:pt x="624052" y="8191"/>
                  </a:lnTo>
                  <a:lnTo>
                    <a:pt x="625119" y="8191"/>
                  </a:lnTo>
                  <a:lnTo>
                    <a:pt x="625894" y="7620"/>
                  </a:lnTo>
                  <a:lnTo>
                    <a:pt x="625894" y="1358"/>
                  </a:lnTo>
                  <a:close/>
                </a:path>
              </a:pathLst>
            </a:custGeom>
            <a:solidFill>
              <a:srgbClr val="8A8D36"/>
            </a:solidFill>
          </p:spPr>
          <p:txBody>
            <a:bodyPr wrap="square" lIns="0" tIns="0" rIns="0" bIns="0" rtlCol="0"/>
            <a:lstStyle/>
            <a:p>
              <a:endParaRPr/>
            </a:p>
          </p:txBody>
        </p:sp>
      </p:grpSp>
      <p:grpSp>
        <p:nvGrpSpPr>
          <p:cNvPr id="26" name="object 196">
            <a:extLst>
              <a:ext uri="{FF2B5EF4-FFF2-40B4-BE49-F238E27FC236}">
                <a16:creationId xmlns:a16="http://schemas.microsoft.com/office/drawing/2014/main" id="{1C448013-3562-40BC-A18E-66F3BED8A289}"/>
              </a:ext>
            </a:extLst>
          </p:cNvPr>
          <p:cNvGrpSpPr/>
          <p:nvPr/>
        </p:nvGrpSpPr>
        <p:grpSpPr>
          <a:xfrm>
            <a:off x="7438652" y="1253688"/>
            <a:ext cx="1388110" cy="734695"/>
            <a:chOff x="478293" y="3111233"/>
            <a:chExt cx="1388110" cy="734695"/>
          </a:xfrm>
        </p:grpSpPr>
        <p:sp>
          <p:nvSpPr>
            <p:cNvPr id="27" name="object 197">
              <a:extLst>
                <a:ext uri="{FF2B5EF4-FFF2-40B4-BE49-F238E27FC236}">
                  <a16:creationId xmlns:a16="http://schemas.microsoft.com/office/drawing/2014/main" id="{6F444B53-9A2E-4C71-9D89-FA07C4857257}"/>
                </a:ext>
              </a:extLst>
            </p:cNvPr>
            <p:cNvSpPr/>
            <p:nvPr/>
          </p:nvSpPr>
          <p:spPr>
            <a:xfrm>
              <a:off x="1770240" y="3111233"/>
              <a:ext cx="52069" cy="48260"/>
            </a:xfrm>
            <a:custGeom>
              <a:avLst/>
              <a:gdLst/>
              <a:ahLst/>
              <a:cxnLst/>
              <a:rect l="l" t="t" r="r" b="b"/>
              <a:pathLst>
                <a:path w="52069" h="48260">
                  <a:moveTo>
                    <a:pt x="51790" y="0"/>
                  </a:moveTo>
                  <a:lnTo>
                    <a:pt x="0" y="0"/>
                  </a:lnTo>
                  <a:lnTo>
                    <a:pt x="0" y="48171"/>
                  </a:lnTo>
                  <a:lnTo>
                    <a:pt x="51790" y="48171"/>
                  </a:lnTo>
                  <a:lnTo>
                    <a:pt x="51790" y="0"/>
                  </a:lnTo>
                  <a:close/>
                </a:path>
              </a:pathLst>
            </a:custGeom>
            <a:solidFill>
              <a:srgbClr val="414142"/>
            </a:solidFill>
          </p:spPr>
          <p:txBody>
            <a:bodyPr wrap="square" lIns="0" tIns="0" rIns="0" bIns="0" rtlCol="0"/>
            <a:lstStyle/>
            <a:p>
              <a:endParaRPr/>
            </a:p>
          </p:txBody>
        </p:sp>
        <p:sp>
          <p:nvSpPr>
            <p:cNvPr id="28" name="object 198">
              <a:extLst>
                <a:ext uri="{FF2B5EF4-FFF2-40B4-BE49-F238E27FC236}">
                  <a16:creationId xmlns:a16="http://schemas.microsoft.com/office/drawing/2014/main" id="{3CD09D71-72ED-4E00-B259-3EF138B182EA}"/>
                </a:ext>
              </a:extLst>
            </p:cNvPr>
            <p:cNvSpPr/>
            <p:nvPr/>
          </p:nvSpPr>
          <p:spPr>
            <a:xfrm>
              <a:off x="478293" y="3159188"/>
              <a:ext cx="1387895" cy="686374"/>
            </a:xfrm>
            <a:prstGeom prst="rect">
              <a:avLst/>
            </a:prstGeom>
            <a:blipFill>
              <a:blip r:embed="rId7" cstate="print"/>
              <a:stretch>
                <a:fillRect/>
              </a:stretch>
            </a:blipFill>
          </p:spPr>
          <p:txBody>
            <a:bodyPr wrap="square" lIns="0" tIns="0" rIns="0" bIns="0" rtlCol="0"/>
            <a:lstStyle/>
            <a:p>
              <a:endParaRPr/>
            </a:p>
          </p:txBody>
        </p:sp>
      </p:grpSp>
      <p:grpSp>
        <p:nvGrpSpPr>
          <p:cNvPr id="3" name="Grupa 2">
            <a:extLst>
              <a:ext uri="{FF2B5EF4-FFF2-40B4-BE49-F238E27FC236}">
                <a16:creationId xmlns:a16="http://schemas.microsoft.com/office/drawing/2014/main" id="{51495F89-56CA-4A80-8891-0FAEE21E4B4B}"/>
              </a:ext>
            </a:extLst>
          </p:cNvPr>
          <p:cNvGrpSpPr/>
          <p:nvPr/>
        </p:nvGrpSpPr>
        <p:grpSpPr>
          <a:xfrm>
            <a:off x="5806836" y="2296895"/>
            <a:ext cx="1388110" cy="735787"/>
            <a:chOff x="5902988" y="2303612"/>
            <a:chExt cx="1388110" cy="735787"/>
          </a:xfrm>
        </p:grpSpPr>
        <p:grpSp>
          <p:nvGrpSpPr>
            <p:cNvPr id="29" name="object 199">
              <a:extLst>
                <a:ext uri="{FF2B5EF4-FFF2-40B4-BE49-F238E27FC236}">
                  <a16:creationId xmlns:a16="http://schemas.microsoft.com/office/drawing/2014/main" id="{474AC07A-4E18-4094-8C64-3255725F8593}"/>
                </a:ext>
              </a:extLst>
            </p:cNvPr>
            <p:cNvGrpSpPr/>
            <p:nvPr/>
          </p:nvGrpSpPr>
          <p:grpSpPr>
            <a:xfrm>
              <a:off x="5902988" y="2303612"/>
              <a:ext cx="1388110" cy="529590"/>
              <a:chOff x="3842702" y="1956422"/>
              <a:chExt cx="1388110" cy="529590"/>
            </a:xfrm>
          </p:grpSpPr>
          <p:sp>
            <p:nvSpPr>
              <p:cNvPr id="30" name="object 200">
                <a:extLst>
                  <a:ext uri="{FF2B5EF4-FFF2-40B4-BE49-F238E27FC236}">
                    <a16:creationId xmlns:a16="http://schemas.microsoft.com/office/drawing/2014/main" id="{9289CE3F-7F71-4344-A134-2051AF4A4B36}"/>
                  </a:ext>
                </a:extLst>
              </p:cNvPr>
              <p:cNvSpPr/>
              <p:nvPr/>
            </p:nvSpPr>
            <p:spPr>
              <a:xfrm>
                <a:off x="5134673" y="1956422"/>
                <a:ext cx="52069" cy="48260"/>
              </a:xfrm>
              <a:custGeom>
                <a:avLst/>
                <a:gdLst/>
                <a:ahLst/>
                <a:cxnLst/>
                <a:rect l="l" t="t" r="r" b="b"/>
                <a:pathLst>
                  <a:path w="52070" h="48260">
                    <a:moveTo>
                      <a:pt x="51777" y="0"/>
                    </a:moveTo>
                    <a:lnTo>
                      <a:pt x="0" y="0"/>
                    </a:lnTo>
                    <a:lnTo>
                      <a:pt x="0" y="48183"/>
                    </a:lnTo>
                    <a:lnTo>
                      <a:pt x="51777" y="48183"/>
                    </a:lnTo>
                    <a:lnTo>
                      <a:pt x="51777" y="0"/>
                    </a:lnTo>
                    <a:close/>
                  </a:path>
                </a:pathLst>
              </a:custGeom>
              <a:solidFill>
                <a:srgbClr val="414142"/>
              </a:solidFill>
            </p:spPr>
            <p:txBody>
              <a:bodyPr wrap="square" lIns="0" tIns="0" rIns="0" bIns="0" rtlCol="0"/>
              <a:lstStyle/>
              <a:p>
                <a:endParaRPr/>
              </a:p>
            </p:txBody>
          </p:sp>
          <p:sp>
            <p:nvSpPr>
              <p:cNvPr id="31" name="object 201">
                <a:extLst>
                  <a:ext uri="{FF2B5EF4-FFF2-40B4-BE49-F238E27FC236}">
                    <a16:creationId xmlns:a16="http://schemas.microsoft.com/office/drawing/2014/main" id="{B6DE8BFF-8765-4378-B42C-7E2F9A9C78A9}"/>
                  </a:ext>
                </a:extLst>
              </p:cNvPr>
              <p:cNvSpPr/>
              <p:nvPr/>
            </p:nvSpPr>
            <p:spPr>
              <a:xfrm>
                <a:off x="3842702" y="2004402"/>
                <a:ext cx="1387919" cy="481120"/>
              </a:xfrm>
              <a:prstGeom prst="rect">
                <a:avLst/>
              </a:prstGeom>
              <a:blipFill>
                <a:blip r:embed="rId8" cstate="print"/>
                <a:stretch>
                  <a:fillRect/>
                </a:stretch>
              </a:blipFill>
            </p:spPr>
            <p:txBody>
              <a:bodyPr wrap="square" lIns="0" tIns="0" rIns="0" bIns="0" rtlCol="0"/>
              <a:lstStyle/>
              <a:p>
                <a:endParaRPr/>
              </a:p>
            </p:txBody>
          </p:sp>
        </p:grpSp>
        <p:grpSp>
          <p:nvGrpSpPr>
            <p:cNvPr id="32" name="object 202">
              <a:extLst>
                <a:ext uri="{FF2B5EF4-FFF2-40B4-BE49-F238E27FC236}">
                  <a16:creationId xmlns:a16="http://schemas.microsoft.com/office/drawing/2014/main" id="{C960F0CD-E9F9-4CE6-AE71-3C0A31428AA9}"/>
                </a:ext>
              </a:extLst>
            </p:cNvPr>
            <p:cNvGrpSpPr/>
            <p:nvPr/>
          </p:nvGrpSpPr>
          <p:grpSpPr>
            <a:xfrm>
              <a:off x="5903001" y="2881284"/>
              <a:ext cx="1070610" cy="158115"/>
              <a:chOff x="3842715" y="2534094"/>
              <a:chExt cx="1070610" cy="158115"/>
            </a:xfrm>
          </p:grpSpPr>
          <p:sp>
            <p:nvSpPr>
              <p:cNvPr id="33" name="object 203">
                <a:extLst>
                  <a:ext uri="{FF2B5EF4-FFF2-40B4-BE49-F238E27FC236}">
                    <a16:creationId xmlns:a16="http://schemas.microsoft.com/office/drawing/2014/main" id="{7B0902D0-4FDE-4E65-B534-8CA135610596}"/>
                  </a:ext>
                </a:extLst>
              </p:cNvPr>
              <p:cNvSpPr/>
              <p:nvPr/>
            </p:nvSpPr>
            <p:spPr>
              <a:xfrm>
                <a:off x="4793327" y="2618911"/>
                <a:ext cx="119480" cy="72859"/>
              </a:xfrm>
              <a:prstGeom prst="rect">
                <a:avLst/>
              </a:prstGeom>
              <a:blipFill>
                <a:blip r:embed="rId9" cstate="print"/>
                <a:stretch>
                  <a:fillRect/>
                </a:stretch>
              </a:blipFill>
            </p:spPr>
            <p:txBody>
              <a:bodyPr wrap="square" lIns="0" tIns="0" rIns="0" bIns="0" rtlCol="0"/>
              <a:lstStyle/>
              <a:p>
                <a:endParaRPr/>
              </a:p>
            </p:txBody>
          </p:sp>
          <p:sp>
            <p:nvSpPr>
              <p:cNvPr id="34" name="object 204">
                <a:extLst>
                  <a:ext uri="{FF2B5EF4-FFF2-40B4-BE49-F238E27FC236}">
                    <a16:creationId xmlns:a16="http://schemas.microsoft.com/office/drawing/2014/main" id="{8A9C0050-B85B-4D36-90F0-E1C78C52595E}"/>
                  </a:ext>
                </a:extLst>
              </p:cNvPr>
              <p:cNvSpPr/>
              <p:nvPr/>
            </p:nvSpPr>
            <p:spPr>
              <a:xfrm>
                <a:off x="3842702" y="2534094"/>
                <a:ext cx="353060" cy="43815"/>
              </a:xfrm>
              <a:custGeom>
                <a:avLst/>
                <a:gdLst/>
                <a:ahLst/>
                <a:cxnLst/>
                <a:rect l="l" t="t" r="r" b="b"/>
                <a:pathLst>
                  <a:path w="353060" h="43814">
                    <a:moveTo>
                      <a:pt x="101269" y="0"/>
                    </a:moveTo>
                    <a:lnTo>
                      <a:pt x="0" y="0"/>
                    </a:lnTo>
                    <a:lnTo>
                      <a:pt x="0" y="43383"/>
                    </a:lnTo>
                    <a:lnTo>
                      <a:pt x="101269" y="43383"/>
                    </a:lnTo>
                    <a:lnTo>
                      <a:pt x="101269" y="0"/>
                    </a:lnTo>
                    <a:close/>
                  </a:path>
                  <a:path w="353060" h="43814">
                    <a:moveTo>
                      <a:pt x="227025" y="0"/>
                    </a:moveTo>
                    <a:lnTo>
                      <a:pt x="125780" y="0"/>
                    </a:lnTo>
                    <a:lnTo>
                      <a:pt x="125780" y="43383"/>
                    </a:lnTo>
                    <a:lnTo>
                      <a:pt x="227025" y="43383"/>
                    </a:lnTo>
                    <a:lnTo>
                      <a:pt x="227025" y="0"/>
                    </a:lnTo>
                    <a:close/>
                  </a:path>
                  <a:path w="353060" h="43814">
                    <a:moveTo>
                      <a:pt x="352742" y="0"/>
                    </a:moveTo>
                    <a:lnTo>
                      <a:pt x="251523" y="0"/>
                    </a:lnTo>
                    <a:lnTo>
                      <a:pt x="251523" y="43383"/>
                    </a:lnTo>
                    <a:lnTo>
                      <a:pt x="352742" y="43383"/>
                    </a:lnTo>
                    <a:lnTo>
                      <a:pt x="352742" y="0"/>
                    </a:lnTo>
                    <a:close/>
                  </a:path>
                </a:pathLst>
              </a:custGeom>
              <a:solidFill>
                <a:srgbClr val="DCAF27"/>
              </a:solidFill>
            </p:spPr>
            <p:txBody>
              <a:bodyPr wrap="square" lIns="0" tIns="0" rIns="0" bIns="0" rtlCol="0"/>
              <a:lstStyle/>
              <a:p>
                <a:endParaRPr/>
              </a:p>
            </p:txBody>
          </p:sp>
          <p:sp>
            <p:nvSpPr>
              <p:cNvPr id="35" name="object 205">
                <a:extLst>
                  <a:ext uri="{FF2B5EF4-FFF2-40B4-BE49-F238E27FC236}">
                    <a16:creationId xmlns:a16="http://schemas.microsoft.com/office/drawing/2014/main" id="{30346A08-BCE0-4B1D-B2AE-FBD150F01F3C}"/>
                  </a:ext>
                </a:extLst>
              </p:cNvPr>
              <p:cNvSpPr/>
              <p:nvPr/>
            </p:nvSpPr>
            <p:spPr>
              <a:xfrm>
                <a:off x="4219955" y="2534094"/>
                <a:ext cx="693420" cy="43815"/>
              </a:xfrm>
              <a:custGeom>
                <a:avLst/>
                <a:gdLst/>
                <a:ahLst/>
                <a:cxnLst/>
                <a:rect l="l" t="t" r="r" b="b"/>
                <a:pathLst>
                  <a:path w="693420" h="43814">
                    <a:moveTo>
                      <a:pt x="692848" y="0"/>
                    </a:moveTo>
                    <a:lnTo>
                      <a:pt x="0" y="0"/>
                    </a:lnTo>
                    <a:lnTo>
                      <a:pt x="0" y="43383"/>
                    </a:lnTo>
                    <a:lnTo>
                      <a:pt x="692848" y="43383"/>
                    </a:lnTo>
                    <a:lnTo>
                      <a:pt x="692848" y="0"/>
                    </a:lnTo>
                    <a:close/>
                  </a:path>
                </a:pathLst>
              </a:custGeom>
              <a:solidFill>
                <a:srgbClr val="221F20"/>
              </a:solidFill>
            </p:spPr>
            <p:txBody>
              <a:bodyPr wrap="square" lIns="0" tIns="0" rIns="0" bIns="0" rtlCol="0"/>
              <a:lstStyle/>
              <a:p>
                <a:endParaRPr/>
              </a:p>
            </p:txBody>
          </p:sp>
        </p:grpSp>
      </p:grpSp>
      <p:grpSp>
        <p:nvGrpSpPr>
          <p:cNvPr id="43" name="object 213">
            <a:extLst>
              <a:ext uri="{FF2B5EF4-FFF2-40B4-BE49-F238E27FC236}">
                <a16:creationId xmlns:a16="http://schemas.microsoft.com/office/drawing/2014/main" id="{E53B2C33-2F20-45F9-A046-6C8C6C5FF799}"/>
              </a:ext>
            </a:extLst>
          </p:cNvPr>
          <p:cNvGrpSpPr/>
          <p:nvPr/>
        </p:nvGrpSpPr>
        <p:grpSpPr>
          <a:xfrm>
            <a:off x="7498511" y="243506"/>
            <a:ext cx="1381125" cy="526415"/>
            <a:chOff x="476824" y="1956435"/>
            <a:chExt cx="1381125" cy="526415"/>
          </a:xfrm>
        </p:grpSpPr>
        <p:sp>
          <p:nvSpPr>
            <p:cNvPr id="44" name="object 214">
              <a:extLst>
                <a:ext uri="{FF2B5EF4-FFF2-40B4-BE49-F238E27FC236}">
                  <a16:creationId xmlns:a16="http://schemas.microsoft.com/office/drawing/2014/main" id="{F59BD49B-EEEF-4217-9C07-8ADE2C0C7943}"/>
                </a:ext>
              </a:extLst>
            </p:cNvPr>
            <p:cNvSpPr/>
            <p:nvPr/>
          </p:nvSpPr>
          <p:spPr>
            <a:xfrm>
              <a:off x="1762150" y="1956435"/>
              <a:ext cx="52069" cy="48260"/>
            </a:xfrm>
            <a:custGeom>
              <a:avLst/>
              <a:gdLst/>
              <a:ahLst/>
              <a:cxnLst/>
              <a:rect l="l" t="t" r="r" b="b"/>
              <a:pathLst>
                <a:path w="52069" h="48260">
                  <a:moveTo>
                    <a:pt x="51536" y="0"/>
                  </a:moveTo>
                  <a:lnTo>
                    <a:pt x="0" y="0"/>
                  </a:lnTo>
                  <a:lnTo>
                    <a:pt x="0" y="47904"/>
                  </a:lnTo>
                  <a:lnTo>
                    <a:pt x="51536" y="47904"/>
                  </a:lnTo>
                  <a:lnTo>
                    <a:pt x="51536" y="0"/>
                  </a:lnTo>
                  <a:close/>
                </a:path>
              </a:pathLst>
            </a:custGeom>
            <a:solidFill>
              <a:srgbClr val="414142"/>
            </a:solidFill>
          </p:spPr>
          <p:txBody>
            <a:bodyPr wrap="square" lIns="0" tIns="0" rIns="0" bIns="0" rtlCol="0"/>
            <a:lstStyle/>
            <a:p>
              <a:endParaRPr/>
            </a:p>
          </p:txBody>
        </p:sp>
        <p:sp>
          <p:nvSpPr>
            <p:cNvPr id="45" name="object 215">
              <a:extLst>
                <a:ext uri="{FF2B5EF4-FFF2-40B4-BE49-F238E27FC236}">
                  <a16:creationId xmlns:a16="http://schemas.microsoft.com/office/drawing/2014/main" id="{B5A9AE8D-E477-40BC-B6A9-4111FAE190A1}"/>
                </a:ext>
              </a:extLst>
            </p:cNvPr>
            <p:cNvSpPr/>
            <p:nvPr/>
          </p:nvSpPr>
          <p:spPr>
            <a:xfrm>
              <a:off x="476824" y="2004136"/>
              <a:ext cx="1380792" cy="478599"/>
            </a:xfrm>
            <a:prstGeom prst="rect">
              <a:avLst/>
            </a:prstGeom>
            <a:blipFill>
              <a:blip r:embed="rId10" cstate="print"/>
              <a:stretch>
                <a:fillRect/>
              </a:stretch>
            </a:blipFill>
          </p:spPr>
          <p:txBody>
            <a:bodyPr wrap="square" lIns="0" tIns="0" rIns="0" bIns="0" rtlCol="0"/>
            <a:lstStyle/>
            <a:p>
              <a:endParaRPr/>
            </a:p>
          </p:txBody>
        </p:sp>
      </p:grpSp>
      <p:grpSp>
        <p:nvGrpSpPr>
          <p:cNvPr id="46" name="object 216">
            <a:extLst>
              <a:ext uri="{FF2B5EF4-FFF2-40B4-BE49-F238E27FC236}">
                <a16:creationId xmlns:a16="http://schemas.microsoft.com/office/drawing/2014/main" id="{B5EBBBBB-C8DF-4E52-A75B-CE788DF90353}"/>
              </a:ext>
            </a:extLst>
          </p:cNvPr>
          <p:cNvGrpSpPr/>
          <p:nvPr/>
        </p:nvGrpSpPr>
        <p:grpSpPr>
          <a:xfrm>
            <a:off x="7498508" y="818206"/>
            <a:ext cx="1064895" cy="43180"/>
            <a:chOff x="476821" y="2531135"/>
            <a:chExt cx="1064895" cy="43180"/>
          </a:xfrm>
        </p:grpSpPr>
        <p:sp>
          <p:nvSpPr>
            <p:cNvPr id="47" name="object 217">
              <a:extLst>
                <a:ext uri="{FF2B5EF4-FFF2-40B4-BE49-F238E27FC236}">
                  <a16:creationId xmlns:a16="http://schemas.microsoft.com/office/drawing/2014/main" id="{9E8EBD9E-3353-4F99-BFD2-90DE30E66F4B}"/>
                </a:ext>
              </a:extLst>
            </p:cNvPr>
            <p:cNvSpPr/>
            <p:nvPr/>
          </p:nvSpPr>
          <p:spPr>
            <a:xfrm>
              <a:off x="476821" y="2531135"/>
              <a:ext cx="100965" cy="43180"/>
            </a:xfrm>
            <a:custGeom>
              <a:avLst/>
              <a:gdLst/>
              <a:ahLst/>
              <a:cxnLst/>
              <a:rect l="l" t="t" r="r" b="b"/>
              <a:pathLst>
                <a:path w="100965" h="43180">
                  <a:moveTo>
                    <a:pt x="100736" y="0"/>
                  </a:moveTo>
                  <a:lnTo>
                    <a:pt x="0" y="0"/>
                  </a:lnTo>
                  <a:lnTo>
                    <a:pt x="0" y="43167"/>
                  </a:lnTo>
                  <a:lnTo>
                    <a:pt x="100736" y="43167"/>
                  </a:lnTo>
                  <a:lnTo>
                    <a:pt x="100736" y="0"/>
                  </a:lnTo>
                  <a:close/>
                </a:path>
              </a:pathLst>
            </a:custGeom>
            <a:solidFill>
              <a:srgbClr val="0B88B4"/>
            </a:solidFill>
          </p:spPr>
          <p:txBody>
            <a:bodyPr wrap="square" lIns="0" tIns="0" rIns="0" bIns="0" rtlCol="0"/>
            <a:lstStyle/>
            <a:p>
              <a:endParaRPr/>
            </a:p>
          </p:txBody>
        </p:sp>
        <p:sp>
          <p:nvSpPr>
            <p:cNvPr id="48" name="object 218">
              <a:extLst>
                <a:ext uri="{FF2B5EF4-FFF2-40B4-BE49-F238E27FC236}">
                  <a16:creationId xmlns:a16="http://schemas.microsoft.com/office/drawing/2014/main" id="{63988A97-6968-49C3-ADB3-A2E4127214D3}"/>
                </a:ext>
              </a:extLst>
            </p:cNvPr>
            <p:cNvSpPr/>
            <p:nvPr/>
          </p:nvSpPr>
          <p:spPr>
            <a:xfrm>
              <a:off x="601954" y="2531135"/>
              <a:ext cx="100965" cy="43180"/>
            </a:xfrm>
            <a:custGeom>
              <a:avLst/>
              <a:gdLst/>
              <a:ahLst/>
              <a:cxnLst/>
              <a:rect l="l" t="t" r="r" b="b"/>
              <a:pathLst>
                <a:path w="100965" h="43180">
                  <a:moveTo>
                    <a:pt x="100723" y="0"/>
                  </a:moveTo>
                  <a:lnTo>
                    <a:pt x="0" y="0"/>
                  </a:lnTo>
                  <a:lnTo>
                    <a:pt x="0" y="43167"/>
                  </a:lnTo>
                  <a:lnTo>
                    <a:pt x="100723" y="43167"/>
                  </a:lnTo>
                  <a:lnTo>
                    <a:pt x="100723" y="0"/>
                  </a:lnTo>
                  <a:close/>
                </a:path>
              </a:pathLst>
            </a:custGeom>
            <a:solidFill>
              <a:srgbClr val="609F45"/>
            </a:solidFill>
          </p:spPr>
          <p:txBody>
            <a:bodyPr wrap="square" lIns="0" tIns="0" rIns="0" bIns="0" rtlCol="0"/>
            <a:lstStyle/>
            <a:p>
              <a:endParaRPr/>
            </a:p>
          </p:txBody>
        </p:sp>
        <p:sp>
          <p:nvSpPr>
            <p:cNvPr id="49" name="object 219">
              <a:extLst>
                <a:ext uri="{FF2B5EF4-FFF2-40B4-BE49-F238E27FC236}">
                  <a16:creationId xmlns:a16="http://schemas.microsoft.com/office/drawing/2014/main" id="{01A14010-EB1D-46FB-AA77-F952FDF0021C}"/>
                </a:ext>
              </a:extLst>
            </p:cNvPr>
            <p:cNvSpPr/>
            <p:nvPr/>
          </p:nvSpPr>
          <p:spPr>
            <a:xfrm>
              <a:off x="727049" y="2531135"/>
              <a:ext cx="100965" cy="43180"/>
            </a:xfrm>
            <a:custGeom>
              <a:avLst/>
              <a:gdLst/>
              <a:ahLst/>
              <a:cxnLst/>
              <a:rect l="l" t="t" r="r" b="b"/>
              <a:pathLst>
                <a:path w="100965" h="43180">
                  <a:moveTo>
                    <a:pt x="100698" y="0"/>
                  </a:moveTo>
                  <a:lnTo>
                    <a:pt x="0" y="0"/>
                  </a:lnTo>
                  <a:lnTo>
                    <a:pt x="0" y="43167"/>
                  </a:lnTo>
                  <a:lnTo>
                    <a:pt x="100698" y="43167"/>
                  </a:lnTo>
                  <a:lnTo>
                    <a:pt x="100698" y="0"/>
                  </a:lnTo>
                  <a:close/>
                </a:path>
              </a:pathLst>
            </a:custGeom>
            <a:solidFill>
              <a:srgbClr val="DCAF27"/>
            </a:solidFill>
          </p:spPr>
          <p:txBody>
            <a:bodyPr wrap="square" lIns="0" tIns="0" rIns="0" bIns="0" rtlCol="0"/>
            <a:lstStyle/>
            <a:p>
              <a:endParaRPr/>
            </a:p>
          </p:txBody>
        </p:sp>
        <p:sp>
          <p:nvSpPr>
            <p:cNvPr id="50" name="object 220">
              <a:extLst>
                <a:ext uri="{FF2B5EF4-FFF2-40B4-BE49-F238E27FC236}">
                  <a16:creationId xmlns:a16="http://schemas.microsoft.com/office/drawing/2014/main" id="{A064D790-52BB-49F1-A498-F638D7E03B3F}"/>
                </a:ext>
              </a:extLst>
            </p:cNvPr>
            <p:cNvSpPr/>
            <p:nvPr/>
          </p:nvSpPr>
          <p:spPr>
            <a:xfrm>
              <a:off x="852131" y="2531135"/>
              <a:ext cx="689610" cy="43180"/>
            </a:xfrm>
            <a:custGeom>
              <a:avLst/>
              <a:gdLst/>
              <a:ahLst/>
              <a:cxnLst/>
              <a:rect l="l" t="t" r="r" b="b"/>
              <a:pathLst>
                <a:path w="689610" h="43180">
                  <a:moveTo>
                    <a:pt x="689190" y="0"/>
                  </a:moveTo>
                  <a:lnTo>
                    <a:pt x="0" y="0"/>
                  </a:lnTo>
                  <a:lnTo>
                    <a:pt x="0" y="43167"/>
                  </a:lnTo>
                  <a:lnTo>
                    <a:pt x="689190" y="43167"/>
                  </a:lnTo>
                  <a:lnTo>
                    <a:pt x="689190" y="0"/>
                  </a:lnTo>
                  <a:close/>
                </a:path>
              </a:pathLst>
            </a:custGeom>
            <a:solidFill>
              <a:srgbClr val="000101"/>
            </a:solidFill>
          </p:spPr>
          <p:txBody>
            <a:bodyPr wrap="square" lIns="0" tIns="0" rIns="0" bIns="0" rtlCol="0"/>
            <a:lstStyle/>
            <a:p>
              <a:endParaRPr/>
            </a:p>
          </p:txBody>
        </p:sp>
      </p:grpSp>
      <p:grpSp>
        <p:nvGrpSpPr>
          <p:cNvPr id="51" name="Grupa 50">
            <a:extLst>
              <a:ext uri="{FF2B5EF4-FFF2-40B4-BE49-F238E27FC236}">
                <a16:creationId xmlns:a16="http://schemas.microsoft.com/office/drawing/2014/main" id="{A060E69D-1F64-4E5B-BE02-0A714964A031}"/>
              </a:ext>
            </a:extLst>
          </p:cNvPr>
          <p:cNvGrpSpPr/>
          <p:nvPr/>
        </p:nvGrpSpPr>
        <p:grpSpPr>
          <a:xfrm>
            <a:off x="5830950" y="1239692"/>
            <a:ext cx="1399698" cy="753166"/>
            <a:chOff x="602222" y="2057400"/>
            <a:chExt cx="1399698" cy="753166"/>
          </a:xfrm>
        </p:grpSpPr>
        <p:grpSp>
          <p:nvGrpSpPr>
            <p:cNvPr id="52" name="object 206">
              <a:extLst>
                <a:ext uri="{FF2B5EF4-FFF2-40B4-BE49-F238E27FC236}">
                  <a16:creationId xmlns:a16="http://schemas.microsoft.com/office/drawing/2014/main" id="{C721D10C-F966-4EC6-A63E-293028CC48F4}"/>
                </a:ext>
              </a:extLst>
            </p:cNvPr>
            <p:cNvGrpSpPr/>
            <p:nvPr/>
          </p:nvGrpSpPr>
          <p:grpSpPr>
            <a:xfrm>
              <a:off x="613810" y="2057400"/>
              <a:ext cx="1388110" cy="529590"/>
              <a:chOff x="2159933" y="3111233"/>
              <a:chExt cx="1388110" cy="529590"/>
            </a:xfrm>
          </p:grpSpPr>
          <p:sp>
            <p:nvSpPr>
              <p:cNvPr id="59" name="object 207">
                <a:extLst>
                  <a:ext uri="{FF2B5EF4-FFF2-40B4-BE49-F238E27FC236}">
                    <a16:creationId xmlns:a16="http://schemas.microsoft.com/office/drawing/2014/main" id="{65929DB8-CDBB-4C2C-9A71-042A279C4EB1}"/>
                  </a:ext>
                </a:extLst>
              </p:cNvPr>
              <p:cNvSpPr/>
              <p:nvPr/>
            </p:nvSpPr>
            <p:spPr>
              <a:xfrm>
                <a:off x="3451885" y="3111233"/>
                <a:ext cx="52069" cy="48260"/>
              </a:xfrm>
              <a:custGeom>
                <a:avLst/>
                <a:gdLst/>
                <a:ahLst/>
                <a:cxnLst/>
                <a:rect l="l" t="t" r="r" b="b"/>
                <a:pathLst>
                  <a:path w="52070" h="48260">
                    <a:moveTo>
                      <a:pt x="51765" y="0"/>
                    </a:moveTo>
                    <a:lnTo>
                      <a:pt x="0" y="0"/>
                    </a:lnTo>
                    <a:lnTo>
                      <a:pt x="0" y="48171"/>
                    </a:lnTo>
                    <a:lnTo>
                      <a:pt x="51765" y="48171"/>
                    </a:lnTo>
                    <a:lnTo>
                      <a:pt x="51765" y="0"/>
                    </a:lnTo>
                    <a:close/>
                  </a:path>
                </a:pathLst>
              </a:custGeom>
              <a:solidFill>
                <a:srgbClr val="41414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0" name="object 208">
                <a:extLst>
                  <a:ext uri="{FF2B5EF4-FFF2-40B4-BE49-F238E27FC236}">
                    <a16:creationId xmlns:a16="http://schemas.microsoft.com/office/drawing/2014/main" id="{2C3645B9-B43C-4893-B469-B854A53FDE7D}"/>
                  </a:ext>
                </a:extLst>
              </p:cNvPr>
              <p:cNvSpPr/>
              <p:nvPr/>
            </p:nvSpPr>
            <p:spPr>
              <a:xfrm>
                <a:off x="2159933" y="3159201"/>
                <a:ext cx="1387887" cy="481130"/>
              </a:xfrm>
              <a:prstGeom prst="rect">
                <a:avLst/>
              </a:prstGeom>
              <a:blipFill>
                <a:blip r:embed="rId11"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53" name="object 209">
              <a:extLst>
                <a:ext uri="{FF2B5EF4-FFF2-40B4-BE49-F238E27FC236}">
                  <a16:creationId xmlns:a16="http://schemas.microsoft.com/office/drawing/2014/main" id="{59BCE97B-7DBB-4693-910F-4E834491FA1B}"/>
                </a:ext>
              </a:extLst>
            </p:cNvPr>
            <p:cNvGrpSpPr/>
            <p:nvPr/>
          </p:nvGrpSpPr>
          <p:grpSpPr>
            <a:xfrm>
              <a:off x="602222" y="2632041"/>
              <a:ext cx="1070673" cy="43815"/>
              <a:chOff x="2159927" y="3688905"/>
              <a:chExt cx="1070673" cy="43815"/>
            </a:xfrm>
          </p:grpSpPr>
          <p:sp>
            <p:nvSpPr>
              <p:cNvPr id="57" name="object 210">
                <a:extLst>
                  <a:ext uri="{FF2B5EF4-FFF2-40B4-BE49-F238E27FC236}">
                    <a16:creationId xmlns:a16="http://schemas.microsoft.com/office/drawing/2014/main" id="{59AC84BA-619A-4C4B-88DD-DD1D31A3391E}"/>
                  </a:ext>
                </a:extLst>
              </p:cNvPr>
              <p:cNvSpPr/>
              <p:nvPr/>
            </p:nvSpPr>
            <p:spPr>
              <a:xfrm>
                <a:off x="2159927" y="3688905"/>
                <a:ext cx="353060" cy="43815"/>
              </a:xfrm>
              <a:custGeom>
                <a:avLst/>
                <a:gdLst/>
                <a:ahLst/>
                <a:cxnLst/>
                <a:rect l="l" t="t" r="r" b="b"/>
                <a:pathLst>
                  <a:path w="353060" h="43814">
                    <a:moveTo>
                      <a:pt x="101257" y="0"/>
                    </a:moveTo>
                    <a:lnTo>
                      <a:pt x="0" y="0"/>
                    </a:lnTo>
                    <a:lnTo>
                      <a:pt x="0" y="43370"/>
                    </a:lnTo>
                    <a:lnTo>
                      <a:pt x="101257" y="43370"/>
                    </a:lnTo>
                    <a:lnTo>
                      <a:pt x="101257" y="0"/>
                    </a:lnTo>
                    <a:close/>
                  </a:path>
                  <a:path w="353060" h="43814">
                    <a:moveTo>
                      <a:pt x="227012" y="0"/>
                    </a:moveTo>
                    <a:lnTo>
                      <a:pt x="125780" y="0"/>
                    </a:lnTo>
                    <a:lnTo>
                      <a:pt x="125780" y="43370"/>
                    </a:lnTo>
                    <a:lnTo>
                      <a:pt x="227012" y="43370"/>
                    </a:lnTo>
                    <a:lnTo>
                      <a:pt x="227012" y="0"/>
                    </a:lnTo>
                    <a:close/>
                  </a:path>
                  <a:path w="353060" h="43814">
                    <a:moveTo>
                      <a:pt x="352742" y="0"/>
                    </a:moveTo>
                    <a:lnTo>
                      <a:pt x="251498" y="0"/>
                    </a:lnTo>
                    <a:lnTo>
                      <a:pt x="251498" y="43370"/>
                    </a:lnTo>
                    <a:lnTo>
                      <a:pt x="352742" y="43370"/>
                    </a:lnTo>
                    <a:lnTo>
                      <a:pt x="352742" y="0"/>
                    </a:lnTo>
                    <a:close/>
                  </a:path>
                </a:pathLst>
              </a:custGeom>
              <a:solidFill>
                <a:srgbClr val="609F4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8" name="object 211">
                <a:extLst>
                  <a:ext uri="{FF2B5EF4-FFF2-40B4-BE49-F238E27FC236}">
                    <a16:creationId xmlns:a16="http://schemas.microsoft.com/office/drawing/2014/main" id="{55A1A0C3-5A36-45CC-9DAA-148DAC1AB23A}"/>
                  </a:ext>
                </a:extLst>
              </p:cNvPr>
              <p:cNvSpPr/>
              <p:nvPr/>
            </p:nvSpPr>
            <p:spPr>
              <a:xfrm>
                <a:off x="2537180" y="3688905"/>
                <a:ext cx="693420" cy="43815"/>
              </a:xfrm>
              <a:custGeom>
                <a:avLst/>
                <a:gdLst/>
                <a:ahLst/>
                <a:cxnLst/>
                <a:rect l="l" t="t" r="r" b="b"/>
                <a:pathLst>
                  <a:path w="693419" h="43814">
                    <a:moveTo>
                      <a:pt x="692810" y="0"/>
                    </a:moveTo>
                    <a:lnTo>
                      <a:pt x="0" y="0"/>
                    </a:lnTo>
                    <a:lnTo>
                      <a:pt x="0" y="43370"/>
                    </a:lnTo>
                    <a:lnTo>
                      <a:pt x="692810" y="43370"/>
                    </a:lnTo>
                    <a:lnTo>
                      <a:pt x="692810" y="0"/>
                    </a:lnTo>
                    <a:close/>
                  </a:path>
                </a:pathLst>
              </a:custGeom>
              <a:solidFill>
                <a:srgbClr val="00010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54" name="Grupa 53">
              <a:extLst>
                <a:ext uri="{FF2B5EF4-FFF2-40B4-BE49-F238E27FC236}">
                  <a16:creationId xmlns:a16="http://schemas.microsoft.com/office/drawing/2014/main" id="{D72A8A95-B3C4-4A7E-BF3D-C061C53E1D08}"/>
                </a:ext>
              </a:extLst>
            </p:cNvPr>
            <p:cNvGrpSpPr>
              <a:grpSpLocks noChangeAspect="1"/>
            </p:cNvGrpSpPr>
            <p:nvPr/>
          </p:nvGrpSpPr>
          <p:grpSpPr>
            <a:xfrm>
              <a:off x="1337767" y="2709341"/>
              <a:ext cx="344600" cy="101225"/>
              <a:chOff x="1295400" y="2374106"/>
              <a:chExt cx="381000" cy="111919"/>
            </a:xfrm>
          </p:grpSpPr>
          <p:pic>
            <p:nvPicPr>
              <p:cNvPr id="55" name="Obraz 3">
                <a:extLst>
                  <a:ext uri="{FF2B5EF4-FFF2-40B4-BE49-F238E27FC236}">
                    <a16:creationId xmlns:a16="http://schemas.microsoft.com/office/drawing/2014/main" id="{13EA3F58-4342-4DED-B49B-F5776FDD5BC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2" r="50877" b="-12025"/>
              <a:stretch>
                <a:fillRect/>
              </a:stretch>
            </p:blipFill>
            <p:spPr bwMode="auto">
              <a:xfrm>
                <a:off x="1295400" y="2390775"/>
                <a:ext cx="314325" cy="9525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
                <a:extLst>
                  <a:ext uri="{FF2B5EF4-FFF2-40B4-BE49-F238E27FC236}">
                    <a16:creationId xmlns:a16="http://schemas.microsoft.com/office/drawing/2014/main" id="{F1856410-8BAB-4756-954B-B54E24A1961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68799" t="-25002" r="20718" b="-4501"/>
              <a:stretch>
                <a:fillRect/>
              </a:stretch>
            </p:blipFill>
            <p:spPr bwMode="auto">
              <a:xfrm>
                <a:off x="1609725" y="2374106"/>
                <a:ext cx="66675" cy="10477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198717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a 6"/>
          <p:cNvGrpSpPr/>
          <p:nvPr/>
        </p:nvGrpSpPr>
        <p:grpSpPr>
          <a:xfrm>
            <a:off x="0" y="1053193"/>
            <a:ext cx="9144000" cy="4090307"/>
            <a:chOff x="0" y="1053193"/>
            <a:chExt cx="9144000" cy="4090307"/>
          </a:xfrm>
        </p:grpSpPr>
        <p:pic>
          <p:nvPicPr>
            <p:cNvPr id="5" name="Obraz 4"/>
            <p:cNvPicPr>
              <a:picLocks noChangeAspect="1"/>
            </p:cNvPicPr>
            <p:nvPr/>
          </p:nvPicPr>
          <p:blipFill rotWithShape="1">
            <a:blip r:embed="rId2"/>
            <a:srcRect b="7646"/>
            <a:stretch/>
          </p:blipFill>
          <p:spPr>
            <a:xfrm>
              <a:off x="0" y="1053193"/>
              <a:ext cx="9144000" cy="4090307"/>
            </a:xfrm>
            <a:prstGeom prst="rect">
              <a:avLst/>
            </a:prstGeom>
          </p:spPr>
        </p:pic>
        <p:sp>
          <p:nvSpPr>
            <p:cNvPr id="6" name="Prostokąt 5"/>
            <p:cNvSpPr/>
            <p:nvPr/>
          </p:nvSpPr>
          <p:spPr>
            <a:xfrm>
              <a:off x="0" y="2212521"/>
              <a:ext cx="9144000" cy="2588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 name="Prostokąt 3"/>
          <p:cNvSpPr/>
          <p:nvPr/>
        </p:nvSpPr>
        <p:spPr>
          <a:xfrm>
            <a:off x="408911" y="2306231"/>
            <a:ext cx="7101148" cy="1785104"/>
          </a:xfrm>
          <a:prstGeom prst="rect">
            <a:avLst/>
          </a:prstGeom>
        </p:spPr>
        <p:txBody>
          <a:bodyPr wrap="square">
            <a:spAutoFit/>
          </a:bodyPr>
          <a:lstStyle/>
          <a:p>
            <a:pPr marL="342900" indent="-342900">
              <a:buFont typeface="Wingdings" panose="05000000000000000000" pitchFamily="2" charset="2"/>
              <a:buChar char="ü"/>
            </a:pPr>
            <a:r>
              <a:rPr lang="pl-PL" sz="2200" b="1" dirty="0">
                <a:latin typeface="Arial" panose="020B0604020202020204" pitchFamily="34" charset="0"/>
                <a:cs typeface="Arial" panose="020B0604020202020204" pitchFamily="34" charset="0"/>
              </a:rPr>
              <a:t>Energy</a:t>
            </a:r>
          </a:p>
          <a:p>
            <a:pPr marL="342900" indent="-342900">
              <a:buFont typeface="Wingdings" panose="05000000000000000000" pitchFamily="2" charset="2"/>
              <a:buChar char="ü"/>
            </a:pPr>
            <a:r>
              <a:rPr lang="en-US" sz="2200" b="1" dirty="0">
                <a:latin typeface="Arial" panose="020B0604020202020204" pitchFamily="34" charset="0"/>
                <a:cs typeface="Arial" panose="020B0604020202020204" pitchFamily="34" charset="0"/>
              </a:rPr>
              <a:t>Medicine</a:t>
            </a:r>
            <a:endParaRPr lang="pl-PL" sz="22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200" b="1" dirty="0">
                <a:latin typeface="Arial" panose="020B0604020202020204" pitchFamily="34" charset="0"/>
                <a:cs typeface="Arial" panose="020B0604020202020204" pitchFamily="34" charset="0"/>
              </a:rPr>
              <a:t>Information and communication technologies</a:t>
            </a:r>
            <a:endParaRPr lang="pl-PL" sz="22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200" b="1" dirty="0">
                <a:latin typeface="Arial" panose="020B0604020202020204" pitchFamily="34" charset="0"/>
                <a:cs typeface="Arial" panose="020B0604020202020204" pitchFamily="34" charset="0"/>
              </a:rPr>
              <a:t>Emerging industries</a:t>
            </a:r>
            <a:endParaRPr lang="pl-PL" sz="22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200" b="1" dirty="0">
                <a:latin typeface="Arial" panose="020B0604020202020204" pitchFamily="34" charset="0"/>
                <a:cs typeface="Arial" panose="020B0604020202020204" pitchFamily="34" charset="0"/>
              </a:rPr>
              <a:t>Green economy </a:t>
            </a:r>
            <a:endParaRPr lang="pl-PL" sz="2200" b="1" dirty="0">
              <a:latin typeface="Arial" panose="020B0604020202020204" pitchFamily="34" charset="0"/>
              <a:cs typeface="Arial" panose="020B0604020202020204" pitchFamily="34" charset="0"/>
            </a:endParaRPr>
          </a:p>
        </p:txBody>
      </p:sp>
      <p:sp>
        <p:nvSpPr>
          <p:cNvPr id="8" name="Symbol zastępczy tekstu 7"/>
          <p:cNvSpPr>
            <a:spLocks noGrp="1"/>
          </p:cNvSpPr>
          <p:nvPr>
            <p:ph type="body" sz="quarter" idx="11"/>
          </p:nvPr>
        </p:nvSpPr>
        <p:spPr>
          <a:xfrm>
            <a:off x="743647" y="433294"/>
            <a:ext cx="3404778" cy="346249"/>
          </a:xfrm>
          <a:prstGeom prst="rect">
            <a:avLst/>
          </a:prstGeom>
        </p:spPr>
        <p:txBody>
          <a:bodyPr wrap="none">
            <a:spAutoFit/>
          </a:bodyPr>
          <a:lstStyle/>
          <a:p>
            <a:r>
              <a:rPr lang="pl-PL" sz="2500" b="1" dirty="0">
                <a:solidFill>
                  <a:srgbClr val="4A4A49">
                    <a:lumMod val="95000"/>
                    <a:lumOff val="5000"/>
                  </a:srgbClr>
                </a:solidFill>
                <a:latin typeface="Arial" panose="020B0604020202020204" pitchFamily="34" charset="0"/>
                <a:cs typeface="Arial" panose="020B0604020202020204" pitchFamily="34" charset="0"/>
              </a:rPr>
              <a:t>Smart Specializations </a:t>
            </a:r>
          </a:p>
        </p:txBody>
      </p:sp>
      <p:grpSp>
        <p:nvGrpSpPr>
          <p:cNvPr id="14" name="object 66">
            <a:extLst>
              <a:ext uri="{FF2B5EF4-FFF2-40B4-BE49-F238E27FC236}">
                <a16:creationId xmlns:a16="http://schemas.microsoft.com/office/drawing/2014/main" id="{E280CB92-9D61-4652-A9F3-A2C1B1022F5A}"/>
              </a:ext>
            </a:extLst>
          </p:cNvPr>
          <p:cNvGrpSpPr/>
          <p:nvPr/>
        </p:nvGrpSpPr>
        <p:grpSpPr>
          <a:xfrm>
            <a:off x="3990862" y="3852481"/>
            <a:ext cx="732155" cy="818515"/>
            <a:chOff x="793826" y="2281128"/>
            <a:chExt cx="732155" cy="818515"/>
          </a:xfrm>
        </p:grpSpPr>
        <p:sp>
          <p:nvSpPr>
            <p:cNvPr id="15" name="object 67">
              <a:extLst>
                <a:ext uri="{FF2B5EF4-FFF2-40B4-BE49-F238E27FC236}">
                  <a16:creationId xmlns:a16="http://schemas.microsoft.com/office/drawing/2014/main" id="{41AA4A07-FF9D-414C-B620-EEC8DD046EEB}"/>
                </a:ext>
              </a:extLst>
            </p:cNvPr>
            <p:cNvSpPr/>
            <p:nvPr/>
          </p:nvSpPr>
          <p:spPr>
            <a:xfrm>
              <a:off x="879894" y="2324899"/>
              <a:ext cx="560070" cy="774700"/>
            </a:xfrm>
            <a:custGeom>
              <a:avLst/>
              <a:gdLst/>
              <a:ahLst/>
              <a:cxnLst/>
              <a:rect l="l" t="t" r="r" b="b"/>
              <a:pathLst>
                <a:path w="560069" h="774700">
                  <a:moveTo>
                    <a:pt x="215201" y="688594"/>
                  </a:moveTo>
                  <a:lnTo>
                    <a:pt x="129108" y="688594"/>
                  </a:lnTo>
                  <a:lnTo>
                    <a:pt x="129108" y="731634"/>
                  </a:lnTo>
                  <a:lnTo>
                    <a:pt x="0" y="731634"/>
                  </a:lnTo>
                  <a:lnTo>
                    <a:pt x="0" y="774661"/>
                  </a:lnTo>
                  <a:lnTo>
                    <a:pt x="129133" y="774661"/>
                  </a:lnTo>
                  <a:lnTo>
                    <a:pt x="129133" y="731634"/>
                  </a:lnTo>
                  <a:lnTo>
                    <a:pt x="215201" y="731634"/>
                  </a:lnTo>
                  <a:lnTo>
                    <a:pt x="215201" y="688594"/>
                  </a:lnTo>
                  <a:close/>
                </a:path>
                <a:path w="560069" h="774700">
                  <a:moveTo>
                    <a:pt x="301269" y="258229"/>
                  </a:moveTo>
                  <a:lnTo>
                    <a:pt x="258229" y="258229"/>
                  </a:lnTo>
                  <a:lnTo>
                    <a:pt x="258229" y="688594"/>
                  </a:lnTo>
                  <a:lnTo>
                    <a:pt x="301269" y="688594"/>
                  </a:lnTo>
                  <a:lnTo>
                    <a:pt x="301269" y="258229"/>
                  </a:lnTo>
                  <a:close/>
                </a:path>
                <a:path w="560069" h="774700">
                  <a:moveTo>
                    <a:pt x="301269" y="172148"/>
                  </a:moveTo>
                  <a:lnTo>
                    <a:pt x="258229" y="172148"/>
                  </a:lnTo>
                  <a:lnTo>
                    <a:pt x="258229" y="215188"/>
                  </a:lnTo>
                  <a:lnTo>
                    <a:pt x="301269" y="215188"/>
                  </a:lnTo>
                  <a:lnTo>
                    <a:pt x="301269" y="172148"/>
                  </a:lnTo>
                  <a:close/>
                </a:path>
                <a:path w="560069" h="774700">
                  <a:moveTo>
                    <a:pt x="301269" y="0"/>
                  </a:moveTo>
                  <a:lnTo>
                    <a:pt x="258229" y="0"/>
                  </a:lnTo>
                  <a:lnTo>
                    <a:pt x="258229" y="129108"/>
                  </a:lnTo>
                  <a:lnTo>
                    <a:pt x="301269" y="129108"/>
                  </a:lnTo>
                  <a:lnTo>
                    <a:pt x="301269" y="0"/>
                  </a:lnTo>
                  <a:close/>
                </a:path>
                <a:path w="560069" h="774700">
                  <a:moveTo>
                    <a:pt x="430377" y="688594"/>
                  </a:moveTo>
                  <a:lnTo>
                    <a:pt x="344309" y="688594"/>
                  </a:lnTo>
                  <a:lnTo>
                    <a:pt x="344309" y="731634"/>
                  </a:lnTo>
                  <a:lnTo>
                    <a:pt x="430377" y="731634"/>
                  </a:lnTo>
                  <a:lnTo>
                    <a:pt x="430377" y="688594"/>
                  </a:lnTo>
                  <a:close/>
                </a:path>
                <a:path w="560069" h="774700">
                  <a:moveTo>
                    <a:pt x="559485" y="731634"/>
                  </a:moveTo>
                  <a:lnTo>
                    <a:pt x="430377" y="731634"/>
                  </a:lnTo>
                  <a:lnTo>
                    <a:pt x="430377" y="774661"/>
                  </a:lnTo>
                  <a:lnTo>
                    <a:pt x="559485" y="774661"/>
                  </a:lnTo>
                  <a:lnTo>
                    <a:pt x="559485" y="731634"/>
                  </a:lnTo>
                  <a:close/>
                </a:path>
              </a:pathLst>
            </a:custGeom>
            <a:solidFill>
              <a:srgbClr val="000000"/>
            </a:solidFill>
          </p:spPr>
          <p:txBody>
            <a:bodyPr wrap="square" lIns="0" tIns="0" rIns="0" bIns="0" rtlCol="0"/>
            <a:lstStyle/>
            <a:p>
              <a:endParaRPr/>
            </a:p>
          </p:txBody>
        </p:sp>
        <p:sp>
          <p:nvSpPr>
            <p:cNvPr id="16" name="object 68">
              <a:extLst>
                <a:ext uri="{FF2B5EF4-FFF2-40B4-BE49-F238E27FC236}">
                  <a16:creationId xmlns:a16="http://schemas.microsoft.com/office/drawing/2014/main" id="{C05988F0-BAF1-4AAB-A904-94E8F7373709}"/>
                </a:ext>
              </a:extLst>
            </p:cNvPr>
            <p:cNvSpPr/>
            <p:nvPr/>
          </p:nvSpPr>
          <p:spPr>
            <a:xfrm>
              <a:off x="793813" y="2281135"/>
              <a:ext cx="732155" cy="646430"/>
            </a:xfrm>
            <a:custGeom>
              <a:avLst/>
              <a:gdLst/>
              <a:ahLst/>
              <a:cxnLst/>
              <a:rect l="l" t="t" r="r" b="b"/>
              <a:pathLst>
                <a:path w="732155" h="646430">
                  <a:moveTo>
                    <a:pt x="43053" y="172885"/>
                  </a:moveTo>
                  <a:lnTo>
                    <a:pt x="0" y="172885"/>
                  </a:lnTo>
                  <a:lnTo>
                    <a:pt x="0" y="301993"/>
                  </a:lnTo>
                  <a:lnTo>
                    <a:pt x="43053" y="301993"/>
                  </a:lnTo>
                  <a:lnTo>
                    <a:pt x="43053" y="172885"/>
                  </a:lnTo>
                  <a:close/>
                </a:path>
                <a:path w="732155" h="646430">
                  <a:moveTo>
                    <a:pt x="86093" y="129832"/>
                  </a:moveTo>
                  <a:lnTo>
                    <a:pt x="43053" y="129832"/>
                  </a:lnTo>
                  <a:lnTo>
                    <a:pt x="43053" y="172872"/>
                  </a:lnTo>
                  <a:lnTo>
                    <a:pt x="86093" y="172872"/>
                  </a:lnTo>
                  <a:lnTo>
                    <a:pt x="86093" y="129832"/>
                  </a:lnTo>
                  <a:close/>
                </a:path>
                <a:path w="732155" h="646430">
                  <a:moveTo>
                    <a:pt x="129133" y="86791"/>
                  </a:moveTo>
                  <a:lnTo>
                    <a:pt x="86093" y="86791"/>
                  </a:lnTo>
                  <a:lnTo>
                    <a:pt x="86093" y="129832"/>
                  </a:lnTo>
                  <a:lnTo>
                    <a:pt x="129133" y="129832"/>
                  </a:lnTo>
                  <a:lnTo>
                    <a:pt x="129133" y="86791"/>
                  </a:lnTo>
                  <a:close/>
                </a:path>
                <a:path w="732155" h="646430">
                  <a:moveTo>
                    <a:pt x="215201" y="0"/>
                  </a:moveTo>
                  <a:lnTo>
                    <a:pt x="129133" y="0"/>
                  </a:lnTo>
                  <a:lnTo>
                    <a:pt x="129133" y="43040"/>
                  </a:lnTo>
                  <a:lnTo>
                    <a:pt x="172173" y="43040"/>
                  </a:lnTo>
                  <a:lnTo>
                    <a:pt x="172173" y="86080"/>
                  </a:lnTo>
                  <a:lnTo>
                    <a:pt x="215201" y="86080"/>
                  </a:lnTo>
                  <a:lnTo>
                    <a:pt x="215201" y="0"/>
                  </a:lnTo>
                  <a:close/>
                </a:path>
                <a:path w="732155" h="646430">
                  <a:moveTo>
                    <a:pt x="602538" y="603262"/>
                  </a:moveTo>
                  <a:lnTo>
                    <a:pt x="559498" y="603262"/>
                  </a:lnTo>
                  <a:lnTo>
                    <a:pt x="559498" y="560222"/>
                  </a:lnTo>
                  <a:lnTo>
                    <a:pt x="516458" y="560222"/>
                  </a:lnTo>
                  <a:lnTo>
                    <a:pt x="516458" y="646303"/>
                  </a:lnTo>
                  <a:lnTo>
                    <a:pt x="602538" y="646303"/>
                  </a:lnTo>
                  <a:lnTo>
                    <a:pt x="602538" y="603262"/>
                  </a:lnTo>
                  <a:close/>
                </a:path>
                <a:path w="732155" h="646430">
                  <a:moveTo>
                    <a:pt x="645579" y="517182"/>
                  </a:moveTo>
                  <a:lnTo>
                    <a:pt x="602538" y="517182"/>
                  </a:lnTo>
                  <a:lnTo>
                    <a:pt x="602538" y="560222"/>
                  </a:lnTo>
                  <a:lnTo>
                    <a:pt x="645579" y="560222"/>
                  </a:lnTo>
                  <a:lnTo>
                    <a:pt x="645579" y="517182"/>
                  </a:lnTo>
                  <a:close/>
                </a:path>
                <a:path w="732155" h="646430">
                  <a:moveTo>
                    <a:pt x="731647" y="345033"/>
                  </a:moveTo>
                  <a:lnTo>
                    <a:pt x="688606" y="345033"/>
                  </a:lnTo>
                  <a:lnTo>
                    <a:pt x="688606" y="474129"/>
                  </a:lnTo>
                  <a:lnTo>
                    <a:pt x="645566" y="474129"/>
                  </a:lnTo>
                  <a:lnTo>
                    <a:pt x="645566" y="517169"/>
                  </a:lnTo>
                  <a:lnTo>
                    <a:pt x="688606" y="517169"/>
                  </a:lnTo>
                  <a:lnTo>
                    <a:pt x="688606" y="474141"/>
                  </a:lnTo>
                  <a:lnTo>
                    <a:pt x="731647" y="474141"/>
                  </a:lnTo>
                  <a:lnTo>
                    <a:pt x="731647" y="345033"/>
                  </a:lnTo>
                  <a:close/>
                </a:path>
              </a:pathLst>
            </a:custGeom>
            <a:solidFill>
              <a:srgbClr val="5F9E45"/>
            </a:solidFill>
          </p:spPr>
          <p:txBody>
            <a:bodyPr wrap="square" lIns="0" tIns="0" rIns="0" bIns="0" rtlCol="0"/>
            <a:lstStyle/>
            <a:p>
              <a:endParaRPr/>
            </a:p>
          </p:txBody>
        </p:sp>
        <p:sp>
          <p:nvSpPr>
            <p:cNvPr id="17" name="object 69">
              <a:extLst>
                <a:ext uri="{FF2B5EF4-FFF2-40B4-BE49-F238E27FC236}">
                  <a16:creationId xmlns:a16="http://schemas.microsoft.com/office/drawing/2014/main" id="{C49CD115-D703-403D-B4A8-7923D6CD9517}"/>
                </a:ext>
              </a:extLst>
            </p:cNvPr>
            <p:cNvSpPr/>
            <p:nvPr/>
          </p:nvSpPr>
          <p:spPr>
            <a:xfrm>
              <a:off x="922934" y="2583128"/>
              <a:ext cx="473709" cy="129539"/>
            </a:xfrm>
            <a:custGeom>
              <a:avLst/>
              <a:gdLst/>
              <a:ahLst/>
              <a:cxnLst/>
              <a:rect l="l" t="t" r="r" b="b"/>
              <a:pathLst>
                <a:path w="473709" h="129539">
                  <a:moveTo>
                    <a:pt x="172148" y="0"/>
                  </a:moveTo>
                  <a:lnTo>
                    <a:pt x="86080" y="0"/>
                  </a:lnTo>
                  <a:lnTo>
                    <a:pt x="86080" y="43040"/>
                  </a:lnTo>
                  <a:lnTo>
                    <a:pt x="43040" y="43040"/>
                  </a:lnTo>
                  <a:lnTo>
                    <a:pt x="43040" y="86080"/>
                  </a:lnTo>
                  <a:lnTo>
                    <a:pt x="0" y="86080"/>
                  </a:lnTo>
                  <a:lnTo>
                    <a:pt x="0" y="129120"/>
                  </a:lnTo>
                  <a:lnTo>
                    <a:pt x="86080" y="129120"/>
                  </a:lnTo>
                  <a:lnTo>
                    <a:pt x="86080" y="86080"/>
                  </a:lnTo>
                  <a:lnTo>
                    <a:pt x="129108" y="86080"/>
                  </a:lnTo>
                  <a:lnTo>
                    <a:pt x="129108" y="43040"/>
                  </a:lnTo>
                  <a:lnTo>
                    <a:pt x="172148" y="43040"/>
                  </a:lnTo>
                  <a:lnTo>
                    <a:pt x="172148" y="0"/>
                  </a:lnTo>
                  <a:close/>
                </a:path>
                <a:path w="473709" h="129539">
                  <a:moveTo>
                    <a:pt x="473417" y="86080"/>
                  </a:moveTo>
                  <a:lnTo>
                    <a:pt x="430377" y="86080"/>
                  </a:lnTo>
                  <a:lnTo>
                    <a:pt x="430377" y="43040"/>
                  </a:lnTo>
                  <a:lnTo>
                    <a:pt x="387337" y="43040"/>
                  </a:lnTo>
                  <a:lnTo>
                    <a:pt x="387337" y="0"/>
                  </a:lnTo>
                  <a:lnTo>
                    <a:pt x="301269" y="0"/>
                  </a:lnTo>
                  <a:lnTo>
                    <a:pt x="301269" y="43040"/>
                  </a:lnTo>
                  <a:lnTo>
                    <a:pt x="344309" y="43040"/>
                  </a:lnTo>
                  <a:lnTo>
                    <a:pt x="344309" y="86080"/>
                  </a:lnTo>
                  <a:lnTo>
                    <a:pt x="387337" y="86080"/>
                  </a:lnTo>
                  <a:lnTo>
                    <a:pt x="387337" y="129120"/>
                  </a:lnTo>
                  <a:lnTo>
                    <a:pt x="473417" y="129120"/>
                  </a:lnTo>
                  <a:lnTo>
                    <a:pt x="473417" y="86080"/>
                  </a:lnTo>
                  <a:close/>
                </a:path>
              </a:pathLst>
            </a:custGeom>
            <a:solidFill>
              <a:srgbClr val="000000"/>
            </a:solidFill>
          </p:spPr>
          <p:txBody>
            <a:bodyPr wrap="square" lIns="0" tIns="0" rIns="0" bIns="0" rtlCol="0"/>
            <a:lstStyle/>
            <a:p>
              <a:endParaRPr/>
            </a:p>
          </p:txBody>
        </p:sp>
      </p:grpSp>
      <p:grpSp>
        <p:nvGrpSpPr>
          <p:cNvPr id="34" name="Grupa 33">
            <a:extLst>
              <a:ext uri="{FF2B5EF4-FFF2-40B4-BE49-F238E27FC236}">
                <a16:creationId xmlns:a16="http://schemas.microsoft.com/office/drawing/2014/main" id="{576F6AA1-0340-463A-9438-449A88664DE2}"/>
              </a:ext>
            </a:extLst>
          </p:cNvPr>
          <p:cNvGrpSpPr/>
          <p:nvPr/>
        </p:nvGrpSpPr>
        <p:grpSpPr>
          <a:xfrm>
            <a:off x="5921503" y="3835345"/>
            <a:ext cx="709461" cy="850900"/>
            <a:chOff x="5921503" y="3835345"/>
            <a:chExt cx="709461" cy="850900"/>
          </a:xfrm>
        </p:grpSpPr>
        <p:grpSp>
          <p:nvGrpSpPr>
            <p:cNvPr id="2" name="Grupa 1">
              <a:extLst>
                <a:ext uri="{FF2B5EF4-FFF2-40B4-BE49-F238E27FC236}">
                  <a16:creationId xmlns:a16="http://schemas.microsoft.com/office/drawing/2014/main" id="{5DABAB3C-6B46-466C-AB3A-132316744B6E}"/>
                </a:ext>
              </a:extLst>
            </p:cNvPr>
            <p:cNvGrpSpPr/>
            <p:nvPr/>
          </p:nvGrpSpPr>
          <p:grpSpPr>
            <a:xfrm>
              <a:off x="5921503" y="3835345"/>
              <a:ext cx="709461" cy="850900"/>
              <a:chOff x="4912296" y="2262720"/>
              <a:chExt cx="709461" cy="850900"/>
            </a:xfrm>
          </p:grpSpPr>
          <p:grpSp>
            <p:nvGrpSpPr>
              <p:cNvPr id="25" name="object 44">
                <a:extLst>
                  <a:ext uri="{FF2B5EF4-FFF2-40B4-BE49-F238E27FC236}">
                    <a16:creationId xmlns:a16="http://schemas.microsoft.com/office/drawing/2014/main" id="{CF842341-DD55-44F1-98AD-D21C2318CA79}"/>
                  </a:ext>
                </a:extLst>
              </p:cNvPr>
              <p:cNvGrpSpPr/>
              <p:nvPr/>
            </p:nvGrpSpPr>
            <p:grpSpPr>
              <a:xfrm>
                <a:off x="5054067" y="2262720"/>
                <a:ext cx="567690" cy="850900"/>
                <a:chOff x="5054067" y="2262720"/>
                <a:chExt cx="567690" cy="850900"/>
              </a:xfrm>
            </p:grpSpPr>
            <p:sp>
              <p:nvSpPr>
                <p:cNvPr id="26" name="object 45">
                  <a:extLst>
                    <a:ext uri="{FF2B5EF4-FFF2-40B4-BE49-F238E27FC236}">
                      <a16:creationId xmlns:a16="http://schemas.microsoft.com/office/drawing/2014/main" id="{D6B9B705-8E2E-41FA-B4E1-C600FCCB56D5}"/>
                    </a:ext>
                  </a:extLst>
                </p:cNvPr>
                <p:cNvSpPr/>
                <p:nvPr/>
              </p:nvSpPr>
              <p:spPr>
                <a:xfrm>
                  <a:off x="5054066" y="2499016"/>
                  <a:ext cx="425450" cy="614680"/>
                </a:xfrm>
                <a:custGeom>
                  <a:avLst/>
                  <a:gdLst/>
                  <a:ahLst/>
                  <a:cxnLst/>
                  <a:rect l="l" t="t" r="r" b="b"/>
                  <a:pathLst>
                    <a:path w="425450" h="614680">
                      <a:moveTo>
                        <a:pt x="189026" y="94513"/>
                      </a:moveTo>
                      <a:lnTo>
                        <a:pt x="141770" y="94513"/>
                      </a:lnTo>
                      <a:lnTo>
                        <a:pt x="141770" y="330822"/>
                      </a:lnTo>
                      <a:lnTo>
                        <a:pt x="189026" y="330822"/>
                      </a:lnTo>
                      <a:lnTo>
                        <a:pt x="189026" y="94513"/>
                      </a:lnTo>
                      <a:close/>
                    </a:path>
                    <a:path w="425450" h="614680">
                      <a:moveTo>
                        <a:pt x="283540" y="94513"/>
                      </a:moveTo>
                      <a:lnTo>
                        <a:pt x="236296" y="94513"/>
                      </a:lnTo>
                      <a:lnTo>
                        <a:pt x="236296" y="0"/>
                      </a:lnTo>
                      <a:lnTo>
                        <a:pt x="189039" y="0"/>
                      </a:lnTo>
                      <a:lnTo>
                        <a:pt x="189039" y="94526"/>
                      </a:lnTo>
                      <a:lnTo>
                        <a:pt x="236283" y="94526"/>
                      </a:lnTo>
                      <a:lnTo>
                        <a:pt x="236283" y="330796"/>
                      </a:lnTo>
                      <a:lnTo>
                        <a:pt x="283540" y="330796"/>
                      </a:lnTo>
                      <a:lnTo>
                        <a:pt x="283540" y="94513"/>
                      </a:lnTo>
                      <a:close/>
                    </a:path>
                    <a:path w="425450" h="614680">
                      <a:moveTo>
                        <a:pt x="425335" y="567105"/>
                      </a:moveTo>
                      <a:lnTo>
                        <a:pt x="330809" y="567105"/>
                      </a:lnTo>
                      <a:lnTo>
                        <a:pt x="330809" y="330885"/>
                      </a:lnTo>
                      <a:lnTo>
                        <a:pt x="283540" y="330885"/>
                      </a:lnTo>
                      <a:lnTo>
                        <a:pt x="283540" y="567105"/>
                      </a:lnTo>
                      <a:lnTo>
                        <a:pt x="141770" y="567105"/>
                      </a:lnTo>
                      <a:lnTo>
                        <a:pt x="141770" y="330885"/>
                      </a:lnTo>
                      <a:lnTo>
                        <a:pt x="94475" y="330885"/>
                      </a:lnTo>
                      <a:lnTo>
                        <a:pt x="94475" y="567105"/>
                      </a:lnTo>
                      <a:lnTo>
                        <a:pt x="0" y="567105"/>
                      </a:lnTo>
                      <a:lnTo>
                        <a:pt x="0" y="614095"/>
                      </a:lnTo>
                      <a:lnTo>
                        <a:pt x="425335" y="614095"/>
                      </a:lnTo>
                      <a:lnTo>
                        <a:pt x="425335" y="567105"/>
                      </a:lnTo>
                      <a:close/>
                    </a:path>
                  </a:pathLst>
                </a:custGeom>
                <a:solidFill>
                  <a:srgbClr val="000000"/>
                </a:solidFill>
              </p:spPr>
              <p:txBody>
                <a:bodyPr wrap="square" lIns="0" tIns="0" rIns="0" bIns="0" rtlCol="0"/>
                <a:lstStyle/>
                <a:p>
                  <a:endParaRPr/>
                </a:p>
              </p:txBody>
            </p:sp>
            <p:sp>
              <p:nvSpPr>
                <p:cNvPr id="27" name="object 46">
                  <a:extLst>
                    <a:ext uri="{FF2B5EF4-FFF2-40B4-BE49-F238E27FC236}">
                      <a16:creationId xmlns:a16="http://schemas.microsoft.com/office/drawing/2014/main" id="{06897626-DF36-40F6-9B3F-2CEC563AC585}"/>
                    </a:ext>
                  </a:extLst>
                </p:cNvPr>
                <p:cNvSpPr/>
                <p:nvPr/>
              </p:nvSpPr>
              <p:spPr>
                <a:xfrm>
                  <a:off x="5432132" y="2262720"/>
                  <a:ext cx="189014" cy="283552"/>
                </a:xfrm>
                <a:prstGeom prst="rect">
                  <a:avLst/>
                </a:prstGeom>
                <a:blipFill>
                  <a:blip r:embed="rId3" cstate="print"/>
                  <a:stretch>
                    <a:fillRect/>
                  </a:stretch>
                </a:blipFill>
              </p:spPr>
              <p:txBody>
                <a:bodyPr wrap="square" lIns="0" tIns="0" rIns="0" bIns="0" rtlCol="0"/>
                <a:lstStyle/>
                <a:p>
                  <a:endParaRPr/>
                </a:p>
              </p:txBody>
            </p:sp>
          </p:grpSp>
          <p:sp>
            <p:nvSpPr>
              <p:cNvPr id="28" name="object 49">
                <a:extLst>
                  <a:ext uri="{FF2B5EF4-FFF2-40B4-BE49-F238E27FC236}">
                    <a16:creationId xmlns:a16="http://schemas.microsoft.com/office/drawing/2014/main" id="{84D6963D-4424-4015-88A7-C144F4E80126}"/>
                  </a:ext>
                </a:extLst>
              </p:cNvPr>
              <p:cNvSpPr/>
              <p:nvPr/>
            </p:nvSpPr>
            <p:spPr>
              <a:xfrm>
                <a:off x="4912296" y="2262720"/>
                <a:ext cx="189026" cy="283552"/>
              </a:xfrm>
              <a:prstGeom prst="rect">
                <a:avLst/>
              </a:prstGeom>
              <a:blipFill>
                <a:blip r:embed="rId4" cstate="print"/>
                <a:stretch>
                  <a:fillRect/>
                </a:stretch>
              </a:blipFill>
            </p:spPr>
            <p:txBody>
              <a:bodyPr wrap="square" lIns="0" tIns="0" rIns="0" bIns="0" rtlCol="0"/>
              <a:lstStyle/>
              <a:p>
                <a:endParaRPr/>
              </a:p>
            </p:txBody>
          </p:sp>
        </p:grpSp>
        <p:sp>
          <p:nvSpPr>
            <p:cNvPr id="29" name="object 47">
              <a:extLst>
                <a:ext uri="{FF2B5EF4-FFF2-40B4-BE49-F238E27FC236}">
                  <a16:creationId xmlns:a16="http://schemas.microsoft.com/office/drawing/2014/main" id="{C647A407-E329-4958-9EF5-864332891B97}"/>
                </a:ext>
              </a:extLst>
            </p:cNvPr>
            <p:cNvSpPr/>
            <p:nvPr/>
          </p:nvSpPr>
          <p:spPr>
            <a:xfrm>
              <a:off x="6252185" y="3959823"/>
              <a:ext cx="47625" cy="47625"/>
            </a:xfrm>
            <a:custGeom>
              <a:avLst/>
              <a:gdLst/>
              <a:ahLst/>
              <a:cxnLst/>
              <a:rect l="l" t="t" r="r" b="b"/>
              <a:pathLst>
                <a:path w="47625" h="47625">
                  <a:moveTo>
                    <a:pt x="47256" y="0"/>
                  </a:moveTo>
                  <a:lnTo>
                    <a:pt x="0" y="0"/>
                  </a:lnTo>
                  <a:lnTo>
                    <a:pt x="0" y="47256"/>
                  </a:lnTo>
                  <a:lnTo>
                    <a:pt x="47256" y="47256"/>
                  </a:lnTo>
                  <a:lnTo>
                    <a:pt x="47256" y="0"/>
                  </a:lnTo>
                  <a:close/>
                </a:path>
              </a:pathLst>
            </a:custGeom>
            <a:solidFill>
              <a:srgbClr val="D1AA2F"/>
            </a:solidFill>
          </p:spPr>
          <p:txBody>
            <a:bodyPr wrap="square" lIns="0" tIns="0" rIns="0" bIns="0" rtlCol="0"/>
            <a:lstStyle/>
            <a:p>
              <a:endParaRPr/>
            </a:p>
          </p:txBody>
        </p:sp>
        <p:sp>
          <p:nvSpPr>
            <p:cNvPr id="30" name="object 48">
              <a:extLst>
                <a:ext uri="{FF2B5EF4-FFF2-40B4-BE49-F238E27FC236}">
                  <a16:creationId xmlns:a16="http://schemas.microsoft.com/office/drawing/2014/main" id="{BB530A4B-026A-4608-B331-AD631DA3E4D6}"/>
                </a:ext>
              </a:extLst>
            </p:cNvPr>
            <p:cNvSpPr/>
            <p:nvPr/>
          </p:nvSpPr>
          <p:spPr>
            <a:xfrm>
              <a:off x="6252185" y="3880101"/>
              <a:ext cx="47625" cy="47625"/>
            </a:xfrm>
            <a:custGeom>
              <a:avLst/>
              <a:gdLst/>
              <a:ahLst/>
              <a:cxnLst/>
              <a:rect l="l" t="t" r="r" b="b"/>
              <a:pathLst>
                <a:path w="47625" h="47625">
                  <a:moveTo>
                    <a:pt x="47256" y="0"/>
                  </a:moveTo>
                  <a:lnTo>
                    <a:pt x="0" y="0"/>
                  </a:lnTo>
                  <a:lnTo>
                    <a:pt x="0" y="47256"/>
                  </a:lnTo>
                  <a:lnTo>
                    <a:pt x="47256" y="47256"/>
                  </a:lnTo>
                  <a:lnTo>
                    <a:pt x="47256" y="0"/>
                  </a:lnTo>
                  <a:close/>
                </a:path>
              </a:pathLst>
            </a:custGeom>
            <a:solidFill>
              <a:srgbClr val="D1AA2F"/>
            </a:solidFill>
          </p:spPr>
          <p:txBody>
            <a:bodyPr wrap="square" lIns="0" tIns="0" rIns="0" bIns="0" rtlCol="0"/>
            <a:lstStyle/>
            <a:p>
              <a:endParaRPr/>
            </a:p>
          </p:txBody>
        </p:sp>
      </p:grpSp>
      <p:grpSp>
        <p:nvGrpSpPr>
          <p:cNvPr id="33" name="Grupa 32">
            <a:extLst>
              <a:ext uri="{FF2B5EF4-FFF2-40B4-BE49-F238E27FC236}">
                <a16:creationId xmlns:a16="http://schemas.microsoft.com/office/drawing/2014/main" id="{84EA34FB-C36F-45E3-86DC-DA503CB0C3DE}"/>
              </a:ext>
            </a:extLst>
          </p:cNvPr>
          <p:cNvGrpSpPr/>
          <p:nvPr/>
        </p:nvGrpSpPr>
        <p:grpSpPr>
          <a:xfrm>
            <a:off x="5014444" y="3865498"/>
            <a:ext cx="673100" cy="817244"/>
            <a:chOff x="5089774" y="3854755"/>
            <a:chExt cx="673100" cy="817244"/>
          </a:xfrm>
        </p:grpSpPr>
        <p:grpSp>
          <p:nvGrpSpPr>
            <p:cNvPr id="18" name="object 32">
              <a:extLst>
                <a:ext uri="{FF2B5EF4-FFF2-40B4-BE49-F238E27FC236}">
                  <a16:creationId xmlns:a16="http://schemas.microsoft.com/office/drawing/2014/main" id="{65916D17-2941-4529-9E5C-57F2C64177FB}"/>
                </a:ext>
              </a:extLst>
            </p:cNvPr>
            <p:cNvGrpSpPr/>
            <p:nvPr/>
          </p:nvGrpSpPr>
          <p:grpSpPr>
            <a:xfrm>
              <a:off x="5089774" y="3854755"/>
              <a:ext cx="673100" cy="817244"/>
              <a:chOff x="854392" y="3798036"/>
              <a:chExt cx="673100" cy="817244"/>
            </a:xfrm>
          </p:grpSpPr>
          <p:sp>
            <p:nvSpPr>
              <p:cNvPr id="19" name="object 33">
                <a:extLst>
                  <a:ext uri="{FF2B5EF4-FFF2-40B4-BE49-F238E27FC236}">
                    <a16:creationId xmlns:a16="http://schemas.microsoft.com/office/drawing/2014/main" id="{FA23637F-CFC6-4058-BEA2-8F7EB932B7FD}"/>
                  </a:ext>
                </a:extLst>
              </p:cNvPr>
              <p:cNvSpPr/>
              <p:nvPr/>
            </p:nvSpPr>
            <p:spPr>
              <a:xfrm>
                <a:off x="902462" y="3798036"/>
                <a:ext cx="528955" cy="769620"/>
              </a:xfrm>
              <a:custGeom>
                <a:avLst/>
                <a:gdLst/>
                <a:ahLst/>
                <a:cxnLst/>
                <a:rect l="l" t="t" r="r" b="b"/>
                <a:pathLst>
                  <a:path w="528955" h="769620">
                    <a:moveTo>
                      <a:pt x="48069" y="48082"/>
                    </a:moveTo>
                    <a:lnTo>
                      <a:pt x="0" y="48082"/>
                    </a:lnTo>
                    <a:lnTo>
                      <a:pt x="0" y="240347"/>
                    </a:lnTo>
                    <a:lnTo>
                      <a:pt x="48069" y="240347"/>
                    </a:lnTo>
                    <a:lnTo>
                      <a:pt x="48069" y="48082"/>
                    </a:lnTo>
                    <a:close/>
                  </a:path>
                  <a:path w="528955" h="769620">
                    <a:moveTo>
                      <a:pt x="96126" y="0"/>
                    </a:moveTo>
                    <a:lnTo>
                      <a:pt x="48069" y="0"/>
                    </a:lnTo>
                    <a:lnTo>
                      <a:pt x="48069" y="48082"/>
                    </a:lnTo>
                    <a:lnTo>
                      <a:pt x="96126" y="48082"/>
                    </a:lnTo>
                    <a:lnTo>
                      <a:pt x="96126" y="0"/>
                    </a:lnTo>
                    <a:close/>
                  </a:path>
                  <a:path w="528955" h="769620">
                    <a:moveTo>
                      <a:pt x="96151" y="240347"/>
                    </a:moveTo>
                    <a:lnTo>
                      <a:pt x="48082" y="240347"/>
                    </a:lnTo>
                    <a:lnTo>
                      <a:pt x="48082" y="288417"/>
                    </a:lnTo>
                    <a:lnTo>
                      <a:pt x="96151" y="288417"/>
                    </a:lnTo>
                    <a:lnTo>
                      <a:pt x="96151" y="240347"/>
                    </a:lnTo>
                    <a:close/>
                  </a:path>
                  <a:path w="528955" h="769620">
                    <a:moveTo>
                      <a:pt x="336473" y="384556"/>
                    </a:moveTo>
                    <a:lnTo>
                      <a:pt x="192278" y="384556"/>
                    </a:lnTo>
                    <a:lnTo>
                      <a:pt x="192278" y="336486"/>
                    </a:lnTo>
                    <a:lnTo>
                      <a:pt x="144221" y="336486"/>
                    </a:lnTo>
                    <a:lnTo>
                      <a:pt x="144221" y="288417"/>
                    </a:lnTo>
                    <a:lnTo>
                      <a:pt x="96151" y="288417"/>
                    </a:lnTo>
                    <a:lnTo>
                      <a:pt x="96151" y="336486"/>
                    </a:lnTo>
                    <a:lnTo>
                      <a:pt x="144208" y="336486"/>
                    </a:lnTo>
                    <a:lnTo>
                      <a:pt x="144208" y="384556"/>
                    </a:lnTo>
                    <a:lnTo>
                      <a:pt x="192265" y="384556"/>
                    </a:lnTo>
                    <a:lnTo>
                      <a:pt x="192265" y="432816"/>
                    </a:lnTo>
                    <a:lnTo>
                      <a:pt x="240334" y="432816"/>
                    </a:lnTo>
                    <a:lnTo>
                      <a:pt x="240334" y="480707"/>
                    </a:lnTo>
                    <a:lnTo>
                      <a:pt x="192278" y="480707"/>
                    </a:lnTo>
                    <a:lnTo>
                      <a:pt x="192278" y="528764"/>
                    </a:lnTo>
                    <a:lnTo>
                      <a:pt x="48069" y="528764"/>
                    </a:lnTo>
                    <a:lnTo>
                      <a:pt x="48069" y="576834"/>
                    </a:lnTo>
                    <a:lnTo>
                      <a:pt x="192278" y="576834"/>
                    </a:lnTo>
                    <a:lnTo>
                      <a:pt x="192278" y="528777"/>
                    </a:lnTo>
                    <a:lnTo>
                      <a:pt x="240347" y="528777"/>
                    </a:lnTo>
                    <a:lnTo>
                      <a:pt x="240347" y="481076"/>
                    </a:lnTo>
                    <a:lnTo>
                      <a:pt x="288417" y="481076"/>
                    </a:lnTo>
                    <a:lnTo>
                      <a:pt x="288417" y="432816"/>
                    </a:lnTo>
                    <a:lnTo>
                      <a:pt x="336473" y="432816"/>
                    </a:lnTo>
                    <a:lnTo>
                      <a:pt x="336473" y="384556"/>
                    </a:lnTo>
                    <a:close/>
                  </a:path>
                  <a:path w="528955" h="769620">
                    <a:moveTo>
                      <a:pt x="384556" y="672985"/>
                    </a:moveTo>
                    <a:lnTo>
                      <a:pt x="336486" y="672985"/>
                    </a:lnTo>
                    <a:lnTo>
                      <a:pt x="336486" y="721042"/>
                    </a:lnTo>
                    <a:lnTo>
                      <a:pt x="192278" y="721042"/>
                    </a:lnTo>
                    <a:lnTo>
                      <a:pt x="192278" y="769112"/>
                    </a:lnTo>
                    <a:lnTo>
                      <a:pt x="336486" y="769112"/>
                    </a:lnTo>
                    <a:lnTo>
                      <a:pt x="336486" y="721055"/>
                    </a:lnTo>
                    <a:lnTo>
                      <a:pt x="384556" y="721055"/>
                    </a:lnTo>
                    <a:lnTo>
                      <a:pt x="384556" y="672985"/>
                    </a:lnTo>
                    <a:close/>
                  </a:path>
                  <a:path w="528955" h="769620">
                    <a:moveTo>
                      <a:pt x="384556" y="336486"/>
                    </a:moveTo>
                    <a:lnTo>
                      <a:pt x="336486" y="336486"/>
                    </a:lnTo>
                    <a:lnTo>
                      <a:pt x="336486" y="384556"/>
                    </a:lnTo>
                    <a:lnTo>
                      <a:pt x="384556" y="384556"/>
                    </a:lnTo>
                    <a:lnTo>
                      <a:pt x="384556" y="336486"/>
                    </a:lnTo>
                    <a:close/>
                  </a:path>
                  <a:path w="528955" h="769620">
                    <a:moveTo>
                      <a:pt x="432625" y="624903"/>
                    </a:moveTo>
                    <a:lnTo>
                      <a:pt x="384556" y="624903"/>
                    </a:lnTo>
                    <a:lnTo>
                      <a:pt x="384556" y="672985"/>
                    </a:lnTo>
                    <a:lnTo>
                      <a:pt x="432625" y="672985"/>
                    </a:lnTo>
                    <a:lnTo>
                      <a:pt x="432625" y="624903"/>
                    </a:lnTo>
                    <a:close/>
                  </a:path>
                  <a:path w="528955" h="769620">
                    <a:moveTo>
                      <a:pt x="432625" y="288417"/>
                    </a:moveTo>
                    <a:lnTo>
                      <a:pt x="384556" y="288417"/>
                    </a:lnTo>
                    <a:lnTo>
                      <a:pt x="384556" y="336486"/>
                    </a:lnTo>
                    <a:lnTo>
                      <a:pt x="432625" y="336486"/>
                    </a:lnTo>
                    <a:lnTo>
                      <a:pt x="432625" y="288417"/>
                    </a:lnTo>
                    <a:close/>
                  </a:path>
                  <a:path w="528955" h="769620">
                    <a:moveTo>
                      <a:pt x="480695" y="576834"/>
                    </a:moveTo>
                    <a:lnTo>
                      <a:pt x="432625" y="576834"/>
                    </a:lnTo>
                    <a:lnTo>
                      <a:pt x="432625" y="624903"/>
                    </a:lnTo>
                    <a:lnTo>
                      <a:pt x="480695" y="624903"/>
                    </a:lnTo>
                    <a:lnTo>
                      <a:pt x="480695" y="576834"/>
                    </a:lnTo>
                    <a:close/>
                  </a:path>
                  <a:path w="528955" h="769620">
                    <a:moveTo>
                      <a:pt x="480695" y="240347"/>
                    </a:moveTo>
                    <a:lnTo>
                      <a:pt x="432625" y="240347"/>
                    </a:lnTo>
                    <a:lnTo>
                      <a:pt x="432625" y="288417"/>
                    </a:lnTo>
                    <a:lnTo>
                      <a:pt x="480695" y="288417"/>
                    </a:lnTo>
                    <a:lnTo>
                      <a:pt x="480695" y="240347"/>
                    </a:lnTo>
                    <a:close/>
                  </a:path>
                  <a:path w="528955" h="769620">
                    <a:moveTo>
                      <a:pt x="480695" y="0"/>
                    </a:moveTo>
                    <a:lnTo>
                      <a:pt x="432625" y="0"/>
                    </a:lnTo>
                    <a:lnTo>
                      <a:pt x="432625" y="48069"/>
                    </a:lnTo>
                    <a:lnTo>
                      <a:pt x="480695" y="48069"/>
                    </a:lnTo>
                    <a:lnTo>
                      <a:pt x="480695" y="0"/>
                    </a:lnTo>
                    <a:close/>
                  </a:path>
                  <a:path w="528955" h="769620">
                    <a:moveTo>
                      <a:pt x="528764" y="48082"/>
                    </a:moveTo>
                    <a:lnTo>
                      <a:pt x="480695" y="48082"/>
                    </a:lnTo>
                    <a:lnTo>
                      <a:pt x="480695" y="240347"/>
                    </a:lnTo>
                    <a:lnTo>
                      <a:pt x="528764" y="240347"/>
                    </a:lnTo>
                    <a:lnTo>
                      <a:pt x="528764" y="48082"/>
                    </a:lnTo>
                    <a:close/>
                  </a:path>
                </a:pathLst>
              </a:custGeom>
              <a:solidFill>
                <a:srgbClr val="030303"/>
              </a:solidFill>
            </p:spPr>
            <p:txBody>
              <a:bodyPr wrap="square" lIns="0" tIns="0" rIns="0" bIns="0" rtlCol="0"/>
              <a:lstStyle/>
              <a:p>
                <a:endParaRPr/>
              </a:p>
            </p:txBody>
          </p:sp>
          <p:sp>
            <p:nvSpPr>
              <p:cNvPr id="20" name="object 34">
                <a:extLst>
                  <a:ext uri="{FF2B5EF4-FFF2-40B4-BE49-F238E27FC236}">
                    <a16:creationId xmlns:a16="http://schemas.microsoft.com/office/drawing/2014/main" id="{687F41A3-1F2E-4474-A5A7-EB8DF79DC0F3}"/>
                  </a:ext>
                </a:extLst>
              </p:cNvPr>
              <p:cNvSpPr/>
              <p:nvPr/>
            </p:nvSpPr>
            <p:spPr>
              <a:xfrm>
                <a:off x="1383157" y="4230662"/>
                <a:ext cx="144780" cy="144780"/>
              </a:xfrm>
              <a:custGeom>
                <a:avLst/>
                <a:gdLst/>
                <a:ahLst/>
                <a:cxnLst/>
                <a:rect l="l" t="t" r="r" b="b"/>
                <a:pathLst>
                  <a:path w="144780" h="144779">
                    <a:moveTo>
                      <a:pt x="96126" y="0"/>
                    </a:moveTo>
                    <a:lnTo>
                      <a:pt x="48069" y="0"/>
                    </a:lnTo>
                    <a:lnTo>
                      <a:pt x="48069" y="48069"/>
                    </a:lnTo>
                    <a:lnTo>
                      <a:pt x="96126" y="48069"/>
                    </a:lnTo>
                    <a:lnTo>
                      <a:pt x="96126" y="0"/>
                    </a:lnTo>
                    <a:close/>
                  </a:path>
                  <a:path w="144780" h="144779">
                    <a:moveTo>
                      <a:pt x="144195" y="48082"/>
                    </a:moveTo>
                    <a:lnTo>
                      <a:pt x="96139" y="48082"/>
                    </a:lnTo>
                    <a:lnTo>
                      <a:pt x="96139" y="96139"/>
                    </a:lnTo>
                    <a:lnTo>
                      <a:pt x="48069" y="96139"/>
                    </a:lnTo>
                    <a:lnTo>
                      <a:pt x="48069" y="48082"/>
                    </a:lnTo>
                    <a:lnTo>
                      <a:pt x="0" y="48082"/>
                    </a:lnTo>
                    <a:lnTo>
                      <a:pt x="0" y="96151"/>
                    </a:lnTo>
                    <a:lnTo>
                      <a:pt x="48069" y="96151"/>
                    </a:lnTo>
                    <a:lnTo>
                      <a:pt x="48069" y="144208"/>
                    </a:lnTo>
                    <a:lnTo>
                      <a:pt x="96139" y="144208"/>
                    </a:lnTo>
                    <a:lnTo>
                      <a:pt x="96139" y="96151"/>
                    </a:lnTo>
                    <a:lnTo>
                      <a:pt x="144195" y="96151"/>
                    </a:lnTo>
                    <a:lnTo>
                      <a:pt x="144195" y="48082"/>
                    </a:lnTo>
                    <a:close/>
                  </a:path>
                </a:pathLst>
              </a:custGeom>
              <a:solidFill>
                <a:srgbClr val="0081A5"/>
              </a:solidFill>
            </p:spPr>
            <p:txBody>
              <a:bodyPr wrap="square" lIns="0" tIns="0" rIns="0" bIns="0" rtlCol="0"/>
              <a:lstStyle/>
              <a:p>
                <a:endParaRPr/>
              </a:p>
            </p:txBody>
          </p:sp>
          <p:sp>
            <p:nvSpPr>
              <p:cNvPr id="21" name="object 35">
                <a:extLst>
                  <a:ext uri="{FF2B5EF4-FFF2-40B4-BE49-F238E27FC236}">
                    <a16:creationId xmlns:a16="http://schemas.microsoft.com/office/drawing/2014/main" id="{DEA2B464-4453-496E-9506-3F65FD3BFEF8}"/>
                  </a:ext>
                </a:extLst>
              </p:cNvPr>
              <p:cNvSpPr/>
              <p:nvPr/>
            </p:nvSpPr>
            <p:spPr>
              <a:xfrm>
                <a:off x="854392" y="4374870"/>
                <a:ext cx="240665" cy="240665"/>
              </a:xfrm>
              <a:custGeom>
                <a:avLst/>
                <a:gdLst/>
                <a:ahLst/>
                <a:cxnLst/>
                <a:rect l="l" t="t" r="r" b="b"/>
                <a:pathLst>
                  <a:path w="240665" h="240664">
                    <a:moveTo>
                      <a:pt x="96139" y="144208"/>
                    </a:moveTo>
                    <a:lnTo>
                      <a:pt x="48069" y="144208"/>
                    </a:lnTo>
                    <a:lnTo>
                      <a:pt x="48069" y="48082"/>
                    </a:lnTo>
                    <a:lnTo>
                      <a:pt x="0" y="48082"/>
                    </a:lnTo>
                    <a:lnTo>
                      <a:pt x="0" y="144221"/>
                    </a:lnTo>
                    <a:lnTo>
                      <a:pt x="48069" y="144221"/>
                    </a:lnTo>
                    <a:lnTo>
                      <a:pt x="48069" y="192278"/>
                    </a:lnTo>
                    <a:lnTo>
                      <a:pt x="96139" y="192278"/>
                    </a:lnTo>
                    <a:lnTo>
                      <a:pt x="96139" y="144208"/>
                    </a:lnTo>
                    <a:close/>
                  </a:path>
                  <a:path w="240665" h="240664">
                    <a:moveTo>
                      <a:pt x="96139" y="0"/>
                    </a:moveTo>
                    <a:lnTo>
                      <a:pt x="48069" y="0"/>
                    </a:lnTo>
                    <a:lnTo>
                      <a:pt x="48069" y="48069"/>
                    </a:lnTo>
                    <a:lnTo>
                      <a:pt x="96139" y="48069"/>
                    </a:lnTo>
                    <a:lnTo>
                      <a:pt x="96139" y="0"/>
                    </a:lnTo>
                    <a:close/>
                  </a:path>
                  <a:path w="240665" h="240664">
                    <a:moveTo>
                      <a:pt x="240347" y="192290"/>
                    </a:moveTo>
                    <a:lnTo>
                      <a:pt x="96139" y="192290"/>
                    </a:lnTo>
                    <a:lnTo>
                      <a:pt x="96139" y="240360"/>
                    </a:lnTo>
                    <a:lnTo>
                      <a:pt x="240347" y="240360"/>
                    </a:lnTo>
                    <a:lnTo>
                      <a:pt x="240347" y="192290"/>
                    </a:lnTo>
                    <a:close/>
                  </a:path>
                </a:pathLst>
              </a:custGeom>
              <a:solidFill>
                <a:srgbClr val="030303"/>
              </a:solidFill>
            </p:spPr>
            <p:txBody>
              <a:bodyPr wrap="square" lIns="0" tIns="0" rIns="0" bIns="0" rtlCol="0"/>
              <a:lstStyle/>
              <a:p>
                <a:endParaRPr/>
              </a:p>
            </p:txBody>
          </p:sp>
        </p:grpSp>
        <p:sp>
          <p:nvSpPr>
            <p:cNvPr id="31" name="object 31">
              <a:extLst>
                <a:ext uri="{FF2B5EF4-FFF2-40B4-BE49-F238E27FC236}">
                  <a16:creationId xmlns:a16="http://schemas.microsoft.com/office/drawing/2014/main" id="{8F28BDA3-60C6-402B-A758-F26D711B7060}"/>
                </a:ext>
              </a:extLst>
            </p:cNvPr>
            <p:cNvSpPr/>
            <p:nvPr/>
          </p:nvSpPr>
          <p:spPr>
            <a:xfrm>
              <a:off x="5474635" y="3855133"/>
              <a:ext cx="48260" cy="48260"/>
            </a:xfrm>
            <a:custGeom>
              <a:avLst/>
              <a:gdLst/>
              <a:ahLst/>
              <a:cxnLst/>
              <a:rect l="l" t="t" r="r" b="b"/>
              <a:pathLst>
                <a:path w="48259" h="48260">
                  <a:moveTo>
                    <a:pt x="48069" y="0"/>
                  </a:moveTo>
                  <a:lnTo>
                    <a:pt x="0" y="0"/>
                  </a:lnTo>
                  <a:lnTo>
                    <a:pt x="0" y="48069"/>
                  </a:lnTo>
                  <a:lnTo>
                    <a:pt x="48069" y="48069"/>
                  </a:lnTo>
                  <a:lnTo>
                    <a:pt x="48069" y="0"/>
                  </a:lnTo>
                  <a:close/>
                </a:path>
              </a:pathLst>
            </a:custGeom>
            <a:solidFill>
              <a:srgbClr val="0081A5"/>
            </a:solidFill>
          </p:spPr>
          <p:txBody>
            <a:bodyPr wrap="square" lIns="0" tIns="0" rIns="0" bIns="0" rtlCol="0"/>
            <a:lstStyle/>
            <a:p>
              <a:endParaRPr/>
            </a:p>
          </p:txBody>
        </p:sp>
        <p:sp>
          <p:nvSpPr>
            <p:cNvPr id="32" name="object 36">
              <a:extLst>
                <a:ext uri="{FF2B5EF4-FFF2-40B4-BE49-F238E27FC236}">
                  <a16:creationId xmlns:a16="http://schemas.microsoft.com/office/drawing/2014/main" id="{DE1ED980-27CC-4A8E-9F8E-EA94A8CA2419}"/>
                </a:ext>
              </a:extLst>
            </p:cNvPr>
            <p:cNvSpPr/>
            <p:nvPr/>
          </p:nvSpPr>
          <p:spPr>
            <a:xfrm>
              <a:off x="5280909" y="3855336"/>
              <a:ext cx="49530" cy="49530"/>
            </a:xfrm>
            <a:custGeom>
              <a:avLst/>
              <a:gdLst/>
              <a:ahLst/>
              <a:cxnLst/>
              <a:rect l="l" t="t" r="r" b="b"/>
              <a:pathLst>
                <a:path w="49530" h="49529">
                  <a:moveTo>
                    <a:pt x="48933" y="0"/>
                  </a:moveTo>
                  <a:lnTo>
                    <a:pt x="0" y="0"/>
                  </a:lnTo>
                  <a:lnTo>
                    <a:pt x="0" y="48933"/>
                  </a:lnTo>
                  <a:lnTo>
                    <a:pt x="48933" y="48933"/>
                  </a:lnTo>
                  <a:lnTo>
                    <a:pt x="48933" y="0"/>
                  </a:lnTo>
                  <a:close/>
                </a:path>
              </a:pathLst>
            </a:custGeom>
            <a:solidFill>
              <a:srgbClr val="0081A5"/>
            </a:solidFill>
          </p:spPr>
          <p:txBody>
            <a:bodyPr wrap="square" lIns="0" tIns="0" rIns="0" bIns="0" rtlCol="0"/>
            <a:lstStyle/>
            <a:p>
              <a:endParaRPr/>
            </a:p>
          </p:txBody>
        </p:sp>
      </p:grpSp>
      <p:grpSp>
        <p:nvGrpSpPr>
          <p:cNvPr id="36" name="object 56">
            <a:extLst>
              <a:ext uri="{FF2B5EF4-FFF2-40B4-BE49-F238E27FC236}">
                <a16:creationId xmlns:a16="http://schemas.microsoft.com/office/drawing/2014/main" id="{F668C2F2-39FE-456E-AA24-0CF680692906}"/>
              </a:ext>
            </a:extLst>
          </p:cNvPr>
          <p:cNvGrpSpPr/>
          <p:nvPr/>
        </p:nvGrpSpPr>
        <p:grpSpPr>
          <a:xfrm>
            <a:off x="6819533" y="3810404"/>
            <a:ext cx="819150" cy="819785"/>
            <a:chOff x="705112" y="5318321"/>
            <a:chExt cx="819150" cy="819785"/>
          </a:xfrm>
        </p:grpSpPr>
        <p:sp>
          <p:nvSpPr>
            <p:cNvPr id="37" name="object 57">
              <a:extLst>
                <a:ext uri="{FF2B5EF4-FFF2-40B4-BE49-F238E27FC236}">
                  <a16:creationId xmlns:a16="http://schemas.microsoft.com/office/drawing/2014/main" id="{E5BD0044-743B-4DDE-87D0-F402BC41F1F0}"/>
                </a:ext>
              </a:extLst>
            </p:cNvPr>
            <p:cNvSpPr/>
            <p:nvPr/>
          </p:nvSpPr>
          <p:spPr>
            <a:xfrm>
              <a:off x="859612" y="5830176"/>
              <a:ext cx="512445" cy="307340"/>
            </a:xfrm>
            <a:custGeom>
              <a:avLst/>
              <a:gdLst/>
              <a:ahLst/>
              <a:cxnLst/>
              <a:rect l="l" t="t" r="r" b="b"/>
              <a:pathLst>
                <a:path w="512444" h="307339">
                  <a:moveTo>
                    <a:pt x="51193" y="255943"/>
                  </a:moveTo>
                  <a:lnTo>
                    <a:pt x="0" y="255943"/>
                  </a:lnTo>
                  <a:lnTo>
                    <a:pt x="0" y="307124"/>
                  </a:lnTo>
                  <a:lnTo>
                    <a:pt x="51193" y="307124"/>
                  </a:lnTo>
                  <a:lnTo>
                    <a:pt x="51193" y="255943"/>
                  </a:lnTo>
                  <a:close/>
                </a:path>
                <a:path w="512444" h="307339">
                  <a:moveTo>
                    <a:pt x="255930" y="51193"/>
                  </a:moveTo>
                  <a:lnTo>
                    <a:pt x="204749" y="51193"/>
                  </a:lnTo>
                  <a:lnTo>
                    <a:pt x="204749" y="102374"/>
                  </a:lnTo>
                  <a:lnTo>
                    <a:pt x="153555" y="102374"/>
                  </a:lnTo>
                  <a:lnTo>
                    <a:pt x="153555" y="153555"/>
                  </a:lnTo>
                  <a:lnTo>
                    <a:pt x="102374" y="153555"/>
                  </a:lnTo>
                  <a:lnTo>
                    <a:pt x="102374" y="204736"/>
                  </a:lnTo>
                  <a:lnTo>
                    <a:pt x="51193" y="204736"/>
                  </a:lnTo>
                  <a:lnTo>
                    <a:pt x="51193" y="255930"/>
                  </a:lnTo>
                  <a:lnTo>
                    <a:pt x="102374" y="255930"/>
                  </a:lnTo>
                  <a:lnTo>
                    <a:pt x="102374" y="204749"/>
                  </a:lnTo>
                  <a:lnTo>
                    <a:pt x="153555" y="204749"/>
                  </a:lnTo>
                  <a:lnTo>
                    <a:pt x="153555" y="153568"/>
                  </a:lnTo>
                  <a:lnTo>
                    <a:pt x="204749" y="153568"/>
                  </a:lnTo>
                  <a:lnTo>
                    <a:pt x="204749" y="102387"/>
                  </a:lnTo>
                  <a:lnTo>
                    <a:pt x="255930" y="102387"/>
                  </a:lnTo>
                  <a:lnTo>
                    <a:pt x="255930" y="51193"/>
                  </a:lnTo>
                  <a:close/>
                </a:path>
                <a:path w="512444" h="307339">
                  <a:moveTo>
                    <a:pt x="307124" y="0"/>
                  </a:moveTo>
                  <a:lnTo>
                    <a:pt x="255930" y="0"/>
                  </a:lnTo>
                  <a:lnTo>
                    <a:pt x="255930" y="51181"/>
                  </a:lnTo>
                  <a:lnTo>
                    <a:pt x="307124" y="51181"/>
                  </a:lnTo>
                  <a:lnTo>
                    <a:pt x="307124" y="0"/>
                  </a:lnTo>
                  <a:close/>
                </a:path>
                <a:path w="512444" h="307339">
                  <a:moveTo>
                    <a:pt x="460679" y="51193"/>
                  </a:moveTo>
                  <a:lnTo>
                    <a:pt x="409486" y="51193"/>
                  </a:lnTo>
                  <a:lnTo>
                    <a:pt x="409486" y="102374"/>
                  </a:lnTo>
                  <a:lnTo>
                    <a:pt x="358305" y="102374"/>
                  </a:lnTo>
                  <a:lnTo>
                    <a:pt x="358305" y="51193"/>
                  </a:lnTo>
                  <a:lnTo>
                    <a:pt x="307124" y="51193"/>
                  </a:lnTo>
                  <a:lnTo>
                    <a:pt x="307124" y="102387"/>
                  </a:lnTo>
                  <a:lnTo>
                    <a:pt x="358305" y="102387"/>
                  </a:lnTo>
                  <a:lnTo>
                    <a:pt x="358305" y="153568"/>
                  </a:lnTo>
                  <a:lnTo>
                    <a:pt x="409498" y="153568"/>
                  </a:lnTo>
                  <a:lnTo>
                    <a:pt x="409498" y="102387"/>
                  </a:lnTo>
                  <a:lnTo>
                    <a:pt x="460679" y="102387"/>
                  </a:lnTo>
                  <a:lnTo>
                    <a:pt x="460679" y="51193"/>
                  </a:lnTo>
                  <a:close/>
                </a:path>
                <a:path w="512444" h="307339">
                  <a:moveTo>
                    <a:pt x="511860" y="0"/>
                  </a:moveTo>
                  <a:lnTo>
                    <a:pt x="460679" y="0"/>
                  </a:lnTo>
                  <a:lnTo>
                    <a:pt x="460679" y="51181"/>
                  </a:lnTo>
                  <a:lnTo>
                    <a:pt x="511860" y="51181"/>
                  </a:lnTo>
                  <a:lnTo>
                    <a:pt x="511860" y="0"/>
                  </a:lnTo>
                  <a:close/>
                </a:path>
              </a:pathLst>
            </a:custGeom>
            <a:solidFill>
              <a:srgbClr val="AF297A"/>
            </a:solidFill>
          </p:spPr>
          <p:txBody>
            <a:bodyPr wrap="square" lIns="0" tIns="0" rIns="0" bIns="0" rtlCol="0"/>
            <a:lstStyle/>
            <a:p>
              <a:endParaRPr/>
            </a:p>
          </p:txBody>
        </p:sp>
        <p:sp>
          <p:nvSpPr>
            <p:cNvPr id="38" name="object 58">
              <a:extLst>
                <a:ext uri="{FF2B5EF4-FFF2-40B4-BE49-F238E27FC236}">
                  <a16:creationId xmlns:a16="http://schemas.microsoft.com/office/drawing/2014/main" id="{DDBE2107-39E3-4768-9BA2-FA7B9931B316}"/>
                </a:ext>
              </a:extLst>
            </p:cNvPr>
            <p:cNvSpPr/>
            <p:nvPr/>
          </p:nvSpPr>
          <p:spPr>
            <a:xfrm>
              <a:off x="705104" y="5318328"/>
              <a:ext cx="716915" cy="665480"/>
            </a:xfrm>
            <a:custGeom>
              <a:avLst/>
              <a:gdLst/>
              <a:ahLst/>
              <a:cxnLst/>
              <a:rect l="l" t="t" r="r" b="b"/>
              <a:pathLst>
                <a:path w="716915" h="665479">
                  <a:moveTo>
                    <a:pt x="204673" y="307111"/>
                  </a:moveTo>
                  <a:lnTo>
                    <a:pt x="0" y="307111"/>
                  </a:lnTo>
                  <a:lnTo>
                    <a:pt x="0" y="357911"/>
                  </a:lnTo>
                  <a:lnTo>
                    <a:pt x="0" y="563651"/>
                  </a:lnTo>
                  <a:lnTo>
                    <a:pt x="0" y="665251"/>
                  </a:lnTo>
                  <a:lnTo>
                    <a:pt x="51181" y="665251"/>
                  </a:lnTo>
                  <a:lnTo>
                    <a:pt x="51181" y="563651"/>
                  </a:lnTo>
                  <a:lnTo>
                    <a:pt x="51181" y="357911"/>
                  </a:lnTo>
                  <a:lnTo>
                    <a:pt x="153479" y="357911"/>
                  </a:lnTo>
                  <a:lnTo>
                    <a:pt x="153479" y="563651"/>
                  </a:lnTo>
                  <a:lnTo>
                    <a:pt x="204673" y="563651"/>
                  </a:lnTo>
                  <a:lnTo>
                    <a:pt x="204673" y="357911"/>
                  </a:lnTo>
                  <a:lnTo>
                    <a:pt x="204673" y="307111"/>
                  </a:lnTo>
                  <a:close/>
                </a:path>
                <a:path w="716915" h="665479">
                  <a:moveTo>
                    <a:pt x="460641" y="153555"/>
                  </a:moveTo>
                  <a:lnTo>
                    <a:pt x="255778" y="153555"/>
                  </a:lnTo>
                  <a:lnTo>
                    <a:pt x="255778" y="204355"/>
                  </a:lnTo>
                  <a:lnTo>
                    <a:pt x="255778" y="410095"/>
                  </a:lnTo>
                  <a:lnTo>
                    <a:pt x="255778" y="511695"/>
                  </a:lnTo>
                  <a:lnTo>
                    <a:pt x="306959" y="511695"/>
                  </a:lnTo>
                  <a:lnTo>
                    <a:pt x="306959" y="410095"/>
                  </a:lnTo>
                  <a:lnTo>
                    <a:pt x="306959" y="204355"/>
                  </a:lnTo>
                  <a:lnTo>
                    <a:pt x="409448" y="204355"/>
                  </a:lnTo>
                  <a:lnTo>
                    <a:pt x="409448" y="410095"/>
                  </a:lnTo>
                  <a:lnTo>
                    <a:pt x="460641" y="410095"/>
                  </a:lnTo>
                  <a:lnTo>
                    <a:pt x="460641" y="204355"/>
                  </a:lnTo>
                  <a:lnTo>
                    <a:pt x="460641" y="153555"/>
                  </a:lnTo>
                  <a:close/>
                </a:path>
                <a:path w="716915" h="665479">
                  <a:moveTo>
                    <a:pt x="716610" y="0"/>
                  </a:moveTo>
                  <a:lnTo>
                    <a:pt x="511797" y="0"/>
                  </a:lnTo>
                  <a:lnTo>
                    <a:pt x="511797" y="50800"/>
                  </a:lnTo>
                  <a:lnTo>
                    <a:pt x="511797" y="307340"/>
                  </a:lnTo>
                  <a:lnTo>
                    <a:pt x="511797" y="358140"/>
                  </a:lnTo>
                  <a:lnTo>
                    <a:pt x="562991" y="358140"/>
                  </a:lnTo>
                  <a:lnTo>
                    <a:pt x="562991" y="307340"/>
                  </a:lnTo>
                  <a:lnTo>
                    <a:pt x="562991" y="50800"/>
                  </a:lnTo>
                  <a:lnTo>
                    <a:pt x="665416" y="50800"/>
                  </a:lnTo>
                  <a:lnTo>
                    <a:pt x="665416" y="307340"/>
                  </a:lnTo>
                  <a:lnTo>
                    <a:pt x="716610" y="307340"/>
                  </a:lnTo>
                  <a:lnTo>
                    <a:pt x="716610" y="50800"/>
                  </a:lnTo>
                  <a:lnTo>
                    <a:pt x="716610" y="0"/>
                  </a:lnTo>
                  <a:close/>
                </a:path>
              </a:pathLst>
            </a:custGeom>
            <a:solidFill>
              <a:srgbClr val="000000"/>
            </a:solidFill>
          </p:spPr>
          <p:txBody>
            <a:bodyPr wrap="square" lIns="0" tIns="0" rIns="0" bIns="0" rtlCol="0"/>
            <a:lstStyle/>
            <a:p>
              <a:endParaRPr/>
            </a:p>
          </p:txBody>
        </p:sp>
        <p:sp>
          <p:nvSpPr>
            <p:cNvPr id="39" name="object 59">
              <a:extLst>
                <a:ext uri="{FF2B5EF4-FFF2-40B4-BE49-F238E27FC236}">
                  <a16:creationId xmlns:a16="http://schemas.microsoft.com/office/drawing/2014/main" id="{5EE8B32C-54AD-48DB-9747-FC83E57231FF}"/>
                </a:ext>
              </a:extLst>
            </p:cNvPr>
            <p:cNvSpPr/>
            <p:nvPr/>
          </p:nvSpPr>
          <p:spPr>
            <a:xfrm>
              <a:off x="1371473" y="5676633"/>
              <a:ext cx="153035" cy="153670"/>
            </a:xfrm>
            <a:custGeom>
              <a:avLst/>
              <a:gdLst/>
              <a:ahLst/>
              <a:cxnLst/>
              <a:rect l="l" t="t" r="r" b="b"/>
              <a:pathLst>
                <a:path w="153034" h="153670">
                  <a:moveTo>
                    <a:pt x="51181" y="102349"/>
                  </a:moveTo>
                  <a:lnTo>
                    <a:pt x="0" y="102349"/>
                  </a:lnTo>
                  <a:lnTo>
                    <a:pt x="0" y="153543"/>
                  </a:lnTo>
                  <a:lnTo>
                    <a:pt x="51181" y="153543"/>
                  </a:lnTo>
                  <a:lnTo>
                    <a:pt x="51181" y="102349"/>
                  </a:lnTo>
                  <a:close/>
                </a:path>
                <a:path w="153034" h="153670">
                  <a:moveTo>
                    <a:pt x="152590" y="0"/>
                  </a:moveTo>
                  <a:lnTo>
                    <a:pt x="50215" y="0"/>
                  </a:lnTo>
                  <a:lnTo>
                    <a:pt x="50215" y="50800"/>
                  </a:lnTo>
                  <a:lnTo>
                    <a:pt x="101409" y="50800"/>
                  </a:lnTo>
                  <a:lnTo>
                    <a:pt x="101409" y="102870"/>
                  </a:lnTo>
                  <a:lnTo>
                    <a:pt x="152590" y="102870"/>
                  </a:lnTo>
                  <a:lnTo>
                    <a:pt x="152590" y="50800"/>
                  </a:lnTo>
                  <a:lnTo>
                    <a:pt x="152590" y="0"/>
                  </a:lnTo>
                  <a:close/>
                </a:path>
              </a:pathLst>
            </a:custGeom>
            <a:solidFill>
              <a:srgbClr val="AF297A"/>
            </a:solidFill>
          </p:spPr>
          <p:txBody>
            <a:bodyPr wrap="square" lIns="0" tIns="0" rIns="0" bIns="0" rtlCol="0"/>
            <a:lstStyle/>
            <a:p>
              <a:endParaRPr/>
            </a:p>
          </p:txBody>
        </p:sp>
        <p:sp>
          <p:nvSpPr>
            <p:cNvPr id="40" name="object 60">
              <a:extLst>
                <a:ext uri="{FF2B5EF4-FFF2-40B4-BE49-F238E27FC236}">
                  <a16:creationId xmlns:a16="http://schemas.microsoft.com/office/drawing/2014/main" id="{4A995659-5AD5-43FD-BFE6-9848C28E56AF}"/>
                </a:ext>
              </a:extLst>
            </p:cNvPr>
            <p:cNvSpPr/>
            <p:nvPr/>
          </p:nvSpPr>
          <p:spPr>
            <a:xfrm>
              <a:off x="1268158" y="6034925"/>
              <a:ext cx="153670" cy="102870"/>
            </a:xfrm>
            <a:custGeom>
              <a:avLst/>
              <a:gdLst/>
              <a:ahLst/>
              <a:cxnLst/>
              <a:rect l="l" t="t" r="r" b="b"/>
              <a:pathLst>
                <a:path w="153669" h="102870">
                  <a:moveTo>
                    <a:pt x="153555" y="0"/>
                  </a:moveTo>
                  <a:lnTo>
                    <a:pt x="102374" y="0"/>
                  </a:lnTo>
                  <a:lnTo>
                    <a:pt x="102374" y="50800"/>
                  </a:lnTo>
                  <a:lnTo>
                    <a:pt x="0" y="50800"/>
                  </a:lnTo>
                  <a:lnTo>
                    <a:pt x="0" y="102870"/>
                  </a:lnTo>
                  <a:lnTo>
                    <a:pt x="153555" y="102870"/>
                  </a:lnTo>
                  <a:lnTo>
                    <a:pt x="153555" y="50800"/>
                  </a:lnTo>
                  <a:lnTo>
                    <a:pt x="153555" y="0"/>
                  </a:lnTo>
                  <a:close/>
                </a:path>
              </a:pathLst>
            </a:custGeom>
            <a:solidFill>
              <a:srgbClr val="000000"/>
            </a:solidFill>
          </p:spPr>
          <p:txBody>
            <a:bodyPr wrap="square" lIns="0" tIns="0" rIns="0" bIns="0" rtlCol="0"/>
            <a:lstStyle/>
            <a:p>
              <a:endParaRPr/>
            </a:p>
          </p:txBody>
        </p:sp>
      </p:grpSp>
      <p:grpSp>
        <p:nvGrpSpPr>
          <p:cNvPr id="41" name="object 50">
            <a:extLst>
              <a:ext uri="{FF2B5EF4-FFF2-40B4-BE49-F238E27FC236}">
                <a16:creationId xmlns:a16="http://schemas.microsoft.com/office/drawing/2014/main" id="{9287AAD4-4864-471E-A87C-8D93B69F66D0}"/>
              </a:ext>
            </a:extLst>
          </p:cNvPr>
          <p:cNvGrpSpPr/>
          <p:nvPr/>
        </p:nvGrpSpPr>
        <p:grpSpPr>
          <a:xfrm>
            <a:off x="8038825" y="3853535"/>
            <a:ext cx="721995" cy="817880"/>
            <a:chOff x="4904981" y="3789959"/>
            <a:chExt cx="721995" cy="817880"/>
          </a:xfrm>
        </p:grpSpPr>
        <p:sp>
          <p:nvSpPr>
            <p:cNvPr id="42" name="object 51">
              <a:extLst>
                <a:ext uri="{FF2B5EF4-FFF2-40B4-BE49-F238E27FC236}">
                  <a16:creationId xmlns:a16="http://schemas.microsoft.com/office/drawing/2014/main" id="{0D8BECF3-F744-48C8-94CA-1C6694BE413D}"/>
                </a:ext>
              </a:extLst>
            </p:cNvPr>
            <p:cNvSpPr/>
            <p:nvPr/>
          </p:nvSpPr>
          <p:spPr>
            <a:xfrm>
              <a:off x="5001387" y="3789959"/>
              <a:ext cx="528955" cy="337820"/>
            </a:xfrm>
            <a:custGeom>
              <a:avLst/>
              <a:gdLst/>
              <a:ahLst/>
              <a:cxnLst/>
              <a:rect l="l" t="t" r="r" b="b"/>
              <a:pathLst>
                <a:path w="528954" h="337820">
                  <a:moveTo>
                    <a:pt x="48082" y="240423"/>
                  </a:moveTo>
                  <a:lnTo>
                    <a:pt x="0" y="240423"/>
                  </a:lnTo>
                  <a:lnTo>
                    <a:pt x="0" y="336588"/>
                  </a:lnTo>
                  <a:lnTo>
                    <a:pt x="48082" y="336588"/>
                  </a:lnTo>
                  <a:lnTo>
                    <a:pt x="48082" y="240423"/>
                  </a:lnTo>
                  <a:close/>
                </a:path>
                <a:path w="528954" h="337820">
                  <a:moveTo>
                    <a:pt x="96151" y="144233"/>
                  </a:moveTo>
                  <a:lnTo>
                    <a:pt x="48069" y="144233"/>
                  </a:lnTo>
                  <a:lnTo>
                    <a:pt x="48069" y="240411"/>
                  </a:lnTo>
                  <a:lnTo>
                    <a:pt x="96151" y="240411"/>
                  </a:lnTo>
                  <a:lnTo>
                    <a:pt x="96151" y="144233"/>
                  </a:lnTo>
                  <a:close/>
                </a:path>
                <a:path w="528954" h="337820">
                  <a:moveTo>
                    <a:pt x="240411" y="48082"/>
                  </a:moveTo>
                  <a:lnTo>
                    <a:pt x="144233" y="48082"/>
                  </a:lnTo>
                  <a:lnTo>
                    <a:pt x="144233" y="96164"/>
                  </a:lnTo>
                  <a:lnTo>
                    <a:pt x="96164" y="96164"/>
                  </a:lnTo>
                  <a:lnTo>
                    <a:pt x="96164" y="144246"/>
                  </a:lnTo>
                  <a:lnTo>
                    <a:pt x="144246" y="144246"/>
                  </a:lnTo>
                  <a:lnTo>
                    <a:pt x="144246" y="96164"/>
                  </a:lnTo>
                  <a:lnTo>
                    <a:pt x="240411" y="96164"/>
                  </a:lnTo>
                  <a:lnTo>
                    <a:pt x="240411" y="48082"/>
                  </a:lnTo>
                  <a:close/>
                </a:path>
                <a:path w="528954" h="337820">
                  <a:moveTo>
                    <a:pt x="384657" y="48082"/>
                  </a:moveTo>
                  <a:lnTo>
                    <a:pt x="288505" y="48082"/>
                  </a:lnTo>
                  <a:lnTo>
                    <a:pt x="288505" y="0"/>
                  </a:lnTo>
                  <a:lnTo>
                    <a:pt x="240423" y="0"/>
                  </a:lnTo>
                  <a:lnTo>
                    <a:pt x="240423" y="48082"/>
                  </a:lnTo>
                  <a:lnTo>
                    <a:pt x="288493" y="48082"/>
                  </a:lnTo>
                  <a:lnTo>
                    <a:pt x="288493" y="96164"/>
                  </a:lnTo>
                  <a:lnTo>
                    <a:pt x="384657" y="96164"/>
                  </a:lnTo>
                  <a:lnTo>
                    <a:pt x="384657" y="48082"/>
                  </a:lnTo>
                  <a:close/>
                </a:path>
                <a:path w="528954" h="337820">
                  <a:moveTo>
                    <a:pt x="480834" y="144233"/>
                  </a:moveTo>
                  <a:lnTo>
                    <a:pt x="432752" y="144233"/>
                  </a:lnTo>
                  <a:lnTo>
                    <a:pt x="432752" y="96164"/>
                  </a:lnTo>
                  <a:lnTo>
                    <a:pt x="384670" y="96164"/>
                  </a:lnTo>
                  <a:lnTo>
                    <a:pt x="384670" y="144246"/>
                  </a:lnTo>
                  <a:lnTo>
                    <a:pt x="432752" y="144246"/>
                  </a:lnTo>
                  <a:lnTo>
                    <a:pt x="432752" y="240411"/>
                  </a:lnTo>
                  <a:lnTo>
                    <a:pt x="480834" y="240411"/>
                  </a:lnTo>
                  <a:lnTo>
                    <a:pt x="480834" y="144233"/>
                  </a:lnTo>
                  <a:close/>
                </a:path>
                <a:path w="528954" h="337820">
                  <a:moveTo>
                    <a:pt x="528916" y="240411"/>
                  </a:moveTo>
                  <a:lnTo>
                    <a:pt x="480834" y="240411"/>
                  </a:lnTo>
                  <a:lnTo>
                    <a:pt x="480834" y="337616"/>
                  </a:lnTo>
                  <a:lnTo>
                    <a:pt x="528916" y="337616"/>
                  </a:lnTo>
                  <a:lnTo>
                    <a:pt x="528916" y="240411"/>
                  </a:lnTo>
                  <a:close/>
                </a:path>
              </a:pathLst>
            </a:custGeom>
            <a:solidFill>
              <a:srgbClr val="00895B"/>
            </a:solidFill>
          </p:spPr>
          <p:txBody>
            <a:bodyPr wrap="square" lIns="0" tIns="0" rIns="0" bIns="0" rtlCol="0"/>
            <a:lstStyle/>
            <a:p>
              <a:endParaRPr/>
            </a:p>
          </p:txBody>
        </p:sp>
        <p:sp>
          <p:nvSpPr>
            <p:cNvPr id="43" name="object 52">
              <a:extLst>
                <a:ext uri="{FF2B5EF4-FFF2-40B4-BE49-F238E27FC236}">
                  <a16:creationId xmlns:a16="http://schemas.microsoft.com/office/drawing/2014/main" id="{19EE5F91-F99C-4F71-8643-BC6D3B864657}"/>
                </a:ext>
              </a:extLst>
            </p:cNvPr>
            <p:cNvSpPr/>
            <p:nvPr/>
          </p:nvSpPr>
          <p:spPr>
            <a:xfrm>
              <a:off x="4904981" y="3981945"/>
              <a:ext cx="721995" cy="625475"/>
            </a:xfrm>
            <a:custGeom>
              <a:avLst/>
              <a:gdLst/>
              <a:ahLst/>
              <a:cxnLst/>
              <a:rect l="l" t="t" r="r" b="b"/>
              <a:pathLst>
                <a:path w="721995" h="625475">
                  <a:moveTo>
                    <a:pt x="144259" y="577367"/>
                  </a:moveTo>
                  <a:lnTo>
                    <a:pt x="0" y="577367"/>
                  </a:lnTo>
                  <a:lnTo>
                    <a:pt x="0" y="625449"/>
                  </a:lnTo>
                  <a:lnTo>
                    <a:pt x="144259" y="625449"/>
                  </a:lnTo>
                  <a:lnTo>
                    <a:pt x="144259" y="577367"/>
                  </a:lnTo>
                  <a:close/>
                </a:path>
                <a:path w="721995" h="625475">
                  <a:moveTo>
                    <a:pt x="288734" y="529272"/>
                  </a:moveTo>
                  <a:lnTo>
                    <a:pt x="144259" y="529272"/>
                  </a:lnTo>
                  <a:lnTo>
                    <a:pt x="144259" y="577354"/>
                  </a:lnTo>
                  <a:lnTo>
                    <a:pt x="288734" y="577354"/>
                  </a:lnTo>
                  <a:lnTo>
                    <a:pt x="288734" y="529272"/>
                  </a:lnTo>
                  <a:close/>
                </a:path>
                <a:path w="721995" h="625475">
                  <a:moveTo>
                    <a:pt x="432968" y="96520"/>
                  </a:moveTo>
                  <a:lnTo>
                    <a:pt x="384898" y="96520"/>
                  </a:lnTo>
                  <a:lnTo>
                    <a:pt x="384898" y="0"/>
                  </a:lnTo>
                  <a:lnTo>
                    <a:pt x="336816" y="0"/>
                  </a:lnTo>
                  <a:lnTo>
                    <a:pt x="336816" y="96520"/>
                  </a:lnTo>
                  <a:lnTo>
                    <a:pt x="336816" y="144780"/>
                  </a:lnTo>
                  <a:lnTo>
                    <a:pt x="336816" y="193040"/>
                  </a:lnTo>
                  <a:lnTo>
                    <a:pt x="288734" y="193040"/>
                  </a:lnTo>
                  <a:lnTo>
                    <a:pt x="288734" y="145110"/>
                  </a:lnTo>
                  <a:lnTo>
                    <a:pt x="240652" y="145110"/>
                  </a:lnTo>
                  <a:lnTo>
                    <a:pt x="240652" y="193192"/>
                  </a:lnTo>
                  <a:lnTo>
                    <a:pt x="288721" y="193192"/>
                  </a:lnTo>
                  <a:lnTo>
                    <a:pt x="288721" y="241300"/>
                  </a:lnTo>
                  <a:lnTo>
                    <a:pt x="336816" y="241300"/>
                  </a:lnTo>
                  <a:lnTo>
                    <a:pt x="336816" y="577850"/>
                  </a:lnTo>
                  <a:lnTo>
                    <a:pt x="384898" y="577850"/>
                  </a:lnTo>
                  <a:lnTo>
                    <a:pt x="384898" y="241300"/>
                  </a:lnTo>
                  <a:lnTo>
                    <a:pt x="384898" y="193040"/>
                  </a:lnTo>
                  <a:lnTo>
                    <a:pt x="384898" y="144780"/>
                  </a:lnTo>
                  <a:lnTo>
                    <a:pt x="432968" y="144780"/>
                  </a:lnTo>
                  <a:lnTo>
                    <a:pt x="432968" y="96520"/>
                  </a:lnTo>
                  <a:close/>
                </a:path>
                <a:path w="721995" h="625475">
                  <a:moveTo>
                    <a:pt x="577240" y="529272"/>
                  </a:moveTo>
                  <a:lnTo>
                    <a:pt x="432993" y="529272"/>
                  </a:lnTo>
                  <a:lnTo>
                    <a:pt x="432993" y="577354"/>
                  </a:lnTo>
                  <a:lnTo>
                    <a:pt x="577240" y="577354"/>
                  </a:lnTo>
                  <a:lnTo>
                    <a:pt x="577240" y="529272"/>
                  </a:lnTo>
                  <a:close/>
                </a:path>
                <a:path w="721995" h="625475">
                  <a:moveTo>
                    <a:pt x="721487" y="577367"/>
                  </a:moveTo>
                  <a:lnTo>
                    <a:pt x="577227" y="577367"/>
                  </a:lnTo>
                  <a:lnTo>
                    <a:pt x="577227" y="625449"/>
                  </a:lnTo>
                  <a:lnTo>
                    <a:pt x="721487" y="625449"/>
                  </a:lnTo>
                  <a:lnTo>
                    <a:pt x="721487" y="577367"/>
                  </a:lnTo>
                  <a:close/>
                </a:path>
              </a:pathLst>
            </a:custGeom>
            <a:solidFill>
              <a:srgbClr val="000000"/>
            </a:solidFill>
          </p:spPr>
          <p:txBody>
            <a:bodyPr wrap="square" lIns="0" tIns="0" rIns="0" bIns="0" rtlCol="0"/>
            <a:lstStyle/>
            <a:p>
              <a:endParaRPr/>
            </a:p>
          </p:txBody>
        </p:sp>
        <p:sp>
          <p:nvSpPr>
            <p:cNvPr id="44" name="object 53">
              <a:extLst>
                <a:ext uri="{FF2B5EF4-FFF2-40B4-BE49-F238E27FC236}">
                  <a16:creationId xmlns:a16="http://schemas.microsoft.com/office/drawing/2014/main" id="{BC14CE87-C685-4F8C-B34A-293937DD9C9A}"/>
                </a:ext>
              </a:extLst>
            </p:cNvPr>
            <p:cNvSpPr/>
            <p:nvPr/>
          </p:nvSpPr>
          <p:spPr>
            <a:xfrm>
              <a:off x="5001387" y="4174616"/>
              <a:ext cx="528955" cy="192405"/>
            </a:xfrm>
            <a:custGeom>
              <a:avLst/>
              <a:gdLst/>
              <a:ahLst/>
              <a:cxnLst/>
              <a:rect l="l" t="t" r="r" b="b"/>
              <a:pathLst>
                <a:path w="528954" h="192404">
                  <a:moveTo>
                    <a:pt x="144462" y="96177"/>
                  </a:moveTo>
                  <a:lnTo>
                    <a:pt x="48069" y="96177"/>
                  </a:lnTo>
                  <a:lnTo>
                    <a:pt x="48069" y="0"/>
                  </a:lnTo>
                  <a:lnTo>
                    <a:pt x="0" y="0"/>
                  </a:lnTo>
                  <a:lnTo>
                    <a:pt x="0" y="96177"/>
                  </a:lnTo>
                  <a:lnTo>
                    <a:pt x="47853" y="96177"/>
                  </a:lnTo>
                  <a:lnTo>
                    <a:pt x="47853" y="144259"/>
                  </a:lnTo>
                  <a:lnTo>
                    <a:pt x="144462" y="144259"/>
                  </a:lnTo>
                  <a:lnTo>
                    <a:pt x="144462" y="96177"/>
                  </a:lnTo>
                  <a:close/>
                </a:path>
                <a:path w="528954" h="192404">
                  <a:moveTo>
                    <a:pt x="192328" y="144272"/>
                  </a:moveTo>
                  <a:lnTo>
                    <a:pt x="144246" y="144272"/>
                  </a:lnTo>
                  <a:lnTo>
                    <a:pt x="144246" y="192354"/>
                  </a:lnTo>
                  <a:lnTo>
                    <a:pt x="192328" y="192354"/>
                  </a:lnTo>
                  <a:lnTo>
                    <a:pt x="192328" y="144272"/>
                  </a:lnTo>
                  <a:close/>
                </a:path>
                <a:path w="528954" h="192404">
                  <a:moveTo>
                    <a:pt x="528904" y="228"/>
                  </a:moveTo>
                  <a:lnTo>
                    <a:pt x="480822" y="228"/>
                  </a:lnTo>
                  <a:lnTo>
                    <a:pt x="480822" y="96177"/>
                  </a:lnTo>
                  <a:lnTo>
                    <a:pt x="384657" y="96177"/>
                  </a:lnTo>
                  <a:lnTo>
                    <a:pt x="384657" y="144259"/>
                  </a:lnTo>
                  <a:lnTo>
                    <a:pt x="480834" y="144259"/>
                  </a:lnTo>
                  <a:lnTo>
                    <a:pt x="480834" y="96977"/>
                  </a:lnTo>
                  <a:lnTo>
                    <a:pt x="528904" y="96977"/>
                  </a:lnTo>
                  <a:lnTo>
                    <a:pt x="528904" y="228"/>
                  </a:lnTo>
                  <a:close/>
                </a:path>
              </a:pathLst>
            </a:custGeom>
            <a:solidFill>
              <a:srgbClr val="00895B"/>
            </a:solidFill>
          </p:spPr>
          <p:txBody>
            <a:bodyPr wrap="square" lIns="0" tIns="0" rIns="0" bIns="0" rtlCol="0"/>
            <a:lstStyle/>
            <a:p>
              <a:endParaRPr/>
            </a:p>
          </p:txBody>
        </p:sp>
        <p:sp>
          <p:nvSpPr>
            <p:cNvPr id="45" name="object 54">
              <a:extLst>
                <a:ext uri="{FF2B5EF4-FFF2-40B4-BE49-F238E27FC236}">
                  <a16:creationId xmlns:a16="http://schemas.microsoft.com/office/drawing/2014/main" id="{D5C54853-4BEF-4981-B191-136F88BBB980}"/>
                </a:ext>
              </a:extLst>
            </p:cNvPr>
            <p:cNvSpPr/>
            <p:nvPr/>
          </p:nvSpPr>
          <p:spPr>
            <a:xfrm>
              <a:off x="5337962" y="4030370"/>
              <a:ext cx="48260" cy="48260"/>
            </a:xfrm>
            <a:custGeom>
              <a:avLst/>
              <a:gdLst/>
              <a:ahLst/>
              <a:cxnLst/>
              <a:rect l="l" t="t" r="r" b="b"/>
              <a:pathLst>
                <a:path w="48260" h="48260">
                  <a:moveTo>
                    <a:pt x="48082" y="0"/>
                  </a:moveTo>
                  <a:lnTo>
                    <a:pt x="0" y="0"/>
                  </a:lnTo>
                  <a:lnTo>
                    <a:pt x="0" y="48082"/>
                  </a:lnTo>
                  <a:lnTo>
                    <a:pt x="48082" y="48082"/>
                  </a:lnTo>
                  <a:lnTo>
                    <a:pt x="48082" y="0"/>
                  </a:lnTo>
                  <a:close/>
                </a:path>
              </a:pathLst>
            </a:custGeom>
            <a:solidFill>
              <a:srgbClr val="000000"/>
            </a:solidFill>
          </p:spPr>
          <p:txBody>
            <a:bodyPr wrap="square" lIns="0" tIns="0" rIns="0" bIns="0" rtlCol="0"/>
            <a:lstStyle/>
            <a:p>
              <a:endParaRPr/>
            </a:p>
          </p:txBody>
        </p:sp>
        <p:sp>
          <p:nvSpPr>
            <p:cNvPr id="46" name="object 55">
              <a:extLst>
                <a:ext uri="{FF2B5EF4-FFF2-40B4-BE49-F238E27FC236}">
                  <a16:creationId xmlns:a16="http://schemas.microsoft.com/office/drawing/2014/main" id="{D4C96B28-3737-4EDC-87CE-7B17D97EC3B8}"/>
                </a:ext>
              </a:extLst>
            </p:cNvPr>
            <p:cNvSpPr/>
            <p:nvPr/>
          </p:nvSpPr>
          <p:spPr>
            <a:xfrm>
              <a:off x="5337975" y="4318888"/>
              <a:ext cx="48260" cy="48260"/>
            </a:xfrm>
            <a:custGeom>
              <a:avLst/>
              <a:gdLst/>
              <a:ahLst/>
              <a:cxnLst/>
              <a:rect l="l" t="t" r="r" b="b"/>
              <a:pathLst>
                <a:path w="48260" h="48260">
                  <a:moveTo>
                    <a:pt x="48069" y="0"/>
                  </a:moveTo>
                  <a:lnTo>
                    <a:pt x="0" y="0"/>
                  </a:lnTo>
                  <a:lnTo>
                    <a:pt x="0" y="48082"/>
                  </a:lnTo>
                  <a:lnTo>
                    <a:pt x="48069" y="48082"/>
                  </a:lnTo>
                  <a:lnTo>
                    <a:pt x="48069" y="0"/>
                  </a:lnTo>
                  <a:close/>
                </a:path>
              </a:pathLst>
            </a:custGeom>
            <a:solidFill>
              <a:srgbClr val="00895B"/>
            </a:solidFill>
          </p:spPr>
          <p:txBody>
            <a:bodyPr wrap="square" lIns="0" tIns="0" rIns="0" bIns="0" rtlCol="0"/>
            <a:lstStyle/>
            <a:p>
              <a:endParaRPr/>
            </a:p>
          </p:txBody>
        </p:sp>
      </p:grpSp>
    </p:spTree>
    <p:extLst>
      <p:ext uri="{BB962C8B-B14F-4D97-AF65-F5344CB8AC3E}">
        <p14:creationId xmlns:p14="http://schemas.microsoft.com/office/powerpoint/2010/main" val="2616668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349250" y="995456"/>
            <a:ext cx="8445500" cy="4148044"/>
          </a:xfrm>
        </p:spPr>
        <p:txBody>
          <a:bodyPr>
            <a:normAutofit/>
          </a:bodyPr>
          <a:lstStyle/>
          <a:p>
            <a:pPr marL="342900" indent="-342900">
              <a:buFont typeface="Wingdings" panose="05000000000000000000" pitchFamily="2" charset="2"/>
              <a:buChar char="ü"/>
            </a:pPr>
            <a:r>
              <a:rPr lang="en-US" sz="2200" b="1" dirty="0">
                <a:solidFill>
                  <a:schemeClr val="tx1"/>
                </a:solidFill>
                <a:cs typeface="Arial" panose="020B0604020202020204" pitchFamily="34" charset="0"/>
              </a:rPr>
              <a:t>verify the existing policies regarding to renewable energy in Silesia</a:t>
            </a:r>
            <a:endParaRPr lang="pl-PL" sz="2200" b="1" dirty="0">
              <a:solidFill>
                <a:schemeClr val="tx1"/>
              </a:solidFill>
              <a:cs typeface="Arial" panose="020B0604020202020204" pitchFamily="34" charset="0"/>
            </a:endParaRPr>
          </a:p>
          <a:p>
            <a:pPr marL="342900" indent="-342900">
              <a:buFont typeface="Wingdings" panose="05000000000000000000" pitchFamily="2" charset="2"/>
              <a:buChar char="ü"/>
            </a:pPr>
            <a:r>
              <a:rPr lang="en-US" sz="2200" b="1" dirty="0">
                <a:solidFill>
                  <a:schemeClr val="tx1"/>
                </a:solidFill>
                <a:cs typeface="Arial" panose="020B0604020202020204" pitchFamily="34" charset="0"/>
              </a:rPr>
              <a:t>redefine and update the region's technological development directions</a:t>
            </a:r>
            <a:r>
              <a:rPr lang="pl-PL" sz="2200" b="1" dirty="0">
                <a:solidFill>
                  <a:schemeClr val="tx1"/>
                </a:solidFill>
                <a:cs typeface="Arial" panose="020B0604020202020204" pitchFamily="34" charset="0"/>
              </a:rPr>
              <a:t> (</a:t>
            </a:r>
            <a:r>
              <a:rPr lang="pl-PL" sz="2200" b="1" dirty="0" err="1">
                <a:solidFill>
                  <a:schemeClr val="tx1"/>
                </a:solidFill>
                <a:cs typeface="Arial" panose="020B0604020202020204" pitchFamily="34" charset="0"/>
              </a:rPr>
              <a:t>through</a:t>
            </a:r>
            <a:r>
              <a:rPr lang="pl-PL" sz="2200" b="1" dirty="0">
                <a:solidFill>
                  <a:schemeClr val="tx1"/>
                </a:solidFill>
                <a:cs typeface="Arial" panose="020B0604020202020204" pitchFamily="34" charset="0"/>
              </a:rPr>
              <a:t> the </a:t>
            </a:r>
            <a:r>
              <a:rPr lang="pl-PL" sz="2200" b="1" dirty="0" err="1">
                <a:solidFill>
                  <a:schemeClr val="tx1"/>
                </a:solidFill>
                <a:cs typeface="Arial" panose="020B0604020202020204" pitchFamily="34" charset="0"/>
              </a:rPr>
              <a:t>technological</a:t>
            </a:r>
            <a:r>
              <a:rPr lang="pl-PL" sz="2200" b="1" dirty="0">
                <a:solidFill>
                  <a:schemeClr val="tx1"/>
                </a:solidFill>
                <a:cs typeface="Arial" panose="020B0604020202020204" pitchFamily="34" charset="0"/>
              </a:rPr>
              <a:t> foresight within </a:t>
            </a:r>
            <a:r>
              <a:rPr lang="en-US" sz="2200" b="1" dirty="0">
                <a:solidFill>
                  <a:schemeClr val="tx1"/>
                </a:solidFill>
                <a:cs typeface="Arial" panose="020B0604020202020204" pitchFamily="34" charset="0"/>
              </a:rPr>
              <a:t>the project “The Network of the Regional Specialist Observatories in the Entrepreneurial Discovery Process in the Silesian Voivodeship”</a:t>
            </a:r>
            <a:r>
              <a:rPr lang="pl-PL" sz="2200" b="1" dirty="0">
                <a:solidFill>
                  <a:schemeClr val="tx1"/>
                </a:solidFill>
                <a:cs typeface="Arial" panose="020B0604020202020204" pitchFamily="34" charset="0"/>
              </a:rPr>
              <a:t> – 3rd </a:t>
            </a:r>
            <a:r>
              <a:rPr lang="pl-PL" sz="2200" b="1" dirty="0" err="1">
                <a:solidFill>
                  <a:schemeClr val="tx1"/>
                </a:solidFill>
                <a:cs typeface="Arial" panose="020B0604020202020204" pitchFamily="34" charset="0"/>
              </a:rPr>
              <a:t>edition</a:t>
            </a:r>
            <a:r>
              <a:rPr lang="pl-PL" sz="2200" b="1" dirty="0">
                <a:solidFill>
                  <a:schemeClr val="tx1"/>
                </a:solidFill>
                <a:cs typeface="Arial" panose="020B0604020202020204" pitchFamily="34" charset="0"/>
              </a:rPr>
              <a:t>)</a:t>
            </a:r>
          </a:p>
          <a:p>
            <a:pPr marL="342900" indent="-342900">
              <a:buFont typeface="Wingdings" panose="05000000000000000000" pitchFamily="2" charset="2"/>
              <a:buChar char="ü"/>
            </a:pPr>
            <a:r>
              <a:rPr lang="en-US" sz="2200" b="1" dirty="0" err="1">
                <a:solidFill>
                  <a:schemeClr val="tx1"/>
                </a:solidFill>
                <a:cs typeface="Arial" panose="020B0604020202020204" pitchFamily="34" charset="0"/>
              </a:rPr>
              <a:t>increas</a:t>
            </a:r>
            <a:r>
              <a:rPr lang="pl-PL" sz="2200" b="1" dirty="0">
                <a:solidFill>
                  <a:schemeClr val="tx1"/>
                </a:solidFill>
                <a:cs typeface="Arial" panose="020B0604020202020204" pitchFamily="34" charset="0"/>
              </a:rPr>
              <a:t>e</a:t>
            </a:r>
            <a:r>
              <a:rPr lang="en-US" sz="2200" b="1" dirty="0">
                <a:solidFill>
                  <a:schemeClr val="tx1"/>
                </a:solidFill>
                <a:cs typeface="Arial" panose="020B0604020202020204" pitchFamily="34" charset="0"/>
              </a:rPr>
              <a:t> the knowledge and competence of the units responsible for the implementation of the European Funds for Silesia </a:t>
            </a:r>
            <a:r>
              <a:rPr lang="en-US" sz="2200" b="1" dirty="0" err="1">
                <a:solidFill>
                  <a:schemeClr val="tx1"/>
                </a:solidFill>
                <a:cs typeface="Arial" panose="020B0604020202020204" pitchFamily="34" charset="0"/>
              </a:rPr>
              <a:t>Programme</a:t>
            </a:r>
            <a:r>
              <a:rPr lang="en-US" sz="2200" b="1" dirty="0">
                <a:solidFill>
                  <a:schemeClr val="tx1"/>
                </a:solidFill>
                <a:cs typeface="Arial" panose="020B0604020202020204" pitchFamily="34" charset="0"/>
              </a:rPr>
              <a:t> (in the scope of ESF and ERDF) </a:t>
            </a:r>
            <a:endParaRPr lang="pl-PL" sz="2200" b="1" dirty="0">
              <a:solidFill>
                <a:schemeClr val="tx1"/>
              </a:solidFill>
              <a:cs typeface="Arial" panose="020B0604020202020204" pitchFamily="34" charset="0"/>
            </a:endParaRPr>
          </a:p>
        </p:txBody>
      </p:sp>
      <p:sp>
        <p:nvSpPr>
          <p:cNvPr id="3" name="Symbol zastępczy tekstu 2"/>
          <p:cNvSpPr>
            <a:spLocks noGrp="1"/>
          </p:cNvSpPr>
          <p:nvPr>
            <p:ph type="body" sz="quarter" idx="11"/>
          </p:nvPr>
        </p:nvSpPr>
        <p:spPr>
          <a:xfrm>
            <a:off x="93785" y="312322"/>
            <a:ext cx="9050215" cy="683134"/>
          </a:xfrm>
        </p:spPr>
        <p:txBody>
          <a:bodyPr>
            <a:normAutofit/>
          </a:bodyPr>
          <a:lstStyle/>
          <a:p>
            <a:pPr>
              <a:spcBef>
                <a:spcPts val="0"/>
              </a:spcBef>
            </a:pPr>
            <a:r>
              <a:rPr lang="pl-PL" sz="2500" b="1" dirty="0">
                <a:solidFill>
                  <a:srgbClr val="4A4A49">
                    <a:lumMod val="95000"/>
                    <a:lumOff val="5000"/>
                  </a:srgbClr>
                </a:solidFill>
                <a:latin typeface="Arial" panose="020B0604020202020204" pitchFamily="34" charset="0"/>
                <a:cs typeface="Arial" panose="020B0604020202020204" pitchFamily="34" charset="0"/>
              </a:rPr>
              <a:t>Expected results of </a:t>
            </a:r>
            <a:r>
              <a:rPr lang="pl-PL" sz="2500" b="1" dirty="0" err="1">
                <a:solidFill>
                  <a:srgbClr val="4A4A49">
                    <a:lumMod val="95000"/>
                    <a:lumOff val="5000"/>
                  </a:srgbClr>
                </a:solidFill>
                <a:latin typeface="Arial" panose="020B0604020202020204" pitchFamily="34" charset="0"/>
                <a:cs typeface="Arial" panose="020B0604020202020204" pitchFamily="34" charset="0"/>
              </a:rPr>
              <a:t>cooperation</a:t>
            </a:r>
            <a:endParaRPr lang="pl-PL" sz="2500" b="1" dirty="0">
              <a:solidFill>
                <a:srgbClr val="4A4A49">
                  <a:lumMod val="95000"/>
                  <a:lumOff val="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153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422787" y="1160205"/>
            <a:ext cx="8111614" cy="3363099"/>
          </a:xfrm>
        </p:spPr>
        <p:txBody>
          <a:bodyPr>
            <a:noAutofit/>
          </a:bodyPr>
          <a:lstStyle/>
          <a:p>
            <a:pPr marL="457200" indent="-457200">
              <a:lnSpc>
                <a:spcPct val="150000"/>
              </a:lnSpc>
              <a:spcAft>
                <a:spcPts val="1200"/>
              </a:spcAft>
            </a:pPr>
            <a:r>
              <a:rPr lang="pl-PL" sz="1400" dirty="0">
                <a:cs typeface="Arial" panose="020B0604020202020204" pitchFamily="34" charset="0"/>
              </a:rPr>
              <a:t>	</a:t>
            </a:r>
          </a:p>
          <a:p>
            <a:pPr>
              <a:lnSpc>
                <a:spcPct val="150000"/>
              </a:lnSpc>
              <a:spcAft>
                <a:spcPts val="1200"/>
              </a:spcAft>
            </a:pPr>
            <a:endParaRPr lang="pl-PL" sz="1400" dirty="0">
              <a:cs typeface="Arial" panose="020B0604020202020204" pitchFamily="34" charset="0"/>
            </a:endParaRPr>
          </a:p>
        </p:txBody>
      </p:sp>
      <p:sp>
        <p:nvSpPr>
          <p:cNvPr id="3" name="Prostokąt 2"/>
          <p:cNvSpPr/>
          <p:nvPr/>
        </p:nvSpPr>
        <p:spPr>
          <a:xfrm>
            <a:off x="614564" y="340726"/>
            <a:ext cx="2821606" cy="438582"/>
          </a:xfrm>
          <a:prstGeom prst="rect">
            <a:avLst/>
          </a:prstGeom>
        </p:spPr>
        <p:txBody>
          <a:bodyPr wrap="none">
            <a:spAutoFit/>
          </a:bodyPr>
          <a:lstStyle/>
          <a:p>
            <a:pPr>
              <a:lnSpc>
                <a:spcPct val="90000"/>
              </a:lnSpc>
              <a:spcBef>
                <a:spcPts val="1000"/>
              </a:spcBef>
            </a:pPr>
            <a:r>
              <a:rPr lang="pl-PL" sz="2500" b="1" dirty="0" err="1">
                <a:solidFill>
                  <a:srgbClr val="4A4A49">
                    <a:lumMod val="95000"/>
                    <a:lumOff val="5000"/>
                  </a:srgbClr>
                </a:solidFill>
                <a:latin typeface="Arial" panose="020B0604020202020204" pitchFamily="34" charset="0"/>
                <a:cs typeface="Arial" panose="020B0604020202020204" pitchFamily="34" charset="0"/>
              </a:rPr>
              <a:t>Our</a:t>
            </a:r>
            <a:r>
              <a:rPr lang="pl-PL" sz="2500" b="1" dirty="0">
                <a:solidFill>
                  <a:srgbClr val="4A4A49">
                    <a:lumMod val="95000"/>
                    <a:lumOff val="5000"/>
                  </a:srgbClr>
                </a:solidFill>
                <a:latin typeface="Arial" panose="020B0604020202020204" pitchFamily="34" charset="0"/>
                <a:cs typeface="Arial" panose="020B0604020202020204" pitchFamily="34" charset="0"/>
              </a:rPr>
              <a:t> </a:t>
            </a:r>
            <a:r>
              <a:rPr lang="pl-PL" sz="2500" b="1" dirty="0" err="1">
                <a:solidFill>
                  <a:srgbClr val="4A4A49">
                    <a:lumMod val="95000"/>
                    <a:lumOff val="5000"/>
                  </a:srgbClr>
                </a:solidFill>
                <a:latin typeface="Arial" panose="020B0604020202020204" pitchFamily="34" charset="0"/>
                <a:cs typeface="Arial" panose="020B0604020202020204" pitchFamily="34" charset="0"/>
              </a:rPr>
              <a:t>stakeholders</a:t>
            </a:r>
            <a:endParaRPr lang="pl-PL" sz="2500" b="1" dirty="0">
              <a:solidFill>
                <a:srgbClr val="4A4A49">
                  <a:lumMod val="95000"/>
                  <a:lumOff val="5000"/>
                </a:srgbClr>
              </a:solidFill>
              <a:latin typeface="Arial" panose="020B0604020202020204" pitchFamily="34" charset="0"/>
              <a:cs typeface="Arial" panose="020B0604020202020204" pitchFamily="34" charset="0"/>
            </a:endParaRPr>
          </a:p>
        </p:txBody>
      </p:sp>
      <p:sp>
        <p:nvSpPr>
          <p:cNvPr id="8" name="Marcador de texto 7"/>
          <p:cNvSpPr>
            <a:spLocks noGrp="1"/>
          </p:cNvSpPr>
          <p:nvPr>
            <p:ph type="body" sz="quarter" idx="4294967295"/>
          </p:nvPr>
        </p:nvSpPr>
        <p:spPr>
          <a:xfrm>
            <a:off x="109006" y="1160205"/>
            <a:ext cx="5491694" cy="2823090"/>
          </a:xfrm>
          <a:prstGeom prst="rect">
            <a:avLst/>
          </a:prstGeom>
        </p:spPr>
        <p:txBody>
          <a:bodyPr>
            <a:noAutofit/>
          </a:bodyPr>
          <a:lstStyle/>
          <a:p>
            <a:pPr marL="269875" indent="-269875">
              <a:spcBef>
                <a:spcPts val="300"/>
              </a:spcBef>
              <a:buFont typeface="Wingdings" panose="05000000000000000000" pitchFamily="2" charset="2"/>
              <a:buChar char="ü"/>
              <a:defRPr/>
            </a:pPr>
            <a:endParaRPr lang="pl-PL" sz="1900" dirty="0">
              <a:latin typeface="Arial" panose="020B0604020202020204" pitchFamily="34" charset="0"/>
              <a:cs typeface="Arial" panose="020B0604020202020204" pitchFamily="34" charset="0"/>
            </a:endParaRPr>
          </a:p>
          <a:p>
            <a:pPr marL="269875" indent="-269875">
              <a:spcBef>
                <a:spcPts val="300"/>
              </a:spcBef>
              <a:buFont typeface="Wingdings" panose="05000000000000000000" pitchFamily="2" charset="2"/>
              <a:buChar char="ü"/>
              <a:defRPr/>
            </a:pPr>
            <a:r>
              <a:rPr lang="en-US" sz="1900" dirty="0" err="1">
                <a:latin typeface="Arial" panose="020B0604020202020204" pitchFamily="34" charset="0"/>
                <a:cs typeface="Arial" panose="020B0604020202020204" pitchFamily="34" charset="0"/>
              </a:rPr>
              <a:t>Tauron</a:t>
            </a:r>
            <a:r>
              <a:rPr lang="en-US" sz="1900" dirty="0">
                <a:latin typeface="Arial" panose="020B0604020202020204" pitchFamily="34" charset="0"/>
                <a:cs typeface="Arial" panose="020B0604020202020204" pitchFamily="34" charset="0"/>
              </a:rPr>
              <a:t> – energy company</a:t>
            </a:r>
          </a:p>
          <a:p>
            <a:pPr marL="269875" indent="-269875">
              <a:spcBef>
                <a:spcPts val="300"/>
              </a:spcBef>
              <a:buFont typeface="Wingdings" panose="05000000000000000000" pitchFamily="2" charset="2"/>
              <a:buChar char="ü"/>
              <a:defRPr/>
            </a:pPr>
            <a:r>
              <a:rPr lang="en-US" sz="1900" dirty="0">
                <a:latin typeface="Arial" panose="020B0604020202020204" pitchFamily="34" charset="0"/>
                <a:cs typeface="Arial" panose="020B0604020202020204" pitchFamily="34" charset="0"/>
              </a:rPr>
              <a:t>‘Technopark Gliwice’ Science and Technology Park</a:t>
            </a:r>
            <a:endParaRPr lang="pl-PL" sz="1900" dirty="0">
              <a:latin typeface="Arial" panose="020B0604020202020204" pitchFamily="34" charset="0"/>
              <a:cs typeface="Arial" panose="020B0604020202020204" pitchFamily="34" charset="0"/>
            </a:endParaRPr>
          </a:p>
          <a:p>
            <a:pPr marL="269875" indent="-269875">
              <a:spcBef>
                <a:spcPts val="300"/>
              </a:spcBef>
              <a:buFont typeface="Wingdings" panose="05000000000000000000" pitchFamily="2" charset="2"/>
              <a:buChar char="ü"/>
              <a:defRPr/>
            </a:pPr>
            <a:r>
              <a:rPr lang="en-US" sz="1900" dirty="0">
                <a:latin typeface="Arial" panose="020B0604020202020204" pitchFamily="34" charset="0"/>
                <a:cs typeface="Arial" panose="020B0604020202020204" pitchFamily="34" charset="0"/>
              </a:rPr>
              <a:t>‘Euro-Centrum’ Science and Technology Park</a:t>
            </a:r>
          </a:p>
          <a:p>
            <a:pPr marL="269875" indent="-269875">
              <a:spcBef>
                <a:spcPts val="300"/>
              </a:spcBef>
              <a:buFont typeface="Wingdings" panose="05000000000000000000" pitchFamily="2" charset="2"/>
              <a:buChar char="ü"/>
              <a:defRPr/>
            </a:pPr>
            <a:r>
              <a:rPr lang="en-US" sz="1900" dirty="0">
                <a:latin typeface="Arial" panose="020B0604020202020204" pitchFamily="34" charset="0"/>
                <a:cs typeface="Arial" panose="020B0604020202020204" pitchFamily="34" charset="0"/>
              </a:rPr>
              <a:t>Central Mining Institute Research Institute</a:t>
            </a:r>
          </a:p>
          <a:p>
            <a:pPr marL="269875" indent="-269875">
              <a:spcBef>
                <a:spcPts val="300"/>
              </a:spcBef>
              <a:buFont typeface="Wingdings" panose="05000000000000000000" pitchFamily="2" charset="2"/>
              <a:buChar char="ü"/>
              <a:defRPr/>
            </a:pPr>
            <a:r>
              <a:rPr lang="en-US" sz="1900" dirty="0">
                <a:latin typeface="Arial" panose="020B0604020202020204" pitchFamily="34" charset="0"/>
                <a:cs typeface="Arial" panose="020B0604020202020204" pitchFamily="34" charset="0"/>
              </a:rPr>
              <a:t>Silesian University of Technology</a:t>
            </a:r>
          </a:p>
          <a:p>
            <a:pPr marL="269875" indent="-269875">
              <a:spcBef>
                <a:spcPts val="300"/>
              </a:spcBef>
              <a:buFont typeface="Wingdings" panose="05000000000000000000" pitchFamily="2" charset="2"/>
              <a:buChar char="ü"/>
              <a:defRPr/>
            </a:pPr>
            <a:r>
              <a:rPr lang="en-US" sz="1900" dirty="0">
                <a:latin typeface="Arial" panose="020B0604020202020204" pitchFamily="34" charset="0"/>
                <a:cs typeface="Arial" panose="020B0604020202020204" pitchFamily="34" charset="0"/>
              </a:rPr>
              <a:t>University of Silesia in Katowice</a:t>
            </a:r>
          </a:p>
          <a:p>
            <a:pPr marL="269875" indent="-269875">
              <a:spcBef>
                <a:spcPts val="300"/>
              </a:spcBef>
              <a:buFont typeface="Wingdings" panose="05000000000000000000" pitchFamily="2" charset="2"/>
              <a:buChar char="ü"/>
              <a:defRPr/>
            </a:pPr>
            <a:r>
              <a:rPr lang="en-US" sz="1900" dirty="0">
                <a:latin typeface="Arial" panose="020B0604020202020204" pitchFamily="34" charset="0"/>
                <a:cs typeface="Arial" panose="020B0604020202020204" pitchFamily="34" charset="0"/>
              </a:rPr>
              <a:t>University of Economics in Katowice</a:t>
            </a:r>
          </a:p>
          <a:p>
            <a:pPr marL="269875" indent="-269875">
              <a:spcBef>
                <a:spcPts val="300"/>
              </a:spcBef>
              <a:buFont typeface="Wingdings" panose="05000000000000000000" pitchFamily="2" charset="2"/>
              <a:buChar char="ü"/>
              <a:defRPr/>
            </a:pPr>
            <a:r>
              <a:rPr lang="en-US" sz="1900" dirty="0">
                <a:latin typeface="Arial" panose="020B0604020202020204" pitchFamily="34" charset="0"/>
                <a:cs typeface="Arial" panose="020B0604020202020204" pitchFamily="34" charset="0"/>
              </a:rPr>
              <a:t>Institute for Ecology of Industrial Areas (IETU)</a:t>
            </a:r>
          </a:p>
          <a:p>
            <a:pPr marL="269875" indent="-269875">
              <a:spcBef>
                <a:spcPts val="300"/>
              </a:spcBef>
              <a:buFont typeface="Wingdings" panose="05000000000000000000" pitchFamily="2" charset="2"/>
              <a:buChar char="ü"/>
              <a:defRPr/>
            </a:pPr>
            <a:r>
              <a:rPr lang="en-US" sz="1900" dirty="0">
                <a:latin typeface="Arial" panose="020B0604020202020204" pitchFamily="34" charset="0"/>
                <a:cs typeface="Arial" panose="020B0604020202020204" pitchFamily="34" charset="0"/>
              </a:rPr>
              <a:t>Silesian Centre for Entrepreneurship</a:t>
            </a:r>
          </a:p>
          <a:p>
            <a:pPr marL="269875" indent="-269875">
              <a:spcBef>
                <a:spcPts val="300"/>
              </a:spcBef>
              <a:buFont typeface="Wingdings" panose="05000000000000000000" pitchFamily="2" charset="2"/>
              <a:buChar char="ü"/>
              <a:defRPr/>
            </a:pPr>
            <a:r>
              <a:rPr lang="en-US" sz="1900" dirty="0">
                <a:latin typeface="Arial" panose="020B0604020202020204" pitchFamily="34" charset="0"/>
                <a:cs typeface="Arial" panose="020B0604020202020204" pitchFamily="34" charset="0"/>
              </a:rPr>
              <a:t>Voivodship </a:t>
            </a:r>
            <a:r>
              <a:rPr lang="en-US" sz="1900" dirty="0" err="1">
                <a:latin typeface="Arial" panose="020B0604020202020204" pitchFamily="34" charset="0"/>
                <a:cs typeface="Arial" panose="020B0604020202020204" pitchFamily="34" charset="0"/>
              </a:rPr>
              <a:t>Labour</a:t>
            </a:r>
            <a:r>
              <a:rPr lang="en-US" sz="1900" dirty="0">
                <a:latin typeface="Arial" panose="020B0604020202020204" pitchFamily="34" charset="0"/>
                <a:cs typeface="Arial" panose="020B0604020202020204" pitchFamily="34" charset="0"/>
              </a:rPr>
              <a:t> Office in Katowice</a:t>
            </a:r>
          </a:p>
          <a:p>
            <a:pPr marL="0" indent="0">
              <a:spcBef>
                <a:spcPts val="600"/>
              </a:spcBef>
              <a:buNone/>
              <a:defRPr/>
            </a:pPr>
            <a:endParaRPr lang="pl-PL" sz="1200" b="1" dirty="0">
              <a:solidFill>
                <a:srgbClr val="FF9966"/>
              </a:solidFill>
              <a:latin typeface="Arial" panose="020B0604020202020204" pitchFamily="34" charset="0"/>
              <a:cs typeface="Arial" panose="020B0604020202020204" pitchFamily="34" charset="0"/>
            </a:endParaRPr>
          </a:p>
        </p:txBody>
      </p:sp>
      <p:pic>
        <p:nvPicPr>
          <p:cNvPr id="2" name="Obraz 1"/>
          <p:cNvPicPr>
            <a:picLocks noChangeAspect="1"/>
          </p:cNvPicPr>
          <p:nvPr/>
        </p:nvPicPr>
        <p:blipFill>
          <a:blip r:embed="rId2"/>
          <a:stretch>
            <a:fillRect/>
          </a:stretch>
        </p:blipFill>
        <p:spPr>
          <a:xfrm>
            <a:off x="5427023" y="1933320"/>
            <a:ext cx="3615241" cy="2719052"/>
          </a:xfrm>
          <a:prstGeom prst="rect">
            <a:avLst/>
          </a:prstGeom>
        </p:spPr>
      </p:pic>
    </p:spTree>
    <p:extLst>
      <p:ext uri="{BB962C8B-B14F-4D97-AF65-F5344CB8AC3E}">
        <p14:creationId xmlns:p14="http://schemas.microsoft.com/office/powerpoint/2010/main" val="2596470358"/>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3A9E1C38A59984389B1475141030634" ma:contentTypeVersion="13" ma:contentTypeDescription="Utwórz nowy dokument." ma:contentTypeScope="" ma:versionID="b66211c647bcf67621cde4e9f3007a54">
  <xsd:schema xmlns:xsd="http://www.w3.org/2001/XMLSchema" xmlns:xs="http://www.w3.org/2001/XMLSchema" xmlns:p="http://schemas.microsoft.com/office/2006/metadata/properties" xmlns:ns3="b24279f8-3e47-4e72-b567-591e9d2d22dd" xmlns:ns4="88519280-4953-4ffd-b796-97671c63d391" targetNamespace="http://schemas.microsoft.com/office/2006/metadata/properties" ma:root="true" ma:fieldsID="5cbccdf7794e8a94a8bcdd548b930646" ns3:_="" ns4:_="">
    <xsd:import namespace="b24279f8-3e47-4e72-b567-591e9d2d22dd"/>
    <xsd:import namespace="88519280-4953-4ffd-b796-97671c63d39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279f8-3e47-4e72-b567-591e9d2d22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519280-4953-4ffd-b796-97671c63d391" elementFormDefault="qualified">
    <xsd:import namespace="http://schemas.microsoft.com/office/2006/documentManagement/types"/>
    <xsd:import namespace="http://schemas.microsoft.com/office/infopath/2007/PartnerControls"/>
    <xsd:element name="SharedWithUsers" ma:index="12"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Udostępnione dla — szczegóły" ma:internalName="SharedWithDetails" ma:readOnly="true">
      <xsd:simpleType>
        <xsd:restriction base="dms:Note">
          <xsd:maxLength value="255"/>
        </xsd:restriction>
      </xsd:simpleType>
    </xsd:element>
    <xsd:element name="SharingHintHash" ma:index="14"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61A9A0-145E-46EC-AD8C-C571E56AC3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279f8-3e47-4e72-b567-591e9d2d22dd"/>
    <ds:schemaRef ds:uri="88519280-4953-4ffd-b796-97671c63d3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DB1DB0-7DD4-4CF1-BF03-B6E105F454CB}">
  <ds:schemaRefs>
    <ds:schemaRef ds:uri="http://schemas.microsoft.com/sharepoint/v3/contenttype/forms"/>
  </ds:schemaRefs>
</ds:datastoreItem>
</file>

<file path=customXml/itemProps3.xml><?xml version="1.0" encoding="utf-8"?>
<ds:datastoreItem xmlns:ds="http://schemas.openxmlformats.org/officeDocument/2006/customXml" ds:itemID="{EEE6663A-3BB4-4EBC-9A3D-74F4E10059A0}">
  <ds:schemaRefs>
    <ds:schemaRef ds:uri="b24279f8-3e47-4e72-b567-591e9d2d22dd"/>
    <ds:schemaRef ds:uri="http://purl.org/dc/terms/"/>
    <ds:schemaRef ds:uri="http://purl.org/dc/elements/1.1/"/>
    <ds:schemaRef ds:uri="http://www.w3.org/XML/1998/namespace"/>
    <ds:schemaRef ds:uri="88519280-4953-4ffd-b796-97671c63d39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Opulent</Template>
  <TotalTime>2613</TotalTime>
  <Words>1036</Words>
  <Application>Microsoft Office PowerPoint</Application>
  <PresentationFormat>Pokaz na ekranie (16:9)</PresentationFormat>
  <Paragraphs>86</Paragraphs>
  <Slides>10</Slides>
  <Notes>3</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10</vt:i4>
      </vt:variant>
    </vt:vector>
  </HeadingPairs>
  <TitlesOfParts>
    <vt:vector size="15" baseType="lpstr">
      <vt:lpstr>Arial</vt:lpstr>
      <vt:lpstr>Calibri</vt:lpstr>
      <vt:lpstr>Calibri Light</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Menszek Rafał</dc:creator>
  <cp:lastModifiedBy>Ptak Monika</cp:lastModifiedBy>
  <cp:revision>251</cp:revision>
  <dcterms:created xsi:type="dcterms:W3CDTF">2016-11-14T12:41:26Z</dcterms:created>
  <dcterms:modified xsi:type="dcterms:W3CDTF">2023-05-11T09:15:08Z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0x01010053A9E1C38A59984389B1475141030634</vt:lpwstr>
  </property>
</Properties>
</file>