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media/image36.jpg" ContentType="image/jpg"/>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media/image40.jpg" ContentType="image/jpg"/>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44"/>
  </p:notesMasterIdLst>
  <p:handoutMasterIdLst>
    <p:handoutMasterId r:id="rId45"/>
  </p:handoutMasterIdLst>
  <p:sldIdLst>
    <p:sldId id="256" r:id="rId5"/>
    <p:sldId id="273" r:id="rId6"/>
    <p:sldId id="344" r:id="rId7"/>
    <p:sldId id="283" r:id="rId8"/>
    <p:sldId id="291" r:id="rId9"/>
    <p:sldId id="304" r:id="rId10"/>
    <p:sldId id="310" r:id="rId11"/>
    <p:sldId id="329" r:id="rId12"/>
    <p:sldId id="314" r:id="rId13"/>
    <p:sldId id="315" r:id="rId14"/>
    <p:sldId id="330" r:id="rId15"/>
    <p:sldId id="316" r:id="rId16"/>
    <p:sldId id="317" r:id="rId17"/>
    <p:sldId id="331" r:id="rId18"/>
    <p:sldId id="318" r:id="rId19"/>
    <p:sldId id="319" r:id="rId20"/>
    <p:sldId id="320" r:id="rId21"/>
    <p:sldId id="321" r:id="rId22"/>
    <p:sldId id="322" r:id="rId23"/>
    <p:sldId id="323" r:id="rId24"/>
    <p:sldId id="332" r:id="rId25"/>
    <p:sldId id="324" r:id="rId26"/>
    <p:sldId id="325" r:id="rId27"/>
    <p:sldId id="333" r:id="rId28"/>
    <p:sldId id="326" r:id="rId29"/>
    <p:sldId id="327" r:id="rId30"/>
    <p:sldId id="334" r:id="rId31"/>
    <p:sldId id="328" r:id="rId32"/>
    <p:sldId id="311" r:id="rId33"/>
    <p:sldId id="340" r:id="rId34"/>
    <p:sldId id="341" r:id="rId35"/>
    <p:sldId id="342" r:id="rId36"/>
    <p:sldId id="338" r:id="rId37"/>
    <p:sldId id="302" r:id="rId38"/>
    <p:sldId id="335" r:id="rId39"/>
    <p:sldId id="303" r:id="rId40"/>
    <p:sldId id="308" r:id="rId41"/>
    <p:sldId id="301" r:id="rId42"/>
    <p:sldId id="3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A984"/>
    <a:srgbClr val="FFFFFF"/>
    <a:srgbClr val="4AB698"/>
    <a:srgbClr val="95948B"/>
    <a:srgbClr val="E31D44"/>
    <a:srgbClr val="EB5C62"/>
    <a:srgbClr val="DAD7D0"/>
    <a:srgbClr val="154194"/>
    <a:srgbClr val="009FE4"/>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0E4D7F-6677-43DE-BEDE-034F72C2382D}" v="1" dt="2024-10-08T06:38:17.288"/>
    <p1510:client id="{67A4149E-9950-4AFB-9674-951A84A3CEB5}" v="172" dt="2024-10-08T06:33:32.617"/>
    <p1510:client id="{9E8EE0BF-A4A9-49ED-B55A-3EFC434206E2}" v="13" dt="2024-10-07T11:40:14.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72" autoAdjust="0"/>
    <p:restoredTop sz="90678" autoAdjust="0"/>
  </p:normalViewPr>
  <p:slideViewPr>
    <p:cSldViewPr snapToGrid="0" snapToObjects="1">
      <p:cViewPr varScale="1">
        <p:scale>
          <a:sx n="100" d="100"/>
          <a:sy n="100" d="100"/>
        </p:scale>
        <p:origin x="1410"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70" d="100"/>
          <a:sy n="170" d="100"/>
        </p:scale>
        <p:origin x="735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tzanis" userId="90ac85dbf2ba59d7" providerId="LiveId" clId="{9E8EE0BF-A4A9-49ED-B55A-3EFC434206E2}"/>
    <pc:docChg chg="undo custSel modSld">
      <pc:chgData name="george tzanis" userId="90ac85dbf2ba59d7" providerId="LiveId" clId="{9E8EE0BF-A4A9-49ED-B55A-3EFC434206E2}" dt="2024-10-07T11:46:09.176" v="66" actId="1038"/>
      <pc:docMkLst>
        <pc:docMk/>
      </pc:docMkLst>
      <pc:sldChg chg="delSp modSp mod">
        <pc:chgData name="george tzanis" userId="90ac85dbf2ba59d7" providerId="LiveId" clId="{9E8EE0BF-A4A9-49ED-B55A-3EFC434206E2}" dt="2024-10-07T11:37:07.747" v="35" actId="1035"/>
        <pc:sldMkLst>
          <pc:docMk/>
          <pc:sldMk cId="1525459426" sldId="273"/>
        </pc:sldMkLst>
        <pc:spChg chg="mod">
          <ac:chgData name="george tzanis" userId="90ac85dbf2ba59d7" providerId="LiveId" clId="{9E8EE0BF-A4A9-49ED-B55A-3EFC434206E2}" dt="2024-10-07T11:34:21.982" v="24" actId="12789"/>
          <ac:spMkLst>
            <pc:docMk/>
            <pc:sldMk cId="1525459426" sldId="273"/>
            <ac:spMk id="19" creationId="{0573E3DC-917C-7545-A4AA-C429D5514447}"/>
          </ac:spMkLst>
        </pc:spChg>
        <pc:grpChg chg="mod">
          <ac:chgData name="george tzanis" userId="90ac85dbf2ba59d7" providerId="LiveId" clId="{9E8EE0BF-A4A9-49ED-B55A-3EFC434206E2}" dt="2024-10-07T11:37:07.747" v="35" actId="1035"/>
          <ac:grpSpMkLst>
            <pc:docMk/>
            <pc:sldMk cId="1525459426" sldId="273"/>
            <ac:grpSpMk id="26" creationId="{D1E44C1C-6B7B-8C89-7B83-46022AE0E612}"/>
          </ac:grpSpMkLst>
        </pc:grpChg>
        <pc:picChg chg="del">
          <ac:chgData name="george tzanis" userId="90ac85dbf2ba59d7" providerId="LiveId" clId="{9E8EE0BF-A4A9-49ED-B55A-3EFC434206E2}" dt="2024-10-07T11:33:32.070" v="16" actId="478"/>
          <ac:picMkLst>
            <pc:docMk/>
            <pc:sldMk cId="1525459426" sldId="273"/>
            <ac:picMk id="4" creationId="{B9F4C21F-49B7-39D5-E400-B33F64BCF925}"/>
          </ac:picMkLst>
        </pc:picChg>
      </pc:sldChg>
      <pc:sldChg chg="modSp">
        <pc:chgData name="george tzanis" userId="90ac85dbf2ba59d7" providerId="LiveId" clId="{9E8EE0BF-A4A9-49ED-B55A-3EFC434206E2}" dt="2024-10-07T11:39:31.144" v="49"/>
        <pc:sldMkLst>
          <pc:docMk/>
          <pc:sldMk cId="3019104497" sldId="320"/>
        </pc:sldMkLst>
        <pc:graphicFrameChg chg="mod">
          <ac:chgData name="george tzanis" userId="90ac85dbf2ba59d7" providerId="LiveId" clId="{9E8EE0BF-A4A9-49ED-B55A-3EFC434206E2}" dt="2024-10-07T11:39:31.144" v="49"/>
          <ac:graphicFrameMkLst>
            <pc:docMk/>
            <pc:sldMk cId="3019104497" sldId="320"/>
            <ac:graphicFrameMk id="8" creationId="{F08673ED-158A-B7F4-45A7-D4D63209DD35}"/>
          </ac:graphicFrameMkLst>
        </pc:graphicFrameChg>
      </pc:sldChg>
      <pc:sldChg chg="modSp">
        <pc:chgData name="george tzanis" userId="90ac85dbf2ba59d7" providerId="LiveId" clId="{9E8EE0BF-A4A9-49ED-B55A-3EFC434206E2}" dt="2024-10-07T11:40:14.100" v="55"/>
        <pc:sldMkLst>
          <pc:docMk/>
          <pc:sldMk cId="1786420395" sldId="322"/>
        </pc:sldMkLst>
        <pc:graphicFrameChg chg="mod">
          <ac:chgData name="george tzanis" userId="90ac85dbf2ba59d7" providerId="LiveId" clId="{9E8EE0BF-A4A9-49ED-B55A-3EFC434206E2}" dt="2024-10-07T11:40:14.100" v="55"/>
          <ac:graphicFrameMkLst>
            <pc:docMk/>
            <pc:sldMk cId="1786420395" sldId="322"/>
            <ac:graphicFrameMk id="6" creationId="{55D1E1E4-E99A-B343-8163-464BEE13C14D}"/>
          </ac:graphicFrameMkLst>
        </pc:graphicFrameChg>
      </pc:sldChg>
      <pc:sldChg chg="modSp mod">
        <pc:chgData name="george tzanis" userId="90ac85dbf2ba59d7" providerId="LiveId" clId="{9E8EE0BF-A4A9-49ED-B55A-3EFC434206E2}" dt="2024-10-07T11:40:37.924" v="59" actId="408"/>
        <pc:sldMkLst>
          <pc:docMk/>
          <pc:sldMk cId="3568625873" sldId="333"/>
        </pc:sldMkLst>
        <pc:picChg chg="mod">
          <ac:chgData name="george tzanis" userId="90ac85dbf2ba59d7" providerId="LiveId" clId="{9E8EE0BF-A4A9-49ED-B55A-3EFC434206E2}" dt="2024-10-07T11:40:37.924" v="59" actId="408"/>
          <ac:picMkLst>
            <pc:docMk/>
            <pc:sldMk cId="3568625873" sldId="333"/>
            <ac:picMk id="4" creationId="{BC2F6A95-2C89-58DF-5D2E-77BEC67F5BAC}"/>
          </ac:picMkLst>
        </pc:picChg>
      </pc:sldChg>
      <pc:sldChg chg="delSp modSp mod">
        <pc:chgData name="george tzanis" userId="90ac85dbf2ba59d7" providerId="LiveId" clId="{9E8EE0BF-A4A9-49ED-B55A-3EFC434206E2}" dt="2024-10-07T11:46:09.176" v="66" actId="1038"/>
        <pc:sldMkLst>
          <pc:docMk/>
          <pc:sldMk cId="664592777" sldId="344"/>
        </pc:sldMkLst>
        <pc:spChg chg="mod">
          <ac:chgData name="george tzanis" userId="90ac85dbf2ba59d7" providerId="LiveId" clId="{9E8EE0BF-A4A9-49ED-B55A-3EFC434206E2}" dt="2024-10-07T11:44:54.528" v="64" actId="1038"/>
          <ac:spMkLst>
            <pc:docMk/>
            <pc:sldMk cId="664592777" sldId="344"/>
            <ac:spMk id="3" creationId="{E11F9F7C-EB6C-B84C-9531-356B037FEA56}"/>
          </ac:spMkLst>
        </pc:spChg>
        <pc:spChg chg="del">
          <ac:chgData name="george tzanis" userId="90ac85dbf2ba59d7" providerId="LiveId" clId="{9E8EE0BF-A4A9-49ED-B55A-3EFC434206E2}" dt="2024-10-07T11:33:27.927" v="15" actId="478"/>
          <ac:spMkLst>
            <pc:docMk/>
            <pc:sldMk cId="664592777" sldId="344"/>
            <ac:spMk id="18" creationId="{CCB4EB57-60A2-5F50-5FD7-FAFC34894B5F}"/>
          </ac:spMkLst>
        </pc:spChg>
        <pc:spChg chg="mod">
          <ac:chgData name="george tzanis" userId="90ac85dbf2ba59d7" providerId="LiveId" clId="{9E8EE0BF-A4A9-49ED-B55A-3EFC434206E2}" dt="2024-10-07T11:38:57.444" v="42" actId="20577"/>
          <ac:spMkLst>
            <pc:docMk/>
            <pc:sldMk cId="664592777" sldId="344"/>
            <ac:spMk id="19" creationId="{0573E3DC-917C-7545-A4AA-C429D5514447}"/>
          </ac:spMkLst>
        </pc:spChg>
        <pc:spChg chg="del mod">
          <ac:chgData name="george tzanis" userId="90ac85dbf2ba59d7" providerId="LiveId" clId="{9E8EE0BF-A4A9-49ED-B55A-3EFC434206E2}" dt="2024-10-07T11:33:25.804" v="14" actId="478"/>
          <ac:spMkLst>
            <pc:docMk/>
            <pc:sldMk cId="664592777" sldId="344"/>
            <ac:spMk id="22" creationId="{8C5498AA-D0C7-C3ED-1743-EAC5D0032692}"/>
          </ac:spMkLst>
        </pc:spChg>
        <pc:grpChg chg="mod">
          <ac:chgData name="george tzanis" userId="90ac85dbf2ba59d7" providerId="LiveId" clId="{9E8EE0BF-A4A9-49ED-B55A-3EFC434206E2}" dt="2024-10-07T11:46:09.176" v="66" actId="1038"/>
          <ac:grpSpMkLst>
            <pc:docMk/>
            <pc:sldMk cId="664592777" sldId="344"/>
            <ac:grpSpMk id="26" creationId="{D1E44C1C-6B7B-8C89-7B83-46022AE0E612}"/>
          </ac:grpSpMkLst>
        </pc:grpChg>
        <pc:picChg chg="mod">
          <ac:chgData name="george tzanis" userId="90ac85dbf2ba59d7" providerId="LiveId" clId="{9E8EE0BF-A4A9-49ED-B55A-3EFC434206E2}" dt="2024-10-07T11:35:11.555" v="28" actId="1076"/>
          <ac:picMkLst>
            <pc:docMk/>
            <pc:sldMk cId="664592777" sldId="344"/>
            <ac:picMk id="4" creationId="{B9F4C21F-49B7-39D5-E400-B33F64BCF925}"/>
          </ac:picMkLst>
        </pc:picChg>
      </pc:sldChg>
    </pc:docChg>
  </pc:docChgLst>
  <pc:docChgLst>
    <pc:chgData name="Glikeria Myrovali" userId="08f488c0-c7d1-4b74-b418-49a9e8f693bf" providerId="ADAL" clId="{4D0E4D7F-6677-43DE-BEDE-034F72C2382D}"/>
    <pc:docChg chg="modSld">
      <pc:chgData name="Glikeria Myrovali" userId="08f488c0-c7d1-4b74-b418-49a9e8f693bf" providerId="ADAL" clId="{4D0E4D7F-6677-43DE-BEDE-034F72C2382D}" dt="2024-10-08T06:38:17.288" v="0" actId="164"/>
      <pc:docMkLst>
        <pc:docMk/>
      </pc:docMkLst>
      <pc:sldChg chg="addSp modSp">
        <pc:chgData name="Glikeria Myrovali" userId="08f488c0-c7d1-4b74-b418-49a9e8f693bf" providerId="ADAL" clId="{4D0E4D7F-6677-43DE-BEDE-034F72C2382D}" dt="2024-10-08T06:38:17.288" v="0" actId="164"/>
        <pc:sldMkLst>
          <pc:docMk/>
          <pc:sldMk cId="3875061943" sldId="301"/>
        </pc:sldMkLst>
        <pc:spChg chg="mod">
          <ac:chgData name="Glikeria Myrovali" userId="08f488c0-c7d1-4b74-b418-49a9e8f693bf" providerId="ADAL" clId="{4D0E4D7F-6677-43DE-BEDE-034F72C2382D}" dt="2024-10-08T06:38:17.288" v="0" actId="164"/>
          <ac:spMkLst>
            <pc:docMk/>
            <pc:sldMk cId="3875061943" sldId="301"/>
            <ac:spMk id="25" creationId="{444C9BFC-5FEB-4757-FC8B-7EB135E93FB6}"/>
          </ac:spMkLst>
        </pc:spChg>
        <pc:spChg chg="mod">
          <ac:chgData name="Glikeria Myrovali" userId="08f488c0-c7d1-4b74-b418-49a9e8f693bf" providerId="ADAL" clId="{4D0E4D7F-6677-43DE-BEDE-034F72C2382D}" dt="2024-10-08T06:38:17.288" v="0" actId="164"/>
          <ac:spMkLst>
            <pc:docMk/>
            <pc:sldMk cId="3875061943" sldId="301"/>
            <ac:spMk id="26" creationId="{7221D10E-7EAF-97DD-9F57-CF5FC6AE0BC0}"/>
          </ac:spMkLst>
        </pc:spChg>
        <pc:grpChg chg="mod">
          <ac:chgData name="Glikeria Myrovali" userId="08f488c0-c7d1-4b74-b418-49a9e8f693bf" providerId="ADAL" clId="{4D0E4D7F-6677-43DE-BEDE-034F72C2382D}" dt="2024-10-08T06:38:17.288" v="0" actId="164"/>
          <ac:grpSpMkLst>
            <pc:docMk/>
            <pc:sldMk cId="3875061943" sldId="301"/>
            <ac:grpSpMk id="6" creationId="{665743A2-51AC-517C-8867-1976C247FBFE}"/>
          </ac:grpSpMkLst>
        </pc:grpChg>
        <pc:grpChg chg="mod">
          <ac:chgData name="Glikeria Myrovali" userId="08f488c0-c7d1-4b74-b418-49a9e8f693bf" providerId="ADAL" clId="{4D0E4D7F-6677-43DE-BEDE-034F72C2382D}" dt="2024-10-08T06:38:17.288" v="0" actId="164"/>
          <ac:grpSpMkLst>
            <pc:docMk/>
            <pc:sldMk cId="3875061943" sldId="301"/>
            <ac:grpSpMk id="9" creationId="{9753C362-31BB-E144-BE0E-EFA0875D22D3}"/>
          </ac:grpSpMkLst>
        </pc:grpChg>
        <pc:grpChg chg="add mod">
          <ac:chgData name="Glikeria Myrovali" userId="08f488c0-c7d1-4b74-b418-49a9e8f693bf" providerId="ADAL" clId="{4D0E4D7F-6677-43DE-BEDE-034F72C2382D}" dt="2024-10-08T06:38:17.288" v="0" actId="164"/>
          <ac:grpSpMkLst>
            <pc:docMk/>
            <pc:sldMk cId="3875061943" sldId="301"/>
            <ac:grpSpMk id="28" creationId="{9AB95098-BAA5-A3C0-CED1-8070A2274C08}"/>
          </ac:grpSpMkLst>
        </pc:grpChg>
      </pc:sldChg>
    </pc:docChg>
  </pc:docChgLst>
  <pc:docChgLst>
    <pc:chgData name="Glikeria Myrovali" userId="08f488c0-c7d1-4b74-b418-49a9e8f693bf" providerId="ADAL" clId="{67A4149E-9950-4AFB-9674-951A84A3CEB5}"/>
    <pc:docChg chg="custSel delSld modSld">
      <pc:chgData name="Glikeria Myrovali" userId="08f488c0-c7d1-4b74-b418-49a9e8f693bf" providerId="ADAL" clId="{67A4149E-9950-4AFB-9674-951A84A3CEB5}" dt="2024-10-08T06:33:32.616" v="202" actId="1037"/>
      <pc:docMkLst>
        <pc:docMk/>
      </pc:docMkLst>
      <pc:sldChg chg="modSp mod">
        <pc:chgData name="Glikeria Myrovali" userId="08f488c0-c7d1-4b74-b418-49a9e8f693bf" providerId="ADAL" clId="{67A4149E-9950-4AFB-9674-951A84A3CEB5}" dt="2024-10-08T06:25:36.543" v="10" actId="20577"/>
        <pc:sldMkLst>
          <pc:docMk/>
          <pc:sldMk cId="2378688025" sldId="256"/>
        </pc:sldMkLst>
        <pc:spChg chg="mod">
          <ac:chgData name="Glikeria Myrovali" userId="08f488c0-c7d1-4b74-b418-49a9e8f693bf" providerId="ADAL" clId="{67A4149E-9950-4AFB-9674-951A84A3CEB5}" dt="2024-10-08T06:25:36.543" v="10" actId="20577"/>
          <ac:spMkLst>
            <pc:docMk/>
            <pc:sldMk cId="2378688025" sldId="256"/>
            <ac:spMk id="6" creationId="{C9552C76-550D-E659-4E2A-F796B9DA7659}"/>
          </ac:spMkLst>
        </pc:spChg>
      </pc:sldChg>
      <pc:sldChg chg="modSp">
        <pc:chgData name="Glikeria Myrovali" userId="08f488c0-c7d1-4b74-b418-49a9e8f693bf" providerId="ADAL" clId="{67A4149E-9950-4AFB-9674-951A84A3CEB5}" dt="2024-10-08T06:33:32.616" v="202" actId="1037"/>
        <pc:sldMkLst>
          <pc:docMk/>
          <pc:sldMk cId="3875061943" sldId="301"/>
        </pc:sldMkLst>
        <pc:grpChg chg="mod">
          <ac:chgData name="Glikeria Myrovali" userId="08f488c0-c7d1-4b74-b418-49a9e8f693bf" providerId="ADAL" clId="{67A4149E-9950-4AFB-9674-951A84A3CEB5}" dt="2024-10-08T06:33:32.616" v="202" actId="1037"/>
          <ac:grpSpMkLst>
            <pc:docMk/>
            <pc:sldMk cId="3875061943" sldId="301"/>
            <ac:grpSpMk id="4" creationId="{386F125D-8F0A-D45A-B128-4FD0F2A6D1DF}"/>
          </ac:grpSpMkLst>
        </pc:grpChg>
        <pc:picChg chg="mod">
          <ac:chgData name="Glikeria Myrovali" userId="08f488c0-c7d1-4b74-b418-49a9e8f693bf" providerId="ADAL" clId="{67A4149E-9950-4AFB-9674-951A84A3CEB5}" dt="2024-10-08T06:33:32.616" v="202" actId="1037"/>
          <ac:picMkLst>
            <pc:docMk/>
            <pc:sldMk cId="3875061943" sldId="301"/>
            <ac:picMk id="5" creationId="{22235094-BE95-D9A6-1DBE-5BC4937975D8}"/>
          </ac:picMkLst>
        </pc:picChg>
        <pc:picChg chg="mod">
          <ac:chgData name="Glikeria Myrovali" userId="08f488c0-c7d1-4b74-b418-49a9e8f693bf" providerId="ADAL" clId="{67A4149E-9950-4AFB-9674-951A84A3CEB5}" dt="2024-10-08T06:33:32.616" v="202" actId="1037"/>
          <ac:picMkLst>
            <pc:docMk/>
            <pc:sldMk cId="3875061943" sldId="301"/>
            <ac:picMk id="22" creationId="{AC80E0E8-5F54-CEF4-A0B5-6788A83F9627}"/>
          </ac:picMkLst>
        </pc:picChg>
        <pc:picChg chg="mod">
          <ac:chgData name="Glikeria Myrovali" userId="08f488c0-c7d1-4b74-b418-49a9e8f693bf" providerId="ADAL" clId="{67A4149E-9950-4AFB-9674-951A84A3CEB5}" dt="2024-10-08T06:33:32.616" v="202" actId="1037"/>
          <ac:picMkLst>
            <pc:docMk/>
            <pc:sldMk cId="3875061943" sldId="301"/>
            <ac:picMk id="24" creationId="{9BF5672D-84C3-A9E4-BC46-5118409AFF0C}"/>
          </ac:picMkLst>
        </pc:picChg>
        <pc:picChg chg="mod">
          <ac:chgData name="Glikeria Myrovali" userId="08f488c0-c7d1-4b74-b418-49a9e8f693bf" providerId="ADAL" clId="{67A4149E-9950-4AFB-9674-951A84A3CEB5}" dt="2024-10-08T06:33:32.616" v="202" actId="1037"/>
          <ac:picMkLst>
            <pc:docMk/>
            <pc:sldMk cId="3875061943" sldId="301"/>
            <ac:picMk id="27" creationId="{229F09CF-6C8B-42E1-67F6-F588AAFE07FA}"/>
          </ac:picMkLst>
        </pc:picChg>
      </pc:sldChg>
      <pc:sldChg chg="modSp">
        <pc:chgData name="Glikeria Myrovali" userId="08f488c0-c7d1-4b74-b418-49a9e8f693bf" providerId="ADAL" clId="{67A4149E-9950-4AFB-9674-951A84A3CEB5}" dt="2024-10-08T06:32:06.241" v="60" actId="2711"/>
        <pc:sldMkLst>
          <pc:docMk/>
          <pc:sldMk cId="3304271336" sldId="302"/>
        </pc:sldMkLst>
        <pc:graphicFrameChg chg="mod">
          <ac:chgData name="Glikeria Myrovali" userId="08f488c0-c7d1-4b74-b418-49a9e8f693bf" providerId="ADAL" clId="{67A4149E-9950-4AFB-9674-951A84A3CEB5}" dt="2024-10-08T06:31:59.597" v="58" actId="2711"/>
          <ac:graphicFrameMkLst>
            <pc:docMk/>
            <pc:sldMk cId="3304271336" sldId="302"/>
            <ac:graphicFrameMk id="3" creationId="{F0A83CA5-C5E8-124A-F8F0-BFCDDEB662EF}"/>
          </ac:graphicFrameMkLst>
        </pc:graphicFrameChg>
        <pc:graphicFrameChg chg="mod">
          <ac:chgData name="Glikeria Myrovali" userId="08f488c0-c7d1-4b74-b418-49a9e8f693bf" providerId="ADAL" clId="{67A4149E-9950-4AFB-9674-951A84A3CEB5}" dt="2024-10-08T06:32:06.241" v="60" actId="2711"/>
          <ac:graphicFrameMkLst>
            <pc:docMk/>
            <pc:sldMk cId="3304271336" sldId="302"/>
            <ac:graphicFrameMk id="5" creationId="{B9E848BA-1E78-065D-9A0E-50D4DFE8B361}"/>
          </ac:graphicFrameMkLst>
        </pc:graphicFrameChg>
      </pc:sldChg>
      <pc:sldChg chg="modSp">
        <pc:chgData name="Glikeria Myrovali" userId="08f488c0-c7d1-4b74-b418-49a9e8f693bf" providerId="ADAL" clId="{67A4149E-9950-4AFB-9674-951A84A3CEB5}" dt="2024-10-08T06:32:24.048" v="62" actId="2711"/>
        <pc:sldMkLst>
          <pc:docMk/>
          <pc:sldMk cId="981467430" sldId="303"/>
        </pc:sldMkLst>
        <pc:graphicFrameChg chg="mod">
          <ac:chgData name="Glikeria Myrovali" userId="08f488c0-c7d1-4b74-b418-49a9e8f693bf" providerId="ADAL" clId="{67A4149E-9950-4AFB-9674-951A84A3CEB5}" dt="2024-10-08T06:32:24.048" v="62" actId="2711"/>
          <ac:graphicFrameMkLst>
            <pc:docMk/>
            <pc:sldMk cId="981467430" sldId="303"/>
            <ac:graphicFrameMk id="4" creationId="{424B8D2A-BB41-2EBE-BA9B-07A4315FCE63}"/>
          </ac:graphicFrameMkLst>
        </pc:graphicFrameChg>
      </pc:sldChg>
      <pc:sldChg chg="modSp del mod">
        <pc:chgData name="Glikeria Myrovali" userId="08f488c0-c7d1-4b74-b418-49a9e8f693bf" providerId="ADAL" clId="{67A4149E-9950-4AFB-9674-951A84A3CEB5}" dt="2024-10-08T06:32:51.820" v="67" actId="47"/>
        <pc:sldMkLst>
          <pc:docMk/>
          <pc:sldMk cId="3692922858" sldId="305"/>
        </pc:sldMkLst>
        <pc:spChg chg="mod">
          <ac:chgData name="Glikeria Myrovali" userId="08f488c0-c7d1-4b74-b418-49a9e8f693bf" providerId="ADAL" clId="{67A4149E-9950-4AFB-9674-951A84A3CEB5}" dt="2024-10-08T06:32:45.146" v="66" actId="255"/>
          <ac:spMkLst>
            <pc:docMk/>
            <pc:sldMk cId="3692922858" sldId="305"/>
            <ac:spMk id="2" creationId="{110CE58F-7340-024C-A918-1CD58D840FE3}"/>
          </ac:spMkLst>
        </pc:spChg>
      </pc:sldChg>
      <pc:sldChg chg="modSp mod">
        <pc:chgData name="Glikeria Myrovali" userId="08f488c0-c7d1-4b74-b418-49a9e8f693bf" providerId="ADAL" clId="{67A4149E-9950-4AFB-9674-951A84A3CEB5}" dt="2024-10-08T06:32:39.729" v="65" actId="1076"/>
        <pc:sldMkLst>
          <pc:docMk/>
          <pc:sldMk cId="1585607467" sldId="308"/>
        </pc:sldMkLst>
        <pc:graphicFrameChg chg="mod modGraphic">
          <ac:chgData name="Glikeria Myrovali" userId="08f488c0-c7d1-4b74-b418-49a9e8f693bf" providerId="ADAL" clId="{67A4149E-9950-4AFB-9674-951A84A3CEB5}" dt="2024-10-08T06:32:39.729" v="65" actId="1076"/>
          <ac:graphicFrameMkLst>
            <pc:docMk/>
            <pc:sldMk cId="1585607467" sldId="308"/>
            <ac:graphicFrameMk id="11" creationId="{640614AB-E9B5-73D9-6B31-23458A60DA3F}"/>
          </ac:graphicFrameMkLst>
        </pc:graphicFrameChg>
      </pc:sldChg>
      <pc:sldChg chg="addSp delSp modSp mod">
        <pc:chgData name="Glikeria Myrovali" userId="08f488c0-c7d1-4b74-b418-49a9e8f693bf" providerId="ADAL" clId="{67A4149E-9950-4AFB-9674-951A84A3CEB5}" dt="2024-10-08T06:30:44.598" v="45" actId="1076"/>
        <pc:sldMkLst>
          <pc:docMk/>
          <pc:sldMk cId="3833329660" sldId="311"/>
        </pc:sldMkLst>
        <pc:spChg chg="mod">
          <ac:chgData name="Glikeria Myrovali" userId="08f488c0-c7d1-4b74-b418-49a9e8f693bf" providerId="ADAL" clId="{67A4149E-9950-4AFB-9674-951A84A3CEB5}" dt="2024-10-08T06:30:44.598" v="45" actId="1076"/>
          <ac:spMkLst>
            <pc:docMk/>
            <pc:sldMk cId="3833329660" sldId="311"/>
            <ac:spMk id="2" creationId="{110CE58F-7340-024C-A918-1CD58D840FE3}"/>
          </ac:spMkLst>
        </pc:spChg>
        <pc:spChg chg="add del mod">
          <ac:chgData name="Glikeria Myrovali" userId="08f488c0-c7d1-4b74-b418-49a9e8f693bf" providerId="ADAL" clId="{67A4149E-9950-4AFB-9674-951A84A3CEB5}" dt="2024-10-08T06:30:31.756" v="38" actId="478"/>
          <ac:spMkLst>
            <pc:docMk/>
            <pc:sldMk cId="3833329660" sldId="311"/>
            <ac:spMk id="4" creationId="{6A1EFB3C-A0F7-DEBF-FAB9-281E110F60E3}"/>
          </ac:spMkLst>
        </pc:spChg>
        <pc:spChg chg="del">
          <ac:chgData name="Glikeria Myrovali" userId="08f488c0-c7d1-4b74-b418-49a9e8f693bf" providerId="ADAL" clId="{67A4149E-9950-4AFB-9674-951A84A3CEB5}" dt="2024-10-08T06:30:27.268" v="36" actId="478"/>
          <ac:spMkLst>
            <pc:docMk/>
            <pc:sldMk cId="3833329660" sldId="311"/>
            <ac:spMk id="6" creationId="{1271627C-4F75-0ACA-CFBD-2B7C4E501668}"/>
          </ac:spMkLst>
        </pc:spChg>
        <pc:spChg chg="add del mod">
          <ac:chgData name="Glikeria Myrovali" userId="08f488c0-c7d1-4b74-b418-49a9e8f693bf" providerId="ADAL" clId="{67A4149E-9950-4AFB-9674-951A84A3CEB5}" dt="2024-10-08T06:30:37.850" v="41" actId="478"/>
          <ac:spMkLst>
            <pc:docMk/>
            <pc:sldMk cId="3833329660" sldId="311"/>
            <ac:spMk id="7" creationId="{AB4AFC0E-ABE9-31CD-CD7D-52F7F13A5F53}"/>
          </ac:spMkLst>
        </pc:spChg>
      </pc:sldChg>
      <pc:sldChg chg="modSp">
        <pc:chgData name="Glikeria Myrovali" userId="08f488c0-c7d1-4b74-b418-49a9e8f693bf" providerId="ADAL" clId="{67A4149E-9950-4AFB-9674-951A84A3CEB5}" dt="2024-10-08T06:26:44.929" v="13" actId="2711"/>
        <pc:sldMkLst>
          <pc:docMk/>
          <pc:sldMk cId="2056718460" sldId="314"/>
        </pc:sldMkLst>
        <pc:graphicFrameChg chg="mod">
          <ac:chgData name="Glikeria Myrovali" userId="08f488c0-c7d1-4b74-b418-49a9e8f693bf" providerId="ADAL" clId="{67A4149E-9950-4AFB-9674-951A84A3CEB5}" dt="2024-10-08T06:26:33.821" v="11" actId="2711"/>
          <ac:graphicFrameMkLst>
            <pc:docMk/>
            <pc:sldMk cId="2056718460" sldId="314"/>
            <ac:graphicFrameMk id="4" creationId="{4005E792-7DB7-CE0E-F551-45533725B3D1}"/>
          </ac:graphicFrameMkLst>
        </pc:graphicFrameChg>
        <pc:graphicFrameChg chg="mod">
          <ac:chgData name="Glikeria Myrovali" userId="08f488c0-c7d1-4b74-b418-49a9e8f693bf" providerId="ADAL" clId="{67A4149E-9950-4AFB-9674-951A84A3CEB5}" dt="2024-10-08T06:26:44.929" v="13" actId="2711"/>
          <ac:graphicFrameMkLst>
            <pc:docMk/>
            <pc:sldMk cId="2056718460" sldId="314"/>
            <ac:graphicFrameMk id="5" creationId="{2DB63DEB-16E7-9336-9C11-8008B4E57DE8}"/>
          </ac:graphicFrameMkLst>
        </pc:graphicFrameChg>
      </pc:sldChg>
      <pc:sldChg chg="modSp">
        <pc:chgData name="Glikeria Myrovali" userId="08f488c0-c7d1-4b74-b418-49a9e8f693bf" providerId="ADAL" clId="{67A4149E-9950-4AFB-9674-951A84A3CEB5}" dt="2024-10-08T06:27:02.217" v="16" actId="2711"/>
        <pc:sldMkLst>
          <pc:docMk/>
          <pc:sldMk cId="3499467283" sldId="316"/>
        </pc:sldMkLst>
        <pc:graphicFrameChg chg="mod">
          <ac:chgData name="Glikeria Myrovali" userId="08f488c0-c7d1-4b74-b418-49a9e8f693bf" providerId="ADAL" clId="{67A4149E-9950-4AFB-9674-951A84A3CEB5}" dt="2024-10-08T06:26:55.174" v="14" actId="2711"/>
          <ac:graphicFrameMkLst>
            <pc:docMk/>
            <pc:sldMk cId="3499467283" sldId="316"/>
            <ac:graphicFrameMk id="7" creationId="{1A5BCA6D-682E-8A6A-616D-02C60F815F36}"/>
          </ac:graphicFrameMkLst>
        </pc:graphicFrameChg>
        <pc:graphicFrameChg chg="mod">
          <ac:chgData name="Glikeria Myrovali" userId="08f488c0-c7d1-4b74-b418-49a9e8f693bf" providerId="ADAL" clId="{67A4149E-9950-4AFB-9674-951A84A3CEB5}" dt="2024-10-08T06:27:02.217" v="16" actId="2711"/>
          <ac:graphicFrameMkLst>
            <pc:docMk/>
            <pc:sldMk cId="3499467283" sldId="316"/>
            <ac:graphicFrameMk id="8" creationId="{269AB1C2-0999-A48A-CAF0-11D4909599DA}"/>
          </ac:graphicFrameMkLst>
        </pc:graphicFrameChg>
      </pc:sldChg>
      <pc:sldChg chg="modSp">
        <pc:chgData name="Glikeria Myrovali" userId="08f488c0-c7d1-4b74-b418-49a9e8f693bf" providerId="ADAL" clId="{67A4149E-9950-4AFB-9674-951A84A3CEB5}" dt="2024-10-08T06:27:23.066" v="19" actId="2711"/>
        <pc:sldMkLst>
          <pc:docMk/>
          <pc:sldMk cId="3776653851" sldId="318"/>
        </pc:sldMkLst>
        <pc:graphicFrameChg chg="mod">
          <ac:chgData name="Glikeria Myrovali" userId="08f488c0-c7d1-4b74-b418-49a9e8f693bf" providerId="ADAL" clId="{67A4149E-9950-4AFB-9674-951A84A3CEB5}" dt="2024-10-08T06:27:12.325" v="17" actId="2711"/>
          <ac:graphicFrameMkLst>
            <pc:docMk/>
            <pc:sldMk cId="3776653851" sldId="318"/>
            <ac:graphicFrameMk id="5" creationId="{F3D3AE82-13D3-3DFA-A4B9-69100D7215EE}"/>
          </ac:graphicFrameMkLst>
        </pc:graphicFrameChg>
        <pc:graphicFrameChg chg="mod">
          <ac:chgData name="Glikeria Myrovali" userId="08f488c0-c7d1-4b74-b418-49a9e8f693bf" providerId="ADAL" clId="{67A4149E-9950-4AFB-9674-951A84A3CEB5}" dt="2024-10-08T06:27:23.066" v="19" actId="2711"/>
          <ac:graphicFrameMkLst>
            <pc:docMk/>
            <pc:sldMk cId="3776653851" sldId="318"/>
            <ac:graphicFrameMk id="6" creationId="{D980303A-6DDD-8DBB-5338-B55E476A8A18}"/>
          </ac:graphicFrameMkLst>
        </pc:graphicFrameChg>
      </pc:sldChg>
      <pc:sldChg chg="modSp">
        <pc:chgData name="Glikeria Myrovali" userId="08f488c0-c7d1-4b74-b418-49a9e8f693bf" providerId="ADAL" clId="{67A4149E-9950-4AFB-9674-951A84A3CEB5}" dt="2024-10-08T06:29:13.188" v="22" actId="2711"/>
        <pc:sldMkLst>
          <pc:docMk/>
          <pc:sldMk cId="3019104497" sldId="320"/>
        </pc:sldMkLst>
        <pc:graphicFrameChg chg="mod">
          <ac:chgData name="Glikeria Myrovali" userId="08f488c0-c7d1-4b74-b418-49a9e8f693bf" providerId="ADAL" clId="{67A4149E-9950-4AFB-9674-951A84A3CEB5}" dt="2024-10-08T06:29:06.726" v="20" actId="2711"/>
          <ac:graphicFrameMkLst>
            <pc:docMk/>
            <pc:sldMk cId="3019104497" sldId="320"/>
            <ac:graphicFrameMk id="7" creationId="{7F796949-0AA6-95EB-FC15-A38DF109DCF2}"/>
          </ac:graphicFrameMkLst>
        </pc:graphicFrameChg>
        <pc:graphicFrameChg chg="mod">
          <ac:chgData name="Glikeria Myrovali" userId="08f488c0-c7d1-4b74-b418-49a9e8f693bf" providerId="ADAL" clId="{67A4149E-9950-4AFB-9674-951A84A3CEB5}" dt="2024-10-08T06:29:13.188" v="22" actId="2711"/>
          <ac:graphicFrameMkLst>
            <pc:docMk/>
            <pc:sldMk cId="3019104497" sldId="320"/>
            <ac:graphicFrameMk id="8" creationId="{F08673ED-158A-B7F4-45A7-D4D63209DD35}"/>
          </ac:graphicFrameMkLst>
        </pc:graphicFrameChg>
      </pc:sldChg>
      <pc:sldChg chg="modSp">
        <pc:chgData name="Glikeria Myrovali" userId="08f488c0-c7d1-4b74-b418-49a9e8f693bf" providerId="ADAL" clId="{67A4149E-9950-4AFB-9674-951A84A3CEB5}" dt="2024-10-08T06:29:26.783" v="25" actId="2711"/>
        <pc:sldMkLst>
          <pc:docMk/>
          <pc:sldMk cId="1786420395" sldId="322"/>
        </pc:sldMkLst>
        <pc:graphicFrameChg chg="mod">
          <ac:chgData name="Glikeria Myrovali" userId="08f488c0-c7d1-4b74-b418-49a9e8f693bf" providerId="ADAL" clId="{67A4149E-9950-4AFB-9674-951A84A3CEB5}" dt="2024-10-08T06:29:20.524" v="23" actId="2711"/>
          <ac:graphicFrameMkLst>
            <pc:docMk/>
            <pc:sldMk cId="1786420395" sldId="322"/>
            <ac:graphicFrameMk id="5" creationId="{0C38D8D5-D398-56D1-561A-935925F22461}"/>
          </ac:graphicFrameMkLst>
        </pc:graphicFrameChg>
        <pc:graphicFrameChg chg="mod">
          <ac:chgData name="Glikeria Myrovali" userId="08f488c0-c7d1-4b74-b418-49a9e8f693bf" providerId="ADAL" clId="{67A4149E-9950-4AFB-9674-951A84A3CEB5}" dt="2024-10-08T06:29:26.783" v="25" actId="2711"/>
          <ac:graphicFrameMkLst>
            <pc:docMk/>
            <pc:sldMk cId="1786420395" sldId="322"/>
            <ac:graphicFrameMk id="6" creationId="{55D1E1E4-E99A-B343-8163-464BEE13C14D}"/>
          </ac:graphicFrameMkLst>
        </pc:graphicFrameChg>
      </pc:sldChg>
      <pc:sldChg chg="modSp">
        <pc:chgData name="Glikeria Myrovali" userId="08f488c0-c7d1-4b74-b418-49a9e8f693bf" providerId="ADAL" clId="{67A4149E-9950-4AFB-9674-951A84A3CEB5}" dt="2024-10-08T06:29:45.012" v="28" actId="2711"/>
        <pc:sldMkLst>
          <pc:docMk/>
          <pc:sldMk cId="2267508776" sldId="324"/>
        </pc:sldMkLst>
        <pc:graphicFrameChg chg="mod">
          <ac:chgData name="Glikeria Myrovali" userId="08f488c0-c7d1-4b74-b418-49a9e8f693bf" providerId="ADAL" clId="{67A4149E-9950-4AFB-9674-951A84A3CEB5}" dt="2024-10-08T06:29:37.891" v="26" actId="2711"/>
          <ac:graphicFrameMkLst>
            <pc:docMk/>
            <pc:sldMk cId="2267508776" sldId="324"/>
            <ac:graphicFrameMk id="7" creationId="{5495D4A3-77FE-334D-1B0B-2842D60FFE14}"/>
          </ac:graphicFrameMkLst>
        </pc:graphicFrameChg>
        <pc:graphicFrameChg chg="mod">
          <ac:chgData name="Glikeria Myrovali" userId="08f488c0-c7d1-4b74-b418-49a9e8f693bf" providerId="ADAL" clId="{67A4149E-9950-4AFB-9674-951A84A3CEB5}" dt="2024-10-08T06:29:45.012" v="28" actId="2711"/>
          <ac:graphicFrameMkLst>
            <pc:docMk/>
            <pc:sldMk cId="2267508776" sldId="324"/>
            <ac:graphicFrameMk id="8" creationId="{4C51F6A2-1C2D-C9C1-A729-4FFF47786023}"/>
          </ac:graphicFrameMkLst>
        </pc:graphicFrameChg>
      </pc:sldChg>
      <pc:sldChg chg="modSp">
        <pc:chgData name="Glikeria Myrovali" userId="08f488c0-c7d1-4b74-b418-49a9e8f693bf" providerId="ADAL" clId="{67A4149E-9950-4AFB-9674-951A84A3CEB5}" dt="2024-10-08T06:30:04.779" v="31" actId="2711"/>
        <pc:sldMkLst>
          <pc:docMk/>
          <pc:sldMk cId="1934375097" sldId="326"/>
        </pc:sldMkLst>
        <pc:graphicFrameChg chg="mod">
          <ac:chgData name="Glikeria Myrovali" userId="08f488c0-c7d1-4b74-b418-49a9e8f693bf" providerId="ADAL" clId="{67A4149E-9950-4AFB-9674-951A84A3CEB5}" dt="2024-10-08T06:29:53.534" v="29" actId="2711"/>
          <ac:graphicFrameMkLst>
            <pc:docMk/>
            <pc:sldMk cId="1934375097" sldId="326"/>
            <ac:graphicFrameMk id="5" creationId="{FA1F4B4F-37F7-B6E6-539D-5DE15C18354D}"/>
          </ac:graphicFrameMkLst>
        </pc:graphicFrameChg>
        <pc:graphicFrameChg chg="mod">
          <ac:chgData name="Glikeria Myrovali" userId="08f488c0-c7d1-4b74-b418-49a9e8f693bf" providerId="ADAL" clId="{67A4149E-9950-4AFB-9674-951A84A3CEB5}" dt="2024-10-08T06:30:04.779" v="31" actId="2711"/>
          <ac:graphicFrameMkLst>
            <pc:docMk/>
            <pc:sldMk cId="1934375097" sldId="326"/>
            <ac:graphicFrameMk id="6" creationId="{150FD061-9EC5-7B7F-3247-168082741701}"/>
          </ac:graphicFrameMkLst>
        </pc:graphicFrameChg>
      </pc:sldChg>
      <pc:sldChg chg="modSp">
        <pc:chgData name="Glikeria Myrovali" userId="08f488c0-c7d1-4b74-b418-49a9e8f693bf" providerId="ADAL" clId="{67A4149E-9950-4AFB-9674-951A84A3CEB5}" dt="2024-10-08T06:30:18.205" v="34" actId="2711"/>
        <pc:sldMkLst>
          <pc:docMk/>
          <pc:sldMk cId="857258950" sldId="328"/>
        </pc:sldMkLst>
        <pc:graphicFrameChg chg="mod">
          <ac:chgData name="Glikeria Myrovali" userId="08f488c0-c7d1-4b74-b418-49a9e8f693bf" providerId="ADAL" clId="{67A4149E-9950-4AFB-9674-951A84A3CEB5}" dt="2024-10-08T06:30:12.295" v="32" actId="2711"/>
          <ac:graphicFrameMkLst>
            <pc:docMk/>
            <pc:sldMk cId="857258950" sldId="328"/>
            <ac:graphicFrameMk id="7" creationId="{E5C5F420-117E-9198-8D37-9EF84B24C1FB}"/>
          </ac:graphicFrameMkLst>
        </pc:graphicFrameChg>
        <pc:graphicFrameChg chg="mod">
          <ac:chgData name="Glikeria Myrovali" userId="08f488c0-c7d1-4b74-b418-49a9e8f693bf" providerId="ADAL" clId="{67A4149E-9950-4AFB-9674-951A84A3CEB5}" dt="2024-10-08T06:30:18.205" v="34" actId="2711"/>
          <ac:graphicFrameMkLst>
            <pc:docMk/>
            <pc:sldMk cId="857258950" sldId="328"/>
            <ac:graphicFrameMk id="8" creationId="{D476398A-A472-F85F-EE25-4E44384D2C6C}"/>
          </ac:graphicFrameMkLst>
        </pc:graphicFrameChg>
      </pc:sldChg>
      <pc:sldChg chg="modSp mod">
        <pc:chgData name="Glikeria Myrovali" userId="08f488c0-c7d1-4b74-b418-49a9e8f693bf" providerId="ADAL" clId="{67A4149E-9950-4AFB-9674-951A84A3CEB5}" dt="2024-10-08T06:32:15.907" v="61" actId="255"/>
        <pc:sldMkLst>
          <pc:docMk/>
          <pc:sldMk cId="3401360690" sldId="335"/>
        </pc:sldMkLst>
        <pc:spChg chg="mod">
          <ac:chgData name="Glikeria Myrovali" userId="08f488c0-c7d1-4b74-b418-49a9e8f693bf" providerId="ADAL" clId="{67A4149E-9950-4AFB-9674-951A84A3CEB5}" dt="2024-10-08T06:32:15.907" v="61" actId="255"/>
          <ac:spMkLst>
            <pc:docMk/>
            <pc:sldMk cId="3401360690" sldId="335"/>
            <ac:spMk id="2" creationId="{110CE58F-7340-024C-A918-1CD58D840FE3}"/>
          </ac:spMkLst>
        </pc:spChg>
      </pc:sldChg>
      <pc:sldChg chg="modSp">
        <pc:chgData name="Glikeria Myrovali" userId="08f488c0-c7d1-4b74-b418-49a9e8f693bf" providerId="ADAL" clId="{67A4149E-9950-4AFB-9674-951A84A3CEB5}" dt="2024-10-08T06:31:50.902" v="56" actId="2711"/>
        <pc:sldMkLst>
          <pc:docMk/>
          <pc:sldMk cId="3521144592" sldId="338"/>
        </pc:sldMkLst>
        <pc:graphicFrameChg chg="mod">
          <ac:chgData name="Glikeria Myrovali" userId="08f488c0-c7d1-4b74-b418-49a9e8f693bf" providerId="ADAL" clId="{67A4149E-9950-4AFB-9674-951A84A3CEB5}" dt="2024-10-08T06:31:26.504" v="50" actId="2711"/>
          <ac:graphicFrameMkLst>
            <pc:docMk/>
            <pc:sldMk cId="3521144592" sldId="338"/>
            <ac:graphicFrameMk id="5" creationId="{9A820492-7487-C175-E8F3-AB3AA9858ACF}"/>
          </ac:graphicFrameMkLst>
        </pc:graphicFrameChg>
        <pc:graphicFrameChg chg="mod">
          <ac:chgData name="Glikeria Myrovali" userId="08f488c0-c7d1-4b74-b418-49a9e8f693bf" providerId="ADAL" clId="{67A4149E-9950-4AFB-9674-951A84A3CEB5}" dt="2024-10-08T06:31:50.902" v="56" actId="2711"/>
          <ac:graphicFrameMkLst>
            <pc:docMk/>
            <pc:sldMk cId="3521144592" sldId="338"/>
            <ac:graphicFrameMk id="7" creationId="{275A2040-3964-FB59-2E1E-09DBE480FD34}"/>
          </ac:graphicFrameMkLst>
        </pc:graphicFrameChg>
      </pc:sldChg>
      <pc:sldChg chg="modSp mod">
        <pc:chgData name="Glikeria Myrovali" userId="08f488c0-c7d1-4b74-b418-49a9e8f693bf" providerId="ADAL" clId="{67A4149E-9950-4AFB-9674-951A84A3CEB5}" dt="2024-10-08T06:30:59.160" v="46" actId="2711"/>
        <pc:sldMkLst>
          <pc:docMk/>
          <pc:sldMk cId="1485655605" sldId="340"/>
        </pc:sldMkLst>
        <pc:spChg chg="mod">
          <ac:chgData name="Glikeria Myrovali" userId="08f488c0-c7d1-4b74-b418-49a9e8f693bf" providerId="ADAL" clId="{67A4149E-9950-4AFB-9674-951A84A3CEB5}" dt="2024-10-08T06:30:59.160" v="46" actId="2711"/>
          <ac:spMkLst>
            <pc:docMk/>
            <pc:sldMk cId="1485655605" sldId="340"/>
            <ac:spMk id="2" creationId="{299CCE2A-59FA-C3CE-479F-0A4AA0BB9C24}"/>
          </ac:spMkLst>
        </pc:spChg>
        <pc:spChg chg="mod">
          <ac:chgData name="Glikeria Myrovali" userId="08f488c0-c7d1-4b74-b418-49a9e8f693bf" providerId="ADAL" clId="{67A4149E-9950-4AFB-9674-951A84A3CEB5}" dt="2024-10-08T06:30:59.160" v="46" actId="2711"/>
          <ac:spMkLst>
            <pc:docMk/>
            <pc:sldMk cId="1485655605" sldId="340"/>
            <ac:spMk id="3" creationId="{F2065E0D-9AA3-0F11-AC44-AEB88C01679D}"/>
          </ac:spMkLst>
        </pc:spChg>
        <pc:spChg chg="mod">
          <ac:chgData name="Glikeria Myrovali" userId="08f488c0-c7d1-4b74-b418-49a9e8f693bf" providerId="ADAL" clId="{67A4149E-9950-4AFB-9674-951A84A3CEB5}" dt="2024-10-08T06:30:59.160" v="46" actId="2711"/>
          <ac:spMkLst>
            <pc:docMk/>
            <pc:sldMk cId="1485655605" sldId="340"/>
            <ac:spMk id="4" creationId="{91FD0A87-6DA5-D155-E609-20C3126D8D89}"/>
          </ac:spMkLst>
        </pc:spChg>
        <pc:spChg chg="mod">
          <ac:chgData name="Glikeria Myrovali" userId="08f488c0-c7d1-4b74-b418-49a9e8f693bf" providerId="ADAL" clId="{67A4149E-9950-4AFB-9674-951A84A3CEB5}" dt="2024-10-08T06:30:59.160" v="46" actId="2711"/>
          <ac:spMkLst>
            <pc:docMk/>
            <pc:sldMk cId="1485655605" sldId="340"/>
            <ac:spMk id="8" creationId="{C99DD3F3-BF3A-64C1-CDB6-74AFF5551009}"/>
          </ac:spMkLst>
        </pc:spChg>
        <pc:spChg chg="mod">
          <ac:chgData name="Glikeria Myrovali" userId="08f488c0-c7d1-4b74-b418-49a9e8f693bf" providerId="ADAL" clId="{67A4149E-9950-4AFB-9674-951A84A3CEB5}" dt="2024-10-08T06:30:59.160" v="46" actId="2711"/>
          <ac:spMkLst>
            <pc:docMk/>
            <pc:sldMk cId="1485655605" sldId="340"/>
            <ac:spMk id="10" creationId="{EAA9FCD6-3033-0933-A3B2-EF300A92F100}"/>
          </ac:spMkLst>
        </pc:spChg>
        <pc:spChg chg="mod">
          <ac:chgData name="Glikeria Myrovali" userId="08f488c0-c7d1-4b74-b418-49a9e8f693bf" providerId="ADAL" clId="{67A4149E-9950-4AFB-9674-951A84A3CEB5}" dt="2024-10-08T06:30:59.160" v="46" actId="2711"/>
          <ac:spMkLst>
            <pc:docMk/>
            <pc:sldMk cId="1485655605" sldId="340"/>
            <ac:spMk id="11" creationId="{36F578B7-21A5-9036-F46F-04791AF007B9}"/>
          </ac:spMkLst>
        </pc:spChg>
        <pc:spChg chg="mod">
          <ac:chgData name="Glikeria Myrovali" userId="08f488c0-c7d1-4b74-b418-49a9e8f693bf" providerId="ADAL" clId="{67A4149E-9950-4AFB-9674-951A84A3CEB5}" dt="2024-10-08T06:30:59.160" v="46" actId="2711"/>
          <ac:spMkLst>
            <pc:docMk/>
            <pc:sldMk cId="1485655605" sldId="340"/>
            <ac:spMk id="12" creationId="{9048FEDE-1576-1C3C-9D68-9848D7D1DC2F}"/>
          </ac:spMkLst>
        </pc:spChg>
        <pc:spChg chg="mod">
          <ac:chgData name="Glikeria Myrovali" userId="08f488c0-c7d1-4b74-b418-49a9e8f693bf" providerId="ADAL" clId="{67A4149E-9950-4AFB-9674-951A84A3CEB5}" dt="2024-10-08T06:30:59.160" v="46" actId="2711"/>
          <ac:spMkLst>
            <pc:docMk/>
            <pc:sldMk cId="1485655605" sldId="340"/>
            <ac:spMk id="13" creationId="{70B2056D-8934-7724-F1EF-024D9098E774}"/>
          </ac:spMkLst>
        </pc:spChg>
        <pc:spChg chg="mod">
          <ac:chgData name="Glikeria Myrovali" userId="08f488c0-c7d1-4b74-b418-49a9e8f693bf" providerId="ADAL" clId="{67A4149E-9950-4AFB-9674-951A84A3CEB5}" dt="2024-10-08T06:30:59.160" v="46" actId="2711"/>
          <ac:spMkLst>
            <pc:docMk/>
            <pc:sldMk cId="1485655605" sldId="340"/>
            <ac:spMk id="15" creationId="{AA5F71A1-B388-D765-0ACA-FD933CD26D48}"/>
          </ac:spMkLst>
        </pc:spChg>
        <pc:spChg chg="mod">
          <ac:chgData name="Glikeria Myrovali" userId="08f488c0-c7d1-4b74-b418-49a9e8f693bf" providerId="ADAL" clId="{67A4149E-9950-4AFB-9674-951A84A3CEB5}" dt="2024-10-08T06:30:59.160" v="46" actId="2711"/>
          <ac:spMkLst>
            <pc:docMk/>
            <pc:sldMk cId="1485655605" sldId="340"/>
            <ac:spMk id="18" creationId="{74B6D5F8-4463-2D19-B90A-1CB17853054B}"/>
          </ac:spMkLst>
        </pc:spChg>
        <pc:spChg chg="mod">
          <ac:chgData name="Glikeria Myrovali" userId="08f488c0-c7d1-4b74-b418-49a9e8f693bf" providerId="ADAL" clId="{67A4149E-9950-4AFB-9674-951A84A3CEB5}" dt="2024-10-08T06:30:59.160" v="46" actId="2711"/>
          <ac:spMkLst>
            <pc:docMk/>
            <pc:sldMk cId="1485655605" sldId="340"/>
            <ac:spMk id="23" creationId="{D884F7EB-E9B0-9908-24E4-DAD28CBA7924}"/>
          </ac:spMkLst>
        </pc:spChg>
        <pc:spChg chg="mod">
          <ac:chgData name="Glikeria Myrovali" userId="08f488c0-c7d1-4b74-b418-49a9e8f693bf" providerId="ADAL" clId="{67A4149E-9950-4AFB-9674-951A84A3CEB5}" dt="2024-10-08T06:30:59.160" v="46" actId="2711"/>
          <ac:spMkLst>
            <pc:docMk/>
            <pc:sldMk cId="1485655605" sldId="340"/>
            <ac:spMk id="26" creationId="{C03652D4-BA07-2725-53FB-6B43B0458567}"/>
          </ac:spMkLst>
        </pc:spChg>
        <pc:spChg chg="mod">
          <ac:chgData name="Glikeria Myrovali" userId="08f488c0-c7d1-4b74-b418-49a9e8f693bf" providerId="ADAL" clId="{67A4149E-9950-4AFB-9674-951A84A3CEB5}" dt="2024-10-08T06:30:59.160" v="46" actId="2711"/>
          <ac:spMkLst>
            <pc:docMk/>
            <pc:sldMk cId="1485655605" sldId="340"/>
            <ac:spMk id="28" creationId="{15B742B5-B7A3-10BA-361C-3B1CCEF257D9}"/>
          </ac:spMkLst>
        </pc:spChg>
        <pc:spChg chg="mod">
          <ac:chgData name="Glikeria Myrovali" userId="08f488c0-c7d1-4b74-b418-49a9e8f693bf" providerId="ADAL" clId="{67A4149E-9950-4AFB-9674-951A84A3CEB5}" dt="2024-10-08T06:30:59.160" v="46" actId="2711"/>
          <ac:spMkLst>
            <pc:docMk/>
            <pc:sldMk cId="1485655605" sldId="340"/>
            <ac:spMk id="30" creationId="{60368F1E-6B4D-B0B7-6F51-C4C782452137}"/>
          </ac:spMkLst>
        </pc:spChg>
        <pc:spChg chg="mod">
          <ac:chgData name="Glikeria Myrovali" userId="08f488c0-c7d1-4b74-b418-49a9e8f693bf" providerId="ADAL" clId="{67A4149E-9950-4AFB-9674-951A84A3CEB5}" dt="2024-10-08T06:30:59.160" v="46" actId="2711"/>
          <ac:spMkLst>
            <pc:docMk/>
            <pc:sldMk cId="1485655605" sldId="340"/>
            <ac:spMk id="31" creationId="{8A0F5918-C853-E8DE-4FCF-14779DBE4424}"/>
          </ac:spMkLst>
        </pc:spChg>
        <pc:spChg chg="mod">
          <ac:chgData name="Glikeria Myrovali" userId="08f488c0-c7d1-4b74-b418-49a9e8f693bf" providerId="ADAL" clId="{67A4149E-9950-4AFB-9674-951A84A3CEB5}" dt="2024-10-08T06:30:59.160" v="46" actId="2711"/>
          <ac:spMkLst>
            <pc:docMk/>
            <pc:sldMk cId="1485655605" sldId="340"/>
            <ac:spMk id="32" creationId="{A2546E20-65F1-B96B-4051-4361E736A033}"/>
          </ac:spMkLst>
        </pc:spChg>
        <pc:spChg chg="mod">
          <ac:chgData name="Glikeria Myrovali" userId="08f488c0-c7d1-4b74-b418-49a9e8f693bf" providerId="ADAL" clId="{67A4149E-9950-4AFB-9674-951A84A3CEB5}" dt="2024-10-08T06:30:59.160" v="46" actId="2711"/>
          <ac:spMkLst>
            <pc:docMk/>
            <pc:sldMk cId="1485655605" sldId="340"/>
            <ac:spMk id="33" creationId="{E8E5D2B0-999B-F48B-9029-9B5E54E47BC7}"/>
          </ac:spMkLst>
        </pc:spChg>
        <pc:spChg chg="mod">
          <ac:chgData name="Glikeria Myrovali" userId="08f488c0-c7d1-4b74-b418-49a9e8f693bf" providerId="ADAL" clId="{67A4149E-9950-4AFB-9674-951A84A3CEB5}" dt="2024-10-08T06:30:59.160" v="46" actId="2711"/>
          <ac:spMkLst>
            <pc:docMk/>
            <pc:sldMk cId="1485655605" sldId="340"/>
            <ac:spMk id="34" creationId="{92ACAB91-F740-5B53-EF2A-21E2FA96ABA6}"/>
          </ac:spMkLst>
        </pc:spChg>
        <pc:spChg chg="mod">
          <ac:chgData name="Glikeria Myrovali" userId="08f488c0-c7d1-4b74-b418-49a9e8f693bf" providerId="ADAL" clId="{67A4149E-9950-4AFB-9674-951A84A3CEB5}" dt="2024-10-08T06:30:59.160" v="46" actId="2711"/>
          <ac:spMkLst>
            <pc:docMk/>
            <pc:sldMk cId="1485655605" sldId="340"/>
            <ac:spMk id="35" creationId="{A5ECF95A-5F9E-8437-3A96-402D90FD7F6A}"/>
          </ac:spMkLst>
        </pc:spChg>
        <pc:spChg chg="mod">
          <ac:chgData name="Glikeria Myrovali" userId="08f488c0-c7d1-4b74-b418-49a9e8f693bf" providerId="ADAL" clId="{67A4149E-9950-4AFB-9674-951A84A3CEB5}" dt="2024-10-08T06:30:59.160" v="46" actId="2711"/>
          <ac:spMkLst>
            <pc:docMk/>
            <pc:sldMk cId="1485655605" sldId="340"/>
            <ac:spMk id="36" creationId="{9A7216A8-50D9-8E5E-762C-B83FBCCB564E}"/>
          </ac:spMkLst>
        </pc:spChg>
        <pc:spChg chg="mod">
          <ac:chgData name="Glikeria Myrovali" userId="08f488c0-c7d1-4b74-b418-49a9e8f693bf" providerId="ADAL" clId="{67A4149E-9950-4AFB-9674-951A84A3CEB5}" dt="2024-10-08T06:30:59.160" v="46" actId="2711"/>
          <ac:spMkLst>
            <pc:docMk/>
            <pc:sldMk cId="1485655605" sldId="340"/>
            <ac:spMk id="37" creationId="{5E7BFB70-936D-83D0-25A4-62F8D6D222D5}"/>
          </ac:spMkLst>
        </pc:spChg>
        <pc:spChg chg="mod">
          <ac:chgData name="Glikeria Myrovali" userId="08f488c0-c7d1-4b74-b418-49a9e8f693bf" providerId="ADAL" clId="{67A4149E-9950-4AFB-9674-951A84A3CEB5}" dt="2024-10-08T06:30:59.160" v="46" actId="2711"/>
          <ac:spMkLst>
            <pc:docMk/>
            <pc:sldMk cId="1485655605" sldId="340"/>
            <ac:spMk id="38" creationId="{A1EE2916-CB49-17E6-2E2B-ADD968AE5F6F}"/>
          </ac:spMkLst>
        </pc:spChg>
        <pc:spChg chg="mod">
          <ac:chgData name="Glikeria Myrovali" userId="08f488c0-c7d1-4b74-b418-49a9e8f693bf" providerId="ADAL" clId="{67A4149E-9950-4AFB-9674-951A84A3CEB5}" dt="2024-10-08T06:30:59.160" v="46" actId="2711"/>
          <ac:spMkLst>
            <pc:docMk/>
            <pc:sldMk cId="1485655605" sldId="340"/>
            <ac:spMk id="39" creationId="{6D1E35A3-979F-0BFF-8F09-DA3003795DE7}"/>
          </ac:spMkLst>
        </pc:spChg>
        <pc:spChg chg="mod">
          <ac:chgData name="Glikeria Myrovali" userId="08f488c0-c7d1-4b74-b418-49a9e8f693bf" providerId="ADAL" clId="{67A4149E-9950-4AFB-9674-951A84A3CEB5}" dt="2024-10-08T06:30:59.160" v="46" actId="2711"/>
          <ac:spMkLst>
            <pc:docMk/>
            <pc:sldMk cId="1485655605" sldId="340"/>
            <ac:spMk id="40" creationId="{0A2370E9-70E5-E0AE-8F1C-6C71AC9F21EE}"/>
          </ac:spMkLst>
        </pc:spChg>
        <pc:spChg chg="mod">
          <ac:chgData name="Glikeria Myrovali" userId="08f488c0-c7d1-4b74-b418-49a9e8f693bf" providerId="ADAL" clId="{67A4149E-9950-4AFB-9674-951A84A3CEB5}" dt="2024-10-08T06:30:59.160" v="46" actId="2711"/>
          <ac:spMkLst>
            <pc:docMk/>
            <pc:sldMk cId="1485655605" sldId="340"/>
            <ac:spMk id="47" creationId="{F88D3A08-E1AC-654F-2365-7F264EC78D83}"/>
          </ac:spMkLst>
        </pc:spChg>
        <pc:spChg chg="mod">
          <ac:chgData name="Glikeria Myrovali" userId="08f488c0-c7d1-4b74-b418-49a9e8f693bf" providerId="ADAL" clId="{67A4149E-9950-4AFB-9674-951A84A3CEB5}" dt="2024-10-08T06:30:59.160" v="46" actId="2711"/>
          <ac:spMkLst>
            <pc:docMk/>
            <pc:sldMk cId="1485655605" sldId="340"/>
            <ac:spMk id="55" creationId="{F45048A6-4489-D209-BC33-E3299673B853}"/>
          </ac:spMkLst>
        </pc:spChg>
        <pc:spChg chg="mod">
          <ac:chgData name="Glikeria Myrovali" userId="08f488c0-c7d1-4b74-b418-49a9e8f693bf" providerId="ADAL" clId="{67A4149E-9950-4AFB-9674-951A84A3CEB5}" dt="2024-10-08T06:30:59.160" v="46" actId="2711"/>
          <ac:spMkLst>
            <pc:docMk/>
            <pc:sldMk cId="1485655605" sldId="340"/>
            <ac:spMk id="56" creationId="{7F7A1239-FD58-0A69-6182-53A3746DD31C}"/>
          </ac:spMkLst>
        </pc:spChg>
        <pc:spChg chg="mod">
          <ac:chgData name="Glikeria Myrovali" userId="08f488c0-c7d1-4b74-b418-49a9e8f693bf" providerId="ADAL" clId="{67A4149E-9950-4AFB-9674-951A84A3CEB5}" dt="2024-10-08T06:30:59.160" v="46" actId="2711"/>
          <ac:spMkLst>
            <pc:docMk/>
            <pc:sldMk cId="1485655605" sldId="340"/>
            <ac:spMk id="57" creationId="{69FD5421-2F07-1CAF-A9F1-F2FADA42C206}"/>
          </ac:spMkLst>
        </pc:spChg>
        <pc:spChg chg="mod">
          <ac:chgData name="Glikeria Myrovali" userId="08f488c0-c7d1-4b74-b418-49a9e8f693bf" providerId="ADAL" clId="{67A4149E-9950-4AFB-9674-951A84A3CEB5}" dt="2024-10-08T06:30:59.160" v="46" actId="2711"/>
          <ac:spMkLst>
            <pc:docMk/>
            <pc:sldMk cId="1485655605" sldId="340"/>
            <ac:spMk id="58" creationId="{EB4085E3-7F40-4722-8E6E-87791973A4D0}"/>
          </ac:spMkLst>
        </pc:spChg>
        <pc:spChg chg="mod">
          <ac:chgData name="Glikeria Myrovali" userId="08f488c0-c7d1-4b74-b418-49a9e8f693bf" providerId="ADAL" clId="{67A4149E-9950-4AFB-9674-951A84A3CEB5}" dt="2024-10-08T06:30:59.160" v="46" actId="2711"/>
          <ac:spMkLst>
            <pc:docMk/>
            <pc:sldMk cId="1485655605" sldId="340"/>
            <ac:spMk id="59" creationId="{E2AE0DE9-6BDF-8B01-CF6C-D275C2EADA3E}"/>
          </ac:spMkLst>
        </pc:spChg>
        <pc:spChg chg="mod">
          <ac:chgData name="Glikeria Myrovali" userId="08f488c0-c7d1-4b74-b418-49a9e8f693bf" providerId="ADAL" clId="{67A4149E-9950-4AFB-9674-951A84A3CEB5}" dt="2024-10-08T06:30:59.160" v="46" actId="2711"/>
          <ac:spMkLst>
            <pc:docMk/>
            <pc:sldMk cId="1485655605" sldId="340"/>
            <ac:spMk id="60" creationId="{6341E5C4-1FD4-AABA-0B6F-36D288C17BE7}"/>
          </ac:spMkLst>
        </pc:spChg>
      </pc:sldChg>
      <pc:sldChg chg="modSp mod">
        <pc:chgData name="Glikeria Myrovali" userId="08f488c0-c7d1-4b74-b418-49a9e8f693bf" providerId="ADAL" clId="{67A4149E-9950-4AFB-9674-951A84A3CEB5}" dt="2024-10-08T06:31:05.804" v="47" actId="2711"/>
        <pc:sldMkLst>
          <pc:docMk/>
          <pc:sldMk cId="437004222" sldId="341"/>
        </pc:sldMkLst>
        <pc:spChg chg="mod">
          <ac:chgData name="Glikeria Myrovali" userId="08f488c0-c7d1-4b74-b418-49a9e8f693bf" providerId="ADAL" clId="{67A4149E-9950-4AFB-9674-951A84A3CEB5}" dt="2024-10-08T06:31:05.804" v="47" actId="2711"/>
          <ac:spMkLst>
            <pc:docMk/>
            <pc:sldMk cId="437004222" sldId="341"/>
            <ac:spMk id="2" creationId="{299CCE2A-59FA-C3CE-479F-0A4AA0BB9C24}"/>
          </ac:spMkLst>
        </pc:spChg>
        <pc:spChg chg="mod">
          <ac:chgData name="Glikeria Myrovali" userId="08f488c0-c7d1-4b74-b418-49a9e8f693bf" providerId="ADAL" clId="{67A4149E-9950-4AFB-9674-951A84A3CEB5}" dt="2024-10-08T06:31:05.804" v="47" actId="2711"/>
          <ac:spMkLst>
            <pc:docMk/>
            <pc:sldMk cId="437004222" sldId="341"/>
            <ac:spMk id="3" creationId="{F2065E0D-9AA3-0F11-AC44-AEB88C01679D}"/>
          </ac:spMkLst>
        </pc:spChg>
        <pc:spChg chg="mod">
          <ac:chgData name="Glikeria Myrovali" userId="08f488c0-c7d1-4b74-b418-49a9e8f693bf" providerId="ADAL" clId="{67A4149E-9950-4AFB-9674-951A84A3CEB5}" dt="2024-10-08T06:31:05.804" v="47" actId="2711"/>
          <ac:spMkLst>
            <pc:docMk/>
            <pc:sldMk cId="437004222" sldId="341"/>
            <ac:spMk id="4" creationId="{91FD0A87-6DA5-D155-E609-20C3126D8D89}"/>
          </ac:spMkLst>
        </pc:spChg>
        <pc:spChg chg="mod">
          <ac:chgData name="Glikeria Myrovali" userId="08f488c0-c7d1-4b74-b418-49a9e8f693bf" providerId="ADAL" clId="{67A4149E-9950-4AFB-9674-951A84A3CEB5}" dt="2024-10-08T06:31:05.804" v="47" actId="2711"/>
          <ac:spMkLst>
            <pc:docMk/>
            <pc:sldMk cId="437004222" sldId="341"/>
            <ac:spMk id="8" creationId="{C99DD3F3-BF3A-64C1-CDB6-74AFF5551009}"/>
          </ac:spMkLst>
        </pc:spChg>
        <pc:spChg chg="mod">
          <ac:chgData name="Glikeria Myrovali" userId="08f488c0-c7d1-4b74-b418-49a9e8f693bf" providerId="ADAL" clId="{67A4149E-9950-4AFB-9674-951A84A3CEB5}" dt="2024-10-08T06:31:05.804" v="47" actId="2711"/>
          <ac:spMkLst>
            <pc:docMk/>
            <pc:sldMk cId="437004222" sldId="341"/>
            <ac:spMk id="10" creationId="{EAA9FCD6-3033-0933-A3B2-EF300A92F100}"/>
          </ac:spMkLst>
        </pc:spChg>
        <pc:spChg chg="mod">
          <ac:chgData name="Glikeria Myrovali" userId="08f488c0-c7d1-4b74-b418-49a9e8f693bf" providerId="ADAL" clId="{67A4149E-9950-4AFB-9674-951A84A3CEB5}" dt="2024-10-08T06:31:05.804" v="47" actId="2711"/>
          <ac:spMkLst>
            <pc:docMk/>
            <pc:sldMk cId="437004222" sldId="341"/>
            <ac:spMk id="11" creationId="{36F578B7-21A5-9036-F46F-04791AF007B9}"/>
          </ac:spMkLst>
        </pc:spChg>
        <pc:spChg chg="mod">
          <ac:chgData name="Glikeria Myrovali" userId="08f488c0-c7d1-4b74-b418-49a9e8f693bf" providerId="ADAL" clId="{67A4149E-9950-4AFB-9674-951A84A3CEB5}" dt="2024-10-08T06:31:05.804" v="47" actId="2711"/>
          <ac:spMkLst>
            <pc:docMk/>
            <pc:sldMk cId="437004222" sldId="341"/>
            <ac:spMk id="12" creationId="{9048FEDE-1576-1C3C-9D68-9848D7D1DC2F}"/>
          </ac:spMkLst>
        </pc:spChg>
        <pc:spChg chg="mod">
          <ac:chgData name="Glikeria Myrovali" userId="08f488c0-c7d1-4b74-b418-49a9e8f693bf" providerId="ADAL" clId="{67A4149E-9950-4AFB-9674-951A84A3CEB5}" dt="2024-10-08T06:31:05.804" v="47" actId="2711"/>
          <ac:spMkLst>
            <pc:docMk/>
            <pc:sldMk cId="437004222" sldId="341"/>
            <ac:spMk id="13" creationId="{70B2056D-8934-7724-F1EF-024D9098E774}"/>
          </ac:spMkLst>
        </pc:spChg>
        <pc:spChg chg="mod">
          <ac:chgData name="Glikeria Myrovali" userId="08f488c0-c7d1-4b74-b418-49a9e8f693bf" providerId="ADAL" clId="{67A4149E-9950-4AFB-9674-951A84A3CEB5}" dt="2024-10-08T06:31:05.804" v="47" actId="2711"/>
          <ac:spMkLst>
            <pc:docMk/>
            <pc:sldMk cId="437004222" sldId="341"/>
            <ac:spMk id="15" creationId="{AA5F71A1-B388-D765-0ACA-FD933CD26D48}"/>
          </ac:spMkLst>
        </pc:spChg>
        <pc:spChg chg="mod">
          <ac:chgData name="Glikeria Myrovali" userId="08f488c0-c7d1-4b74-b418-49a9e8f693bf" providerId="ADAL" clId="{67A4149E-9950-4AFB-9674-951A84A3CEB5}" dt="2024-10-08T06:31:05.804" v="47" actId="2711"/>
          <ac:spMkLst>
            <pc:docMk/>
            <pc:sldMk cId="437004222" sldId="341"/>
            <ac:spMk id="18" creationId="{FFB6DA2B-AD3D-A8AA-63C6-A8AD756DA3E0}"/>
          </ac:spMkLst>
        </pc:spChg>
        <pc:spChg chg="mod">
          <ac:chgData name="Glikeria Myrovali" userId="08f488c0-c7d1-4b74-b418-49a9e8f693bf" providerId="ADAL" clId="{67A4149E-9950-4AFB-9674-951A84A3CEB5}" dt="2024-10-08T06:31:05.804" v="47" actId="2711"/>
          <ac:spMkLst>
            <pc:docMk/>
            <pc:sldMk cId="437004222" sldId="341"/>
            <ac:spMk id="26" creationId="{C03652D4-BA07-2725-53FB-6B43B0458567}"/>
          </ac:spMkLst>
        </pc:spChg>
        <pc:spChg chg="mod">
          <ac:chgData name="Glikeria Myrovali" userId="08f488c0-c7d1-4b74-b418-49a9e8f693bf" providerId="ADAL" clId="{67A4149E-9950-4AFB-9674-951A84A3CEB5}" dt="2024-10-08T06:31:05.804" v="47" actId="2711"/>
          <ac:spMkLst>
            <pc:docMk/>
            <pc:sldMk cId="437004222" sldId="341"/>
            <ac:spMk id="31" creationId="{8A0F5918-C853-E8DE-4FCF-14779DBE4424}"/>
          </ac:spMkLst>
        </pc:spChg>
        <pc:spChg chg="mod">
          <ac:chgData name="Glikeria Myrovali" userId="08f488c0-c7d1-4b74-b418-49a9e8f693bf" providerId="ADAL" clId="{67A4149E-9950-4AFB-9674-951A84A3CEB5}" dt="2024-10-08T06:31:05.804" v="47" actId="2711"/>
          <ac:spMkLst>
            <pc:docMk/>
            <pc:sldMk cId="437004222" sldId="341"/>
            <ac:spMk id="32" creationId="{A2546E20-65F1-B96B-4051-4361E736A033}"/>
          </ac:spMkLst>
        </pc:spChg>
        <pc:spChg chg="mod">
          <ac:chgData name="Glikeria Myrovali" userId="08f488c0-c7d1-4b74-b418-49a9e8f693bf" providerId="ADAL" clId="{67A4149E-9950-4AFB-9674-951A84A3CEB5}" dt="2024-10-08T06:31:05.804" v="47" actId="2711"/>
          <ac:spMkLst>
            <pc:docMk/>
            <pc:sldMk cId="437004222" sldId="341"/>
            <ac:spMk id="33" creationId="{E8E5D2B0-999B-F48B-9029-9B5E54E47BC7}"/>
          </ac:spMkLst>
        </pc:spChg>
        <pc:spChg chg="mod">
          <ac:chgData name="Glikeria Myrovali" userId="08f488c0-c7d1-4b74-b418-49a9e8f693bf" providerId="ADAL" clId="{67A4149E-9950-4AFB-9674-951A84A3CEB5}" dt="2024-10-08T06:31:05.804" v="47" actId="2711"/>
          <ac:spMkLst>
            <pc:docMk/>
            <pc:sldMk cId="437004222" sldId="341"/>
            <ac:spMk id="37" creationId="{5E7BFB70-936D-83D0-25A4-62F8D6D222D5}"/>
          </ac:spMkLst>
        </pc:spChg>
        <pc:spChg chg="mod">
          <ac:chgData name="Glikeria Myrovali" userId="08f488c0-c7d1-4b74-b418-49a9e8f693bf" providerId="ADAL" clId="{67A4149E-9950-4AFB-9674-951A84A3CEB5}" dt="2024-10-08T06:31:05.804" v="47" actId="2711"/>
          <ac:spMkLst>
            <pc:docMk/>
            <pc:sldMk cId="437004222" sldId="341"/>
            <ac:spMk id="42" creationId="{4F1FEC44-0BB6-9AFD-B3A3-4BD999913CAC}"/>
          </ac:spMkLst>
        </pc:spChg>
        <pc:spChg chg="mod">
          <ac:chgData name="Glikeria Myrovali" userId="08f488c0-c7d1-4b74-b418-49a9e8f693bf" providerId="ADAL" clId="{67A4149E-9950-4AFB-9674-951A84A3CEB5}" dt="2024-10-08T06:31:05.804" v="47" actId="2711"/>
          <ac:spMkLst>
            <pc:docMk/>
            <pc:sldMk cId="437004222" sldId="341"/>
            <ac:spMk id="45" creationId="{F71C1745-8E7D-DAB8-F6A9-B7D7C82EC7C8}"/>
          </ac:spMkLst>
        </pc:spChg>
        <pc:spChg chg="mod">
          <ac:chgData name="Glikeria Myrovali" userId="08f488c0-c7d1-4b74-b418-49a9e8f693bf" providerId="ADAL" clId="{67A4149E-9950-4AFB-9674-951A84A3CEB5}" dt="2024-10-08T06:31:05.804" v="47" actId="2711"/>
          <ac:spMkLst>
            <pc:docMk/>
            <pc:sldMk cId="437004222" sldId="341"/>
            <ac:spMk id="50" creationId="{C52470D8-3BF3-184F-F144-34C74997AAB4}"/>
          </ac:spMkLst>
        </pc:spChg>
        <pc:spChg chg="mod">
          <ac:chgData name="Glikeria Myrovali" userId="08f488c0-c7d1-4b74-b418-49a9e8f693bf" providerId="ADAL" clId="{67A4149E-9950-4AFB-9674-951A84A3CEB5}" dt="2024-10-08T06:31:05.804" v="47" actId="2711"/>
          <ac:spMkLst>
            <pc:docMk/>
            <pc:sldMk cId="437004222" sldId="341"/>
            <ac:spMk id="52" creationId="{2A8AB113-221B-0BF2-C7A0-19E2DEFE110E}"/>
          </ac:spMkLst>
        </pc:spChg>
        <pc:spChg chg="mod">
          <ac:chgData name="Glikeria Myrovali" userId="08f488c0-c7d1-4b74-b418-49a9e8f693bf" providerId="ADAL" clId="{67A4149E-9950-4AFB-9674-951A84A3CEB5}" dt="2024-10-08T06:31:05.804" v="47" actId="2711"/>
          <ac:spMkLst>
            <pc:docMk/>
            <pc:sldMk cId="437004222" sldId="341"/>
            <ac:spMk id="53" creationId="{068C3FEC-6D2F-3B59-B57D-3084280FC65F}"/>
          </ac:spMkLst>
        </pc:spChg>
      </pc:sldChg>
      <pc:sldChg chg="modSp mod">
        <pc:chgData name="Glikeria Myrovali" userId="08f488c0-c7d1-4b74-b418-49a9e8f693bf" providerId="ADAL" clId="{67A4149E-9950-4AFB-9674-951A84A3CEB5}" dt="2024-10-08T06:31:11.720" v="48" actId="2711"/>
        <pc:sldMkLst>
          <pc:docMk/>
          <pc:sldMk cId="0" sldId="342"/>
        </pc:sldMkLst>
        <pc:spChg chg="mod">
          <ac:chgData name="Glikeria Myrovali" userId="08f488c0-c7d1-4b74-b418-49a9e8f693bf" providerId="ADAL" clId="{67A4149E-9950-4AFB-9674-951A84A3CEB5}" dt="2024-10-08T06:31:11.720" v="48" actId="2711"/>
          <ac:spMkLst>
            <pc:docMk/>
            <pc:sldMk cId="0" sldId="342"/>
            <ac:spMk id="2" creationId="{48C0C211-63E7-E5FD-E0E3-5E79F678AF76}"/>
          </ac:spMkLst>
        </pc:spChg>
        <pc:spChg chg="mod">
          <ac:chgData name="Glikeria Myrovali" userId="08f488c0-c7d1-4b74-b418-49a9e8f693bf" providerId="ADAL" clId="{67A4149E-9950-4AFB-9674-951A84A3CEB5}" dt="2024-10-08T06:31:11.720" v="48" actId="2711"/>
          <ac:spMkLst>
            <pc:docMk/>
            <pc:sldMk cId="0" sldId="342"/>
            <ac:spMk id="3" creationId="{643C2407-A728-36B5-60E6-A9EEC9208C44}"/>
          </ac:spMkLst>
        </pc:spChg>
        <pc:spChg chg="mod">
          <ac:chgData name="Glikeria Myrovali" userId="08f488c0-c7d1-4b74-b418-49a9e8f693bf" providerId="ADAL" clId="{67A4149E-9950-4AFB-9674-951A84A3CEB5}" dt="2024-10-08T06:31:11.720" v="48" actId="2711"/>
          <ac:spMkLst>
            <pc:docMk/>
            <pc:sldMk cId="0" sldId="342"/>
            <ac:spMk id="4" creationId="{9A288811-5A02-CECF-68E3-7B280BAA0F69}"/>
          </ac:spMkLst>
        </pc:spChg>
        <pc:spChg chg="mod">
          <ac:chgData name="Glikeria Myrovali" userId="08f488c0-c7d1-4b74-b418-49a9e8f693bf" providerId="ADAL" clId="{67A4149E-9950-4AFB-9674-951A84A3CEB5}" dt="2024-10-08T06:31:11.720" v="48" actId="2711"/>
          <ac:spMkLst>
            <pc:docMk/>
            <pc:sldMk cId="0" sldId="342"/>
            <ac:spMk id="7" creationId="{698AB30C-88BA-8611-421F-C5BF4810FC55}"/>
          </ac:spMkLst>
        </pc:spChg>
        <pc:spChg chg="mod">
          <ac:chgData name="Glikeria Myrovali" userId="08f488c0-c7d1-4b74-b418-49a9e8f693bf" providerId="ADAL" clId="{67A4149E-9950-4AFB-9674-951A84A3CEB5}" dt="2024-10-08T06:31:11.720" v="48" actId="2711"/>
          <ac:spMkLst>
            <pc:docMk/>
            <pc:sldMk cId="0" sldId="342"/>
            <ac:spMk id="8" creationId="{99E1CF1B-7E02-64DD-5F8C-809F3CCC6BC8}"/>
          </ac:spMkLst>
        </pc:spChg>
        <pc:spChg chg="mod">
          <ac:chgData name="Glikeria Myrovali" userId="08f488c0-c7d1-4b74-b418-49a9e8f693bf" providerId="ADAL" clId="{67A4149E-9950-4AFB-9674-951A84A3CEB5}" dt="2024-10-08T06:31:11.720" v="48" actId="2711"/>
          <ac:spMkLst>
            <pc:docMk/>
            <pc:sldMk cId="0" sldId="342"/>
            <ac:spMk id="9" creationId="{CB9F1887-6DBA-BAF8-998F-F75BFABF0A21}"/>
          </ac:spMkLst>
        </pc:spChg>
        <pc:spChg chg="mod">
          <ac:chgData name="Glikeria Myrovali" userId="08f488c0-c7d1-4b74-b418-49a9e8f693bf" providerId="ADAL" clId="{67A4149E-9950-4AFB-9674-951A84A3CEB5}" dt="2024-10-08T06:31:11.720" v="48" actId="2711"/>
          <ac:spMkLst>
            <pc:docMk/>
            <pc:sldMk cId="0" sldId="342"/>
            <ac:spMk id="11" creationId="{7A55CF43-765A-5EAA-306B-9BC9DB803A28}"/>
          </ac:spMkLst>
        </pc:spChg>
        <pc:spChg chg="mod">
          <ac:chgData name="Glikeria Myrovali" userId="08f488c0-c7d1-4b74-b418-49a9e8f693bf" providerId="ADAL" clId="{67A4149E-9950-4AFB-9674-951A84A3CEB5}" dt="2024-10-08T06:31:11.720" v="48" actId="2711"/>
          <ac:spMkLst>
            <pc:docMk/>
            <pc:sldMk cId="0" sldId="342"/>
            <ac:spMk id="12" creationId="{377CB10F-A54C-DC59-3220-BA576D416C90}"/>
          </ac:spMkLst>
        </pc:spChg>
        <pc:spChg chg="mod">
          <ac:chgData name="Glikeria Myrovali" userId="08f488c0-c7d1-4b74-b418-49a9e8f693bf" providerId="ADAL" clId="{67A4149E-9950-4AFB-9674-951A84A3CEB5}" dt="2024-10-08T06:31:11.720" v="48" actId="2711"/>
          <ac:spMkLst>
            <pc:docMk/>
            <pc:sldMk cId="0" sldId="342"/>
            <ac:spMk id="14" creationId="{1C1FB1B8-4967-2A36-2035-5350EAE56321}"/>
          </ac:spMkLst>
        </pc:spChg>
        <pc:spChg chg="mod">
          <ac:chgData name="Glikeria Myrovali" userId="08f488c0-c7d1-4b74-b418-49a9e8f693bf" providerId="ADAL" clId="{67A4149E-9950-4AFB-9674-951A84A3CEB5}" dt="2024-10-08T06:31:11.720" v="48" actId="2711"/>
          <ac:spMkLst>
            <pc:docMk/>
            <pc:sldMk cId="0" sldId="342"/>
            <ac:spMk id="15" creationId="{EEF16DE7-C7FB-828C-62F9-667DD8206B6B}"/>
          </ac:spMkLst>
        </pc:spChg>
        <pc:spChg chg="mod">
          <ac:chgData name="Glikeria Myrovali" userId="08f488c0-c7d1-4b74-b418-49a9e8f693bf" providerId="ADAL" clId="{67A4149E-9950-4AFB-9674-951A84A3CEB5}" dt="2024-10-08T06:31:11.720" v="48" actId="2711"/>
          <ac:spMkLst>
            <pc:docMk/>
            <pc:sldMk cId="0" sldId="342"/>
            <ac:spMk id="17" creationId="{80014CD0-D397-82A3-8850-5A5945EE385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AE1C49-C29B-40D0-933F-816A4979867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5064FB5-F461-46FA-A820-029885653997}">
      <dgm:prSet/>
      <dgm:spPr/>
      <dgm:t>
        <a:bodyPr/>
        <a:lstStyle/>
        <a:p>
          <a:r>
            <a:rPr lang="en-US" b="1" dirty="0"/>
            <a:t>Policy Instrument</a:t>
          </a:r>
          <a:endParaRPr lang="en-US" dirty="0"/>
        </a:p>
      </dgm:t>
    </dgm:pt>
    <dgm:pt modelId="{F834E307-F4A0-48CE-B387-86C589BA72D9}" type="parTrans" cxnId="{2B8F6222-3D7B-436F-8C02-D56F1956EF20}">
      <dgm:prSet/>
      <dgm:spPr/>
      <dgm:t>
        <a:bodyPr/>
        <a:lstStyle/>
        <a:p>
          <a:endParaRPr lang="en-US"/>
        </a:p>
      </dgm:t>
    </dgm:pt>
    <dgm:pt modelId="{05CE4F34-37BE-4E94-B879-B7BF554E2573}" type="sibTrans" cxnId="{2B8F6222-3D7B-436F-8C02-D56F1956EF20}">
      <dgm:prSet/>
      <dgm:spPr/>
      <dgm:t>
        <a:bodyPr/>
        <a:lstStyle/>
        <a:p>
          <a:endParaRPr lang="en-US"/>
        </a:p>
      </dgm:t>
    </dgm:pt>
    <dgm:pt modelId="{F4604E0A-0E75-4B2E-97EF-A812EF04C806}">
      <dgm:prSet/>
      <dgm:spPr/>
      <dgm:t>
        <a:bodyPr/>
        <a:lstStyle/>
        <a:p>
          <a:pPr>
            <a:buNone/>
          </a:pPr>
          <a:r>
            <a:rPr lang="en-US" b="1" dirty="0">
              <a:latin typeface="Open Sans" panose="020B0606030504020204" pitchFamily="34" charset="0"/>
              <a:ea typeface="Open Sans" panose="020B0606030504020204" pitchFamily="34" charset="0"/>
              <a:cs typeface="Open Sans" panose="020B0606030504020204" pitchFamily="34" charset="0"/>
            </a:rPr>
            <a:t>Regional Programme 2021-2027 </a:t>
          </a:r>
          <a:r>
            <a:rPr lang="en-US" b="1" dirty="0" err="1">
              <a:latin typeface="Open Sans" panose="020B0606030504020204" pitchFamily="34" charset="0"/>
              <a:ea typeface="Open Sans" panose="020B0606030504020204" pitchFamily="34" charset="0"/>
              <a:cs typeface="Open Sans" panose="020B0606030504020204" pitchFamily="34" charset="0"/>
            </a:rPr>
            <a:t>Notio</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Aigaio</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F10BF01D-798F-4C6E-A783-FEF58510E965}" type="parTrans" cxnId="{8B40DCA4-8B07-417B-8020-8BC8850F28A5}">
      <dgm:prSet/>
      <dgm:spPr/>
      <dgm:t>
        <a:bodyPr/>
        <a:lstStyle/>
        <a:p>
          <a:endParaRPr lang="en-US"/>
        </a:p>
      </dgm:t>
    </dgm:pt>
    <dgm:pt modelId="{FD8A4A62-C5BA-4CBD-8C62-5CB50B54E222}" type="sibTrans" cxnId="{8B40DCA4-8B07-417B-8020-8BC8850F28A5}">
      <dgm:prSet/>
      <dgm:spPr/>
      <dgm:t>
        <a:bodyPr/>
        <a:lstStyle/>
        <a:p>
          <a:endParaRPr lang="en-US"/>
        </a:p>
      </dgm:t>
    </dgm:pt>
    <dgm:pt modelId="{DEB89F67-0BEC-4F2D-83D1-0EB53E139BDA}">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Main Goals: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F8BBC023-23DA-4EF3-B1B1-E00CA6913F35}" type="parTrans" cxnId="{AE75FA82-6223-45A3-9379-68BB690E2B22}">
      <dgm:prSet/>
      <dgm:spPr/>
      <dgm:t>
        <a:bodyPr/>
        <a:lstStyle/>
        <a:p>
          <a:endParaRPr lang="en-US"/>
        </a:p>
      </dgm:t>
    </dgm:pt>
    <dgm:pt modelId="{F1405C8C-4D61-4CB4-8B8E-FF3362802739}" type="sibTrans" cxnId="{AE75FA82-6223-45A3-9379-68BB690E2B22}">
      <dgm:prSet/>
      <dgm:spPr/>
      <dgm:t>
        <a:bodyPr/>
        <a:lstStyle/>
        <a:p>
          <a:endParaRPr lang="en-US"/>
        </a:p>
      </dgm:t>
    </dgm:pt>
    <dgm:pt modelId="{0BCDC0A1-F879-43CB-BF7E-AD540F055BE0}">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Strengthen and diversify the tourism product.</a:t>
          </a:r>
        </a:p>
      </dgm:t>
    </dgm:pt>
    <dgm:pt modelId="{8A1AC381-6C29-4CFB-A736-9740DF841E81}" type="parTrans" cxnId="{50C1B94E-3DFE-4FEA-B4FD-3F14027CEC36}">
      <dgm:prSet/>
      <dgm:spPr/>
      <dgm:t>
        <a:bodyPr/>
        <a:lstStyle/>
        <a:p>
          <a:endParaRPr lang="en-US"/>
        </a:p>
      </dgm:t>
    </dgm:pt>
    <dgm:pt modelId="{663DEE96-7631-4F0B-A798-49B1110B093D}" type="sibTrans" cxnId="{50C1B94E-3DFE-4FEA-B4FD-3F14027CEC36}">
      <dgm:prSet/>
      <dgm:spPr/>
      <dgm:t>
        <a:bodyPr/>
        <a:lstStyle/>
        <a:p>
          <a:endParaRPr lang="en-US"/>
        </a:p>
      </dgm:t>
    </dgm:pt>
    <dgm:pt modelId="{DBFAFC7F-C481-48C1-8EDD-BA32DEE9B9D5}">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Ensure sustainable development and resource sustainability.</a:t>
          </a:r>
        </a:p>
      </dgm:t>
    </dgm:pt>
    <dgm:pt modelId="{B0FD99F9-85F8-4483-961D-5BA8EA1D1F58}" type="parTrans" cxnId="{7C91AA16-B737-4430-8D79-30DCA4779F0D}">
      <dgm:prSet/>
      <dgm:spPr/>
      <dgm:t>
        <a:bodyPr/>
        <a:lstStyle/>
        <a:p>
          <a:endParaRPr lang="en-US"/>
        </a:p>
      </dgm:t>
    </dgm:pt>
    <dgm:pt modelId="{4B0CA082-E760-4F9D-A3D6-3071321541D3}" type="sibTrans" cxnId="{7C91AA16-B737-4430-8D79-30DCA4779F0D}">
      <dgm:prSet/>
      <dgm:spPr/>
      <dgm:t>
        <a:bodyPr/>
        <a:lstStyle/>
        <a:p>
          <a:endParaRPr lang="en-US"/>
        </a:p>
      </dgm:t>
    </dgm:pt>
    <dgm:pt modelId="{DE5ED128-6115-4E7C-B74B-EE8AE08F985E}">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Strengthen spatial and social cohesion.</a:t>
          </a:r>
        </a:p>
      </dgm:t>
    </dgm:pt>
    <dgm:pt modelId="{E83790CE-1BBB-4B3A-B362-3060EFB7BE0A}" type="parTrans" cxnId="{5749EEBE-F43B-4046-BDBA-88312F8538E3}">
      <dgm:prSet/>
      <dgm:spPr/>
      <dgm:t>
        <a:bodyPr/>
        <a:lstStyle/>
        <a:p>
          <a:endParaRPr lang="en-US"/>
        </a:p>
      </dgm:t>
    </dgm:pt>
    <dgm:pt modelId="{FEAF5503-0106-4786-9320-1712E4B532C3}" type="sibTrans" cxnId="{5749EEBE-F43B-4046-BDBA-88312F8538E3}">
      <dgm:prSet/>
      <dgm:spPr/>
      <dgm:t>
        <a:bodyPr/>
        <a:lstStyle/>
        <a:p>
          <a:endParaRPr lang="en-US"/>
        </a:p>
      </dgm:t>
    </dgm:pt>
    <dgm:pt modelId="{16C28300-587A-42E4-AC53-6CBA785D9475}">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Strategic Objectives: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9A6F1831-C356-43E4-9D60-8AC8D7AD40F2}" type="parTrans" cxnId="{50EA9484-DD2A-4581-A2AE-1AD766F4BDAE}">
      <dgm:prSet/>
      <dgm:spPr/>
      <dgm:t>
        <a:bodyPr/>
        <a:lstStyle/>
        <a:p>
          <a:endParaRPr lang="en-US"/>
        </a:p>
      </dgm:t>
    </dgm:pt>
    <dgm:pt modelId="{73AF9DFC-0C21-4195-B96A-D6BE4E1348B1}" type="sibTrans" cxnId="{50EA9484-DD2A-4581-A2AE-1AD766F4BDAE}">
      <dgm:prSet/>
      <dgm:spPr/>
      <dgm:t>
        <a:bodyPr/>
        <a:lstStyle/>
        <a:p>
          <a:endParaRPr lang="en-US"/>
        </a:p>
      </dgm:t>
    </dgm:pt>
    <dgm:pt modelId="{91123A72-BA16-40B7-97EC-D97BB4927B20}">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Diversify the production system.</a:t>
          </a:r>
        </a:p>
      </dgm:t>
    </dgm:pt>
    <dgm:pt modelId="{BF457082-583B-4C4A-AB00-D569FA5DB00B}" type="parTrans" cxnId="{2C5357AB-CCD7-4110-811C-11E598877294}">
      <dgm:prSet/>
      <dgm:spPr/>
      <dgm:t>
        <a:bodyPr/>
        <a:lstStyle/>
        <a:p>
          <a:endParaRPr lang="en-US"/>
        </a:p>
      </dgm:t>
    </dgm:pt>
    <dgm:pt modelId="{BF911F37-CCA7-4976-A357-B88DD1F37A70}" type="sibTrans" cxnId="{2C5357AB-CCD7-4110-811C-11E598877294}">
      <dgm:prSet/>
      <dgm:spPr/>
      <dgm:t>
        <a:bodyPr/>
        <a:lstStyle/>
        <a:p>
          <a:endParaRPr lang="en-US"/>
        </a:p>
      </dgm:t>
    </dgm:pt>
    <dgm:pt modelId="{4E4CC0CB-078D-4557-ABB9-7B95DB7DFC50}">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Manage environment and resources effectively.</a:t>
          </a:r>
        </a:p>
      </dgm:t>
    </dgm:pt>
    <dgm:pt modelId="{D5115568-404D-42B5-9509-46B631CF2AD0}" type="parTrans" cxnId="{81B844A1-A165-4A37-AFED-A400C26A1E82}">
      <dgm:prSet/>
      <dgm:spPr/>
      <dgm:t>
        <a:bodyPr/>
        <a:lstStyle/>
        <a:p>
          <a:endParaRPr lang="en-US"/>
        </a:p>
      </dgm:t>
    </dgm:pt>
    <dgm:pt modelId="{CF5B1960-FCE7-48EA-9C4D-2601E13AEB9A}" type="sibTrans" cxnId="{81B844A1-A165-4A37-AFED-A400C26A1E82}">
      <dgm:prSet/>
      <dgm:spPr/>
      <dgm:t>
        <a:bodyPr/>
        <a:lstStyle/>
        <a:p>
          <a:endParaRPr lang="en-US"/>
        </a:p>
      </dgm:t>
    </dgm:pt>
    <dgm:pt modelId="{5707432C-EF15-4FFF-9044-7D380AE8D896}">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Improve regional connectivity and mobility.</a:t>
          </a:r>
        </a:p>
      </dgm:t>
    </dgm:pt>
    <dgm:pt modelId="{7F6C777D-962E-4AAA-9CEA-0504AA65ABBE}" type="parTrans" cxnId="{724DA002-D529-4792-AD3B-D7409312B6EA}">
      <dgm:prSet/>
      <dgm:spPr/>
      <dgm:t>
        <a:bodyPr/>
        <a:lstStyle/>
        <a:p>
          <a:endParaRPr lang="en-US"/>
        </a:p>
      </dgm:t>
    </dgm:pt>
    <dgm:pt modelId="{0242D909-862B-4508-82CD-C9F5A12FE640}" type="sibTrans" cxnId="{724DA002-D529-4792-AD3B-D7409312B6EA}">
      <dgm:prSet/>
      <dgm:spPr/>
      <dgm:t>
        <a:bodyPr/>
        <a:lstStyle/>
        <a:p>
          <a:endParaRPr lang="en-US"/>
        </a:p>
      </dgm:t>
    </dgm:pt>
    <dgm:pt modelId="{96B6B7DA-D765-4E14-B417-83144AEC5AC6}">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Strengthen social cohesion and labor market.</a:t>
          </a:r>
        </a:p>
      </dgm:t>
    </dgm:pt>
    <dgm:pt modelId="{97621551-D2E6-4E7C-8E4C-F528777B878C}" type="parTrans" cxnId="{8DA78AEA-BADC-46CB-9380-50196BB22B8F}">
      <dgm:prSet/>
      <dgm:spPr/>
      <dgm:t>
        <a:bodyPr/>
        <a:lstStyle/>
        <a:p>
          <a:endParaRPr lang="en-US"/>
        </a:p>
      </dgm:t>
    </dgm:pt>
    <dgm:pt modelId="{D5A4D76D-3F9D-4648-9E3E-B8FE20BFD4DF}" type="sibTrans" cxnId="{8DA78AEA-BADC-46CB-9380-50196BB22B8F}">
      <dgm:prSet/>
      <dgm:spPr/>
      <dgm:t>
        <a:bodyPr/>
        <a:lstStyle/>
        <a:p>
          <a:endParaRPr lang="en-US"/>
        </a:p>
      </dgm:t>
    </dgm:pt>
    <dgm:pt modelId="{7A56861D-B5D5-4FBF-8C66-8497CCDBA5B8}">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Alleviate intra-regional inequalities.</a:t>
          </a:r>
        </a:p>
      </dgm:t>
    </dgm:pt>
    <dgm:pt modelId="{67DD9D61-4E09-4D45-A608-558B4764953B}" type="parTrans" cxnId="{A1C56306-2947-4DB9-9F50-B6E195A5D8F0}">
      <dgm:prSet/>
      <dgm:spPr/>
      <dgm:t>
        <a:bodyPr/>
        <a:lstStyle/>
        <a:p>
          <a:endParaRPr lang="en-US"/>
        </a:p>
      </dgm:t>
    </dgm:pt>
    <dgm:pt modelId="{8AD20394-6B0B-4AA9-B244-B16663A48B7F}" type="sibTrans" cxnId="{A1C56306-2947-4DB9-9F50-B6E195A5D8F0}">
      <dgm:prSet/>
      <dgm:spPr/>
      <dgm:t>
        <a:bodyPr/>
        <a:lstStyle/>
        <a:p>
          <a:endParaRPr lang="en-US"/>
        </a:p>
      </dgm:t>
    </dgm:pt>
    <dgm:pt modelId="{E8099352-890B-4572-B6E7-5BF2002B945F}" type="pres">
      <dgm:prSet presAssocID="{05AE1C49-C29B-40D0-933F-816A4979867B}" presName="linear" presStyleCnt="0">
        <dgm:presLayoutVars>
          <dgm:dir/>
          <dgm:animLvl val="lvl"/>
          <dgm:resizeHandles val="exact"/>
        </dgm:presLayoutVars>
      </dgm:prSet>
      <dgm:spPr/>
    </dgm:pt>
    <dgm:pt modelId="{EC45C95E-D9EA-4FCC-8885-B069E827C879}" type="pres">
      <dgm:prSet presAssocID="{C5064FB5-F461-46FA-A820-029885653997}" presName="parentLin" presStyleCnt="0"/>
      <dgm:spPr/>
    </dgm:pt>
    <dgm:pt modelId="{DC1DEE49-120A-48B4-8910-4DDD0150F0CD}" type="pres">
      <dgm:prSet presAssocID="{C5064FB5-F461-46FA-A820-029885653997}" presName="parentLeftMargin" presStyleLbl="node1" presStyleIdx="0" presStyleCnt="1"/>
      <dgm:spPr/>
    </dgm:pt>
    <dgm:pt modelId="{90A82B19-4E0D-431B-A70B-37A3B7BEE88C}" type="pres">
      <dgm:prSet presAssocID="{C5064FB5-F461-46FA-A820-029885653997}" presName="parentText" presStyleLbl="node1" presStyleIdx="0" presStyleCnt="1">
        <dgm:presLayoutVars>
          <dgm:chMax val="0"/>
          <dgm:bulletEnabled val="1"/>
        </dgm:presLayoutVars>
      </dgm:prSet>
      <dgm:spPr/>
    </dgm:pt>
    <dgm:pt modelId="{CAF64579-5061-4781-B6BE-A64209B58EBA}" type="pres">
      <dgm:prSet presAssocID="{C5064FB5-F461-46FA-A820-029885653997}" presName="negativeSpace" presStyleCnt="0"/>
      <dgm:spPr/>
    </dgm:pt>
    <dgm:pt modelId="{79D487A6-27EE-46F5-9A5A-0528D58536BF}" type="pres">
      <dgm:prSet presAssocID="{C5064FB5-F461-46FA-A820-029885653997}" presName="childText" presStyleLbl="conFgAcc1" presStyleIdx="0" presStyleCnt="1">
        <dgm:presLayoutVars>
          <dgm:bulletEnabled val="1"/>
        </dgm:presLayoutVars>
      </dgm:prSet>
      <dgm:spPr/>
    </dgm:pt>
  </dgm:ptLst>
  <dgm:cxnLst>
    <dgm:cxn modelId="{724DA002-D529-4792-AD3B-D7409312B6EA}" srcId="{16C28300-587A-42E4-AC53-6CBA785D9475}" destId="{5707432C-EF15-4FFF-9044-7D380AE8D896}" srcOrd="2" destOrd="0" parTransId="{7F6C777D-962E-4AAA-9CEA-0504AA65ABBE}" sibTransId="{0242D909-862B-4508-82CD-C9F5A12FE640}"/>
    <dgm:cxn modelId="{A1C56306-2947-4DB9-9F50-B6E195A5D8F0}" srcId="{16C28300-587A-42E4-AC53-6CBA785D9475}" destId="{7A56861D-B5D5-4FBF-8C66-8497CCDBA5B8}" srcOrd="4" destOrd="0" parTransId="{67DD9D61-4E09-4D45-A608-558B4764953B}" sibTransId="{8AD20394-6B0B-4AA9-B244-B16663A48B7F}"/>
    <dgm:cxn modelId="{1829730D-8F3E-430C-9AE5-201AFE94074B}" type="presOf" srcId="{C5064FB5-F461-46FA-A820-029885653997}" destId="{90A82B19-4E0D-431B-A70B-37A3B7BEE88C}" srcOrd="1" destOrd="0" presId="urn:microsoft.com/office/officeart/2005/8/layout/list1"/>
    <dgm:cxn modelId="{7C91AA16-B737-4430-8D79-30DCA4779F0D}" srcId="{DEB89F67-0BEC-4F2D-83D1-0EB53E139BDA}" destId="{DBFAFC7F-C481-48C1-8EDD-BA32DEE9B9D5}" srcOrd="1" destOrd="0" parTransId="{B0FD99F9-85F8-4483-961D-5BA8EA1D1F58}" sibTransId="{4B0CA082-E760-4F9D-A3D6-3071321541D3}"/>
    <dgm:cxn modelId="{2B8F6222-3D7B-436F-8C02-D56F1956EF20}" srcId="{05AE1C49-C29B-40D0-933F-816A4979867B}" destId="{C5064FB5-F461-46FA-A820-029885653997}" srcOrd="0" destOrd="0" parTransId="{F834E307-F4A0-48CE-B387-86C589BA72D9}" sibTransId="{05CE4F34-37BE-4E94-B879-B7BF554E2573}"/>
    <dgm:cxn modelId="{9AC44931-EEF9-4BF4-9403-E40A6A39E543}" type="presOf" srcId="{DE5ED128-6115-4E7C-B74B-EE8AE08F985E}" destId="{79D487A6-27EE-46F5-9A5A-0528D58536BF}" srcOrd="0" destOrd="4" presId="urn:microsoft.com/office/officeart/2005/8/layout/list1"/>
    <dgm:cxn modelId="{CBC67238-F6D2-4971-94C5-F297459CD511}" type="presOf" srcId="{16C28300-587A-42E4-AC53-6CBA785D9475}" destId="{79D487A6-27EE-46F5-9A5A-0528D58536BF}" srcOrd="0" destOrd="5" presId="urn:microsoft.com/office/officeart/2005/8/layout/list1"/>
    <dgm:cxn modelId="{9E222E64-4D78-4A6F-A1FF-027D69276707}" type="presOf" srcId="{F4604E0A-0E75-4B2E-97EF-A812EF04C806}" destId="{79D487A6-27EE-46F5-9A5A-0528D58536BF}" srcOrd="0" destOrd="0" presId="urn:microsoft.com/office/officeart/2005/8/layout/list1"/>
    <dgm:cxn modelId="{15AEAF46-25FF-4FD8-9B03-23F7F488963F}" type="presOf" srcId="{DBFAFC7F-C481-48C1-8EDD-BA32DEE9B9D5}" destId="{79D487A6-27EE-46F5-9A5A-0528D58536BF}" srcOrd="0" destOrd="3" presId="urn:microsoft.com/office/officeart/2005/8/layout/list1"/>
    <dgm:cxn modelId="{9DC53E67-39C3-45AB-AC46-FF79B3A3B792}" type="presOf" srcId="{5707432C-EF15-4FFF-9044-7D380AE8D896}" destId="{79D487A6-27EE-46F5-9A5A-0528D58536BF}" srcOrd="0" destOrd="8" presId="urn:microsoft.com/office/officeart/2005/8/layout/list1"/>
    <dgm:cxn modelId="{50C1B94E-3DFE-4FEA-B4FD-3F14027CEC36}" srcId="{DEB89F67-0BEC-4F2D-83D1-0EB53E139BDA}" destId="{0BCDC0A1-F879-43CB-BF7E-AD540F055BE0}" srcOrd="0" destOrd="0" parTransId="{8A1AC381-6C29-4CFB-A736-9740DF841E81}" sibTransId="{663DEE96-7631-4F0B-A798-49B1110B093D}"/>
    <dgm:cxn modelId="{AE75FA82-6223-45A3-9379-68BB690E2B22}" srcId="{C5064FB5-F461-46FA-A820-029885653997}" destId="{DEB89F67-0BEC-4F2D-83D1-0EB53E139BDA}" srcOrd="1" destOrd="0" parTransId="{F8BBC023-23DA-4EF3-B1B1-E00CA6913F35}" sibTransId="{F1405C8C-4D61-4CB4-8B8E-FF3362802739}"/>
    <dgm:cxn modelId="{50EA9484-DD2A-4581-A2AE-1AD766F4BDAE}" srcId="{C5064FB5-F461-46FA-A820-029885653997}" destId="{16C28300-587A-42E4-AC53-6CBA785D9475}" srcOrd="2" destOrd="0" parTransId="{9A6F1831-C356-43E4-9D60-8AC8D7AD40F2}" sibTransId="{73AF9DFC-0C21-4195-B96A-D6BE4E1348B1}"/>
    <dgm:cxn modelId="{4B18D999-3F54-4D69-A0E4-2E15117DC1A3}" type="presOf" srcId="{91123A72-BA16-40B7-97EC-D97BB4927B20}" destId="{79D487A6-27EE-46F5-9A5A-0528D58536BF}" srcOrd="0" destOrd="6" presId="urn:microsoft.com/office/officeart/2005/8/layout/list1"/>
    <dgm:cxn modelId="{B01F8E9D-ABF2-4F5D-B779-33A8835C0945}" type="presOf" srcId="{7A56861D-B5D5-4FBF-8C66-8497CCDBA5B8}" destId="{79D487A6-27EE-46F5-9A5A-0528D58536BF}" srcOrd="0" destOrd="10" presId="urn:microsoft.com/office/officeart/2005/8/layout/list1"/>
    <dgm:cxn modelId="{81B844A1-A165-4A37-AFED-A400C26A1E82}" srcId="{16C28300-587A-42E4-AC53-6CBA785D9475}" destId="{4E4CC0CB-078D-4557-ABB9-7B95DB7DFC50}" srcOrd="1" destOrd="0" parTransId="{D5115568-404D-42B5-9509-46B631CF2AD0}" sibTransId="{CF5B1960-FCE7-48EA-9C4D-2601E13AEB9A}"/>
    <dgm:cxn modelId="{8B40DCA4-8B07-417B-8020-8BC8850F28A5}" srcId="{C5064FB5-F461-46FA-A820-029885653997}" destId="{F4604E0A-0E75-4B2E-97EF-A812EF04C806}" srcOrd="0" destOrd="0" parTransId="{F10BF01D-798F-4C6E-A783-FEF58510E965}" sibTransId="{FD8A4A62-C5BA-4CBD-8C62-5CB50B54E222}"/>
    <dgm:cxn modelId="{2C5357AB-CCD7-4110-811C-11E598877294}" srcId="{16C28300-587A-42E4-AC53-6CBA785D9475}" destId="{91123A72-BA16-40B7-97EC-D97BB4927B20}" srcOrd="0" destOrd="0" parTransId="{BF457082-583B-4C4A-AB00-D569FA5DB00B}" sibTransId="{BF911F37-CCA7-4976-A357-B88DD1F37A70}"/>
    <dgm:cxn modelId="{5749EEBE-F43B-4046-BDBA-88312F8538E3}" srcId="{DEB89F67-0BEC-4F2D-83D1-0EB53E139BDA}" destId="{DE5ED128-6115-4E7C-B74B-EE8AE08F985E}" srcOrd="2" destOrd="0" parTransId="{E83790CE-1BBB-4B3A-B362-3060EFB7BE0A}" sibTransId="{FEAF5503-0106-4786-9320-1712E4B532C3}"/>
    <dgm:cxn modelId="{D7BB4BC0-9E8D-44C9-9F8E-66C2B57643D6}" type="presOf" srcId="{4E4CC0CB-078D-4557-ABB9-7B95DB7DFC50}" destId="{79D487A6-27EE-46F5-9A5A-0528D58536BF}" srcOrd="0" destOrd="7" presId="urn:microsoft.com/office/officeart/2005/8/layout/list1"/>
    <dgm:cxn modelId="{4DEE20CD-8C7C-48E6-AE5A-B1EA04F71B0B}" type="presOf" srcId="{DEB89F67-0BEC-4F2D-83D1-0EB53E139BDA}" destId="{79D487A6-27EE-46F5-9A5A-0528D58536BF}" srcOrd="0" destOrd="1" presId="urn:microsoft.com/office/officeart/2005/8/layout/list1"/>
    <dgm:cxn modelId="{44E127E4-2E38-4690-BA51-2287BB634BAD}" type="presOf" srcId="{96B6B7DA-D765-4E14-B417-83144AEC5AC6}" destId="{79D487A6-27EE-46F5-9A5A-0528D58536BF}" srcOrd="0" destOrd="9" presId="urn:microsoft.com/office/officeart/2005/8/layout/list1"/>
    <dgm:cxn modelId="{99F545E8-90E6-48B9-9381-EC41EF37081B}" type="presOf" srcId="{0BCDC0A1-F879-43CB-BF7E-AD540F055BE0}" destId="{79D487A6-27EE-46F5-9A5A-0528D58536BF}" srcOrd="0" destOrd="2" presId="urn:microsoft.com/office/officeart/2005/8/layout/list1"/>
    <dgm:cxn modelId="{8DA78AEA-BADC-46CB-9380-50196BB22B8F}" srcId="{16C28300-587A-42E4-AC53-6CBA785D9475}" destId="{96B6B7DA-D765-4E14-B417-83144AEC5AC6}" srcOrd="3" destOrd="0" parTransId="{97621551-D2E6-4E7C-8E4C-F528777B878C}" sibTransId="{D5A4D76D-3F9D-4648-9E3E-B8FE20BFD4DF}"/>
    <dgm:cxn modelId="{84EDF6F3-3EE4-4499-9E36-3148AF82836A}" type="presOf" srcId="{05AE1C49-C29B-40D0-933F-816A4979867B}" destId="{E8099352-890B-4572-B6E7-5BF2002B945F}" srcOrd="0" destOrd="0" presId="urn:microsoft.com/office/officeart/2005/8/layout/list1"/>
    <dgm:cxn modelId="{136E2FF7-D709-44B9-AE72-A8F66FD316E2}" type="presOf" srcId="{C5064FB5-F461-46FA-A820-029885653997}" destId="{DC1DEE49-120A-48B4-8910-4DDD0150F0CD}" srcOrd="0" destOrd="0" presId="urn:microsoft.com/office/officeart/2005/8/layout/list1"/>
    <dgm:cxn modelId="{EB7FE097-506B-4049-9709-B9EC78D4D504}" type="presParOf" srcId="{E8099352-890B-4572-B6E7-5BF2002B945F}" destId="{EC45C95E-D9EA-4FCC-8885-B069E827C879}" srcOrd="0" destOrd="0" presId="urn:microsoft.com/office/officeart/2005/8/layout/list1"/>
    <dgm:cxn modelId="{4432CA73-0350-4042-93FA-603CBFF63AFE}" type="presParOf" srcId="{EC45C95E-D9EA-4FCC-8885-B069E827C879}" destId="{DC1DEE49-120A-48B4-8910-4DDD0150F0CD}" srcOrd="0" destOrd="0" presId="urn:microsoft.com/office/officeart/2005/8/layout/list1"/>
    <dgm:cxn modelId="{D41DE0C0-F761-4CB9-A29E-EB418C6F12EE}" type="presParOf" srcId="{EC45C95E-D9EA-4FCC-8885-B069E827C879}" destId="{90A82B19-4E0D-431B-A70B-37A3B7BEE88C}" srcOrd="1" destOrd="0" presId="urn:microsoft.com/office/officeart/2005/8/layout/list1"/>
    <dgm:cxn modelId="{F91A029B-29DD-48BA-B2E0-DB66B1307081}" type="presParOf" srcId="{E8099352-890B-4572-B6E7-5BF2002B945F}" destId="{CAF64579-5061-4781-B6BE-A64209B58EBA}" srcOrd="1" destOrd="0" presId="urn:microsoft.com/office/officeart/2005/8/layout/list1"/>
    <dgm:cxn modelId="{1B27064A-F916-49A8-8C30-4AF3B7BA18F2}" type="presParOf" srcId="{E8099352-890B-4572-B6E7-5BF2002B945F}" destId="{79D487A6-27EE-46F5-9A5A-0528D58536B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46BADE-2568-4B76-BF6F-22CBCCD3846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A6591D89-8DC5-451D-9660-C8DA92BD3C9E}">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D203AFE8-1FEF-4C4E-9BBF-6A7A01910D0B}" type="parTrans" cxnId="{D1A6E20A-E12C-4DCD-98BD-3E6F88B26E9C}">
      <dgm:prSet/>
      <dgm:spPr/>
      <dgm:t>
        <a:bodyPr/>
        <a:lstStyle/>
        <a:p>
          <a:endParaRPr lang="en-US"/>
        </a:p>
      </dgm:t>
    </dgm:pt>
    <dgm:pt modelId="{327D5324-1B3A-44F2-B6C0-34EED7565877}" type="sibTrans" cxnId="{D1A6E20A-E12C-4DCD-98BD-3E6F88B26E9C}">
      <dgm:prSet/>
      <dgm:spPr/>
      <dgm:t>
        <a:bodyPr/>
        <a:lstStyle/>
        <a:p>
          <a:endParaRPr lang="en-US"/>
        </a:p>
      </dgm:t>
    </dgm:pt>
    <dgm:pt modelId="{471D815C-E780-4890-AEAE-A10BDC0CFB01}">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TAAS contribution</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A8C0A91-05F8-4C5C-9757-B385B1A2E1A8}" type="parTrans" cxnId="{76BE8515-1074-45F3-B3BE-A1F0A0826295}">
      <dgm:prSet/>
      <dgm:spPr/>
      <dgm:t>
        <a:bodyPr/>
        <a:lstStyle/>
        <a:p>
          <a:endParaRPr lang="en-US"/>
        </a:p>
      </dgm:t>
    </dgm:pt>
    <dgm:pt modelId="{DE0C5C2F-8949-42EE-82BB-57832DDF5D10}" type="sibTrans" cxnId="{76BE8515-1074-45F3-B3BE-A1F0A0826295}">
      <dgm:prSet/>
      <dgm:spPr/>
      <dgm:t>
        <a:bodyPr/>
        <a:lstStyle/>
        <a:p>
          <a:endParaRPr lang="en-US"/>
        </a:p>
      </dgm:t>
    </dgm:pt>
    <dgm:pt modelId="{B7C4B34C-1F61-42E8-B15D-B773AB246B47}">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Integration of digital tools to enhance the effectiveness and efficiency of tourism development efforts in </a:t>
          </a:r>
          <a:r>
            <a:rPr lang="en-US" dirty="0" err="1">
              <a:latin typeface="Open Sans" panose="020B0606030504020204" pitchFamily="34" charset="0"/>
              <a:ea typeface="Open Sans" panose="020B0606030504020204" pitchFamily="34" charset="0"/>
              <a:cs typeface="Open Sans" panose="020B0606030504020204" pitchFamily="34" charset="0"/>
            </a:rPr>
            <a:t>Aspres</a:t>
          </a:r>
          <a:r>
            <a:rPr lang="en-US" dirty="0">
              <a:latin typeface="Open Sans" panose="020B0606030504020204" pitchFamily="34" charset="0"/>
              <a:ea typeface="Open Sans" panose="020B0606030504020204" pitchFamily="34" charset="0"/>
              <a:cs typeface="Open Sans" panose="020B0606030504020204" pitchFamily="34" charset="0"/>
            </a:rPr>
            <a:t>.</a:t>
          </a:r>
        </a:p>
      </dgm:t>
    </dgm:pt>
    <dgm:pt modelId="{EBFFB17F-DD55-405C-8BC8-5C7A80081878}" type="parTrans" cxnId="{562457D8-180C-430E-A0D2-29808E40BF11}">
      <dgm:prSet/>
      <dgm:spPr/>
      <dgm:t>
        <a:bodyPr/>
        <a:lstStyle/>
        <a:p>
          <a:endParaRPr lang="en-US"/>
        </a:p>
      </dgm:t>
    </dgm:pt>
    <dgm:pt modelId="{E270F093-F77D-4D73-B875-3662F7DA133B}" type="sibTrans" cxnId="{562457D8-180C-430E-A0D2-29808E40BF11}">
      <dgm:prSet/>
      <dgm:spPr/>
      <dgm:t>
        <a:bodyPr/>
        <a:lstStyle/>
        <a:p>
          <a:endParaRPr lang="en-US"/>
        </a:p>
      </dgm:t>
    </dgm:pt>
    <dgm:pt modelId="{28A41623-C283-432A-AC0D-035C8FB47FF4}">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Improvement of marketing and promotion activities, streamline visitor experiences, and effectively engage with tourists.</a:t>
          </a:r>
        </a:p>
      </dgm:t>
    </dgm:pt>
    <dgm:pt modelId="{D2FBCC94-5092-41CC-BD2B-6839E4975FB3}" type="parTrans" cxnId="{DD8AD160-B637-4C73-8271-A9DE43E09891}">
      <dgm:prSet/>
      <dgm:spPr/>
      <dgm:t>
        <a:bodyPr/>
        <a:lstStyle/>
        <a:p>
          <a:endParaRPr lang="en-US"/>
        </a:p>
      </dgm:t>
    </dgm:pt>
    <dgm:pt modelId="{431E228F-2389-45DF-9E5C-E8C616626E4F}" type="sibTrans" cxnId="{DD8AD160-B637-4C73-8271-A9DE43E09891}">
      <dgm:prSet/>
      <dgm:spPr/>
      <dgm:t>
        <a:bodyPr/>
        <a:lstStyle/>
        <a:p>
          <a:endParaRPr lang="en-US"/>
        </a:p>
      </dgm:t>
    </dgm:pt>
    <dgm:pt modelId="{E5829111-353A-45A0-B7E6-4CA5DD362E0F}">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Revision of the instrument itself</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2518BAC1-467D-426F-A536-EE119989EAF7}" type="parTrans" cxnId="{8B0BC25B-83AA-4D5B-9491-D64D74EA9938}">
      <dgm:prSet/>
      <dgm:spPr/>
      <dgm:t>
        <a:bodyPr/>
        <a:lstStyle/>
        <a:p>
          <a:endParaRPr lang="en-US"/>
        </a:p>
      </dgm:t>
    </dgm:pt>
    <dgm:pt modelId="{7EEB98B5-F165-44BD-BB86-F7803E829768}" type="sibTrans" cxnId="{8B0BC25B-83AA-4D5B-9491-D64D74EA9938}">
      <dgm:prSet/>
      <dgm:spPr/>
      <dgm:t>
        <a:bodyPr/>
        <a:lstStyle/>
        <a:p>
          <a:endParaRPr lang="en-US"/>
        </a:p>
      </dgm:t>
    </dgm:pt>
    <dgm:pt modelId="{7F87E35C-6EE1-46BA-B3F3-BD6A6DA618FE}">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Include a digital tourism roadmap and action plan.</a:t>
          </a:r>
        </a:p>
      </dgm:t>
    </dgm:pt>
    <dgm:pt modelId="{EB79ADE5-7D29-4D25-B7EF-ADD548A98CC8}" type="parTrans" cxnId="{AC432E53-6B16-4AEB-826A-672B43A39912}">
      <dgm:prSet/>
      <dgm:spPr/>
      <dgm:t>
        <a:bodyPr/>
        <a:lstStyle/>
        <a:p>
          <a:endParaRPr lang="en-US"/>
        </a:p>
      </dgm:t>
    </dgm:pt>
    <dgm:pt modelId="{B9EE47B9-7FBE-43F4-9E59-95BED5079C93}" type="sibTrans" cxnId="{AC432E53-6B16-4AEB-826A-672B43A39912}">
      <dgm:prSet/>
      <dgm:spPr/>
      <dgm:t>
        <a:bodyPr/>
        <a:lstStyle/>
        <a:p>
          <a:endParaRPr lang="en-US"/>
        </a:p>
      </dgm:t>
    </dgm:pt>
    <dgm:pt modelId="{57B7B2FE-21A0-4460-8641-BDABFC13EAB4}">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Creation of a "LE MAS DES ASPRES brand" to promote and differentiate the hosts and their offerings.</a:t>
          </a:r>
        </a:p>
      </dgm:t>
    </dgm:pt>
    <dgm:pt modelId="{438D3A96-A19B-4FA8-99E9-81BB9E078E3A}" type="parTrans" cxnId="{A3B20BAE-6E26-4889-B381-414226E55EFD}">
      <dgm:prSet/>
      <dgm:spPr/>
      <dgm:t>
        <a:bodyPr/>
        <a:lstStyle/>
        <a:p>
          <a:endParaRPr lang="en-US"/>
        </a:p>
      </dgm:t>
    </dgm:pt>
    <dgm:pt modelId="{1B897598-E92E-4585-8F65-34DFB22DBC90}" type="sibTrans" cxnId="{A3B20BAE-6E26-4889-B381-414226E55EFD}">
      <dgm:prSet/>
      <dgm:spPr/>
      <dgm:t>
        <a:bodyPr/>
        <a:lstStyle/>
        <a:p>
          <a:endParaRPr lang="en-US"/>
        </a:p>
      </dgm:t>
    </dgm:pt>
    <dgm:pt modelId="{99CA316D-8505-4A71-B60F-C3565920A35A}">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Support the creation of new services and offerings that align with the changing needs and preferences of tourists.</a:t>
          </a:r>
        </a:p>
      </dgm:t>
    </dgm:pt>
    <dgm:pt modelId="{0B350763-8C21-4220-8E34-52E3DDB4C5EE}" type="parTrans" cxnId="{9A00161E-DB53-49D5-AD9E-25DDB41D50A4}">
      <dgm:prSet/>
      <dgm:spPr/>
      <dgm:t>
        <a:bodyPr/>
        <a:lstStyle/>
        <a:p>
          <a:endParaRPr lang="en-US"/>
        </a:p>
      </dgm:t>
    </dgm:pt>
    <dgm:pt modelId="{E15150A2-055F-4D4D-A897-84123F75AE29}" type="sibTrans" cxnId="{9A00161E-DB53-49D5-AD9E-25DDB41D50A4}">
      <dgm:prSet/>
      <dgm:spPr/>
      <dgm:t>
        <a:bodyPr/>
        <a:lstStyle/>
        <a:p>
          <a:endParaRPr lang="en-US"/>
        </a:p>
      </dgm:t>
    </dgm:pt>
    <dgm:pt modelId="{6EED9D62-86EC-49C8-A3CF-78753A1B1416}">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Use of digital marketing platforms, exploiting digital marketing campaigns, leveraging digital channels and platforms to reach and engage with target audiences effectively to data analytics and management systems that help optimize tourism operations and enhance visitor experiences.</a:t>
          </a:r>
        </a:p>
      </dgm:t>
    </dgm:pt>
    <dgm:pt modelId="{5441454E-4A03-4424-A45A-52FA817C4480}" type="parTrans" cxnId="{7E6AAB2F-0446-47E1-B0FC-0024424F750D}">
      <dgm:prSet/>
      <dgm:spPr/>
      <dgm:t>
        <a:bodyPr/>
        <a:lstStyle/>
        <a:p>
          <a:endParaRPr lang="en-US"/>
        </a:p>
      </dgm:t>
    </dgm:pt>
    <dgm:pt modelId="{5A17C4FF-8708-4AF9-85E1-C3BED06944FC}" type="sibTrans" cxnId="{7E6AAB2F-0446-47E1-B0FC-0024424F750D}">
      <dgm:prSet/>
      <dgm:spPr/>
      <dgm:t>
        <a:bodyPr/>
        <a:lstStyle/>
        <a:p>
          <a:endParaRPr lang="en-US"/>
        </a:p>
      </dgm:t>
    </dgm:pt>
    <dgm:pt modelId="{39947EB6-010D-47C3-A3F7-49B3002E7A78}" type="pres">
      <dgm:prSet presAssocID="{6746BADE-2568-4B76-BF6F-22CBCCD3846F}" presName="Name0" presStyleCnt="0">
        <dgm:presLayoutVars>
          <dgm:dir/>
          <dgm:animLvl val="lvl"/>
          <dgm:resizeHandles val="exact"/>
        </dgm:presLayoutVars>
      </dgm:prSet>
      <dgm:spPr/>
    </dgm:pt>
    <dgm:pt modelId="{26604EA1-0E85-4F20-B920-865AEECBFEDE}" type="pres">
      <dgm:prSet presAssocID="{A6591D89-8DC5-451D-9660-C8DA92BD3C9E}" presName="linNode" presStyleCnt="0"/>
      <dgm:spPr/>
    </dgm:pt>
    <dgm:pt modelId="{1F83FC93-06B4-4FA2-B36D-775E687761D4}" type="pres">
      <dgm:prSet presAssocID="{A6591D89-8DC5-451D-9660-C8DA92BD3C9E}" presName="parTx" presStyleLbl="revTx" presStyleIdx="0" presStyleCnt="1" custLinFactNeighborX="7791">
        <dgm:presLayoutVars>
          <dgm:chMax val="1"/>
          <dgm:bulletEnabled val="1"/>
        </dgm:presLayoutVars>
      </dgm:prSet>
      <dgm:spPr/>
    </dgm:pt>
    <dgm:pt modelId="{9C3FCA82-F42E-4263-B062-D006F2AD04C1}" type="pres">
      <dgm:prSet presAssocID="{A6591D89-8DC5-451D-9660-C8DA92BD3C9E}" presName="bracket" presStyleLbl="parChTrans1D1" presStyleIdx="0" presStyleCnt="1" custLinFactNeighborX="19476"/>
      <dgm:spPr/>
    </dgm:pt>
    <dgm:pt modelId="{222483B7-1DA7-4B19-842E-367BC299CDCC}" type="pres">
      <dgm:prSet presAssocID="{A6591D89-8DC5-451D-9660-C8DA92BD3C9E}" presName="spH" presStyleCnt="0"/>
      <dgm:spPr/>
    </dgm:pt>
    <dgm:pt modelId="{7C7C7AC2-5595-4B4E-BC39-7D3EB3E32CE1}" type="pres">
      <dgm:prSet presAssocID="{A6591D89-8DC5-451D-9660-C8DA92BD3C9E}" presName="desTx" presStyleLbl="node1" presStyleIdx="0" presStyleCnt="1">
        <dgm:presLayoutVars>
          <dgm:bulletEnabled val="1"/>
        </dgm:presLayoutVars>
      </dgm:prSet>
      <dgm:spPr/>
    </dgm:pt>
  </dgm:ptLst>
  <dgm:cxnLst>
    <dgm:cxn modelId="{1041EB09-2E06-4DFE-84DB-600FA145C5E2}" type="presOf" srcId="{7F87E35C-6EE1-46BA-B3F3-BD6A6DA618FE}" destId="{7C7C7AC2-5595-4B4E-BC39-7D3EB3E32CE1}" srcOrd="0" destOrd="4" presId="urn:diagrams.loki3.com/BracketList"/>
    <dgm:cxn modelId="{D1A6E20A-E12C-4DCD-98BD-3E6F88B26E9C}" srcId="{6746BADE-2568-4B76-BF6F-22CBCCD3846F}" destId="{A6591D89-8DC5-451D-9660-C8DA92BD3C9E}" srcOrd="0" destOrd="0" parTransId="{D203AFE8-1FEF-4C4E-9BBF-6A7A01910D0B}" sibTransId="{327D5324-1B3A-44F2-B6C0-34EED7565877}"/>
    <dgm:cxn modelId="{76BE8515-1074-45F3-B3BE-A1F0A0826295}" srcId="{A6591D89-8DC5-451D-9660-C8DA92BD3C9E}" destId="{471D815C-E780-4890-AEAE-A10BDC0CFB01}" srcOrd="0" destOrd="0" parTransId="{9A8C0A91-05F8-4C5C-9757-B385B1A2E1A8}" sibTransId="{DE0C5C2F-8949-42EE-82BB-57832DDF5D10}"/>
    <dgm:cxn modelId="{79020F1A-8771-404D-91D0-CB7883D29167}" type="presOf" srcId="{A6591D89-8DC5-451D-9660-C8DA92BD3C9E}" destId="{1F83FC93-06B4-4FA2-B36D-775E687761D4}" srcOrd="0" destOrd="0" presId="urn:diagrams.loki3.com/BracketList"/>
    <dgm:cxn modelId="{9A00161E-DB53-49D5-AD9E-25DDB41D50A4}" srcId="{E5829111-353A-45A0-B7E6-4CA5DD362E0F}" destId="{99CA316D-8505-4A71-B60F-C3565920A35A}" srcOrd="2" destOrd="0" parTransId="{0B350763-8C21-4220-8E34-52E3DDB4C5EE}" sibTransId="{E15150A2-055F-4D4D-A897-84123F75AE29}"/>
    <dgm:cxn modelId="{07954026-4E41-4E94-A241-F1CAF8496716}" type="presOf" srcId="{B7C4B34C-1F61-42E8-B15D-B773AB246B47}" destId="{7C7C7AC2-5595-4B4E-BC39-7D3EB3E32CE1}" srcOrd="0" destOrd="1" presId="urn:diagrams.loki3.com/BracketList"/>
    <dgm:cxn modelId="{172BC82E-8DC1-467B-B1D9-82A8632AB0B5}" type="presOf" srcId="{28A41623-C283-432A-AC0D-035C8FB47FF4}" destId="{7C7C7AC2-5595-4B4E-BC39-7D3EB3E32CE1}" srcOrd="0" destOrd="2" presId="urn:diagrams.loki3.com/BracketList"/>
    <dgm:cxn modelId="{7E6AAB2F-0446-47E1-B0FC-0024424F750D}" srcId="{E5829111-353A-45A0-B7E6-4CA5DD362E0F}" destId="{6EED9D62-86EC-49C8-A3CF-78753A1B1416}" srcOrd="3" destOrd="0" parTransId="{5441454E-4A03-4424-A45A-52FA817C4480}" sibTransId="{5A17C4FF-8708-4AF9-85E1-C3BED06944FC}"/>
    <dgm:cxn modelId="{8B0BC25B-83AA-4D5B-9491-D64D74EA9938}" srcId="{A6591D89-8DC5-451D-9660-C8DA92BD3C9E}" destId="{E5829111-353A-45A0-B7E6-4CA5DD362E0F}" srcOrd="1" destOrd="0" parTransId="{2518BAC1-467D-426F-A536-EE119989EAF7}" sibTransId="{7EEB98B5-F165-44BD-BB86-F7803E829768}"/>
    <dgm:cxn modelId="{DD8AD160-B637-4C73-8271-A9DE43E09891}" srcId="{471D815C-E780-4890-AEAE-A10BDC0CFB01}" destId="{28A41623-C283-432A-AC0D-035C8FB47FF4}" srcOrd="1" destOrd="0" parTransId="{D2FBCC94-5092-41CC-BD2B-6839E4975FB3}" sibTransId="{431E228F-2389-45DF-9E5C-E8C616626E4F}"/>
    <dgm:cxn modelId="{2B944C67-82E2-44CA-B5A8-55B58A5C2718}" type="presOf" srcId="{99CA316D-8505-4A71-B60F-C3565920A35A}" destId="{7C7C7AC2-5595-4B4E-BC39-7D3EB3E32CE1}" srcOrd="0" destOrd="6" presId="urn:diagrams.loki3.com/BracketList"/>
    <dgm:cxn modelId="{1CEF0373-5FD1-4BFD-B073-0F524687C9D7}" type="presOf" srcId="{471D815C-E780-4890-AEAE-A10BDC0CFB01}" destId="{7C7C7AC2-5595-4B4E-BC39-7D3EB3E32CE1}" srcOrd="0" destOrd="0" presId="urn:diagrams.loki3.com/BracketList"/>
    <dgm:cxn modelId="{AC432E53-6B16-4AEB-826A-672B43A39912}" srcId="{E5829111-353A-45A0-B7E6-4CA5DD362E0F}" destId="{7F87E35C-6EE1-46BA-B3F3-BD6A6DA618FE}" srcOrd="0" destOrd="0" parTransId="{EB79ADE5-7D29-4D25-B7EF-ADD548A98CC8}" sibTransId="{B9EE47B9-7FBE-43F4-9E59-95BED5079C93}"/>
    <dgm:cxn modelId="{9621D378-6B6D-4AE8-BFA0-742E9BF9D6D1}" type="presOf" srcId="{57B7B2FE-21A0-4460-8641-BDABFC13EAB4}" destId="{7C7C7AC2-5595-4B4E-BC39-7D3EB3E32CE1}" srcOrd="0" destOrd="5" presId="urn:diagrams.loki3.com/BracketList"/>
    <dgm:cxn modelId="{4883D781-9644-4981-8A54-23110F4DF5B5}" type="presOf" srcId="{6EED9D62-86EC-49C8-A3CF-78753A1B1416}" destId="{7C7C7AC2-5595-4B4E-BC39-7D3EB3E32CE1}" srcOrd="0" destOrd="7" presId="urn:diagrams.loki3.com/BracketList"/>
    <dgm:cxn modelId="{920C38A3-91BE-4C89-8D6A-24B73F6D1132}" type="presOf" srcId="{6746BADE-2568-4B76-BF6F-22CBCCD3846F}" destId="{39947EB6-010D-47C3-A3F7-49B3002E7A78}" srcOrd="0" destOrd="0" presId="urn:diagrams.loki3.com/BracketList"/>
    <dgm:cxn modelId="{A3B20BAE-6E26-4889-B381-414226E55EFD}" srcId="{E5829111-353A-45A0-B7E6-4CA5DD362E0F}" destId="{57B7B2FE-21A0-4460-8641-BDABFC13EAB4}" srcOrd="1" destOrd="0" parTransId="{438D3A96-A19B-4FA8-99E9-81BB9E078E3A}" sibTransId="{1B897598-E92E-4585-8F65-34DFB22DBC90}"/>
    <dgm:cxn modelId="{562457D8-180C-430E-A0D2-29808E40BF11}" srcId="{471D815C-E780-4890-AEAE-A10BDC0CFB01}" destId="{B7C4B34C-1F61-42E8-B15D-B773AB246B47}" srcOrd="0" destOrd="0" parTransId="{EBFFB17F-DD55-405C-8BC8-5C7A80081878}" sibTransId="{E270F093-F77D-4D73-B875-3662F7DA133B}"/>
    <dgm:cxn modelId="{7D25A3EA-10C7-400E-BA1C-2C6E84E9F604}" type="presOf" srcId="{E5829111-353A-45A0-B7E6-4CA5DD362E0F}" destId="{7C7C7AC2-5595-4B4E-BC39-7D3EB3E32CE1}" srcOrd="0" destOrd="3" presId="urn:diagrams.loki3.com/BracketList"/>
    <dgm:cxn modelId="{6C18D0A1-BEDB-4AEB-9ABE-71FA06DEA2EC}" type="presParOf" srcId="{39947EB6-010D-47C3-A3F7-49B3002E7A78}" destId="{26604EA1-0E85-4F20-B920-865AEECBFEDE}" srcOrd="0" destOrd="0" presId="urn:diagrams.loki3.com/BracketList"/>
    <dgm:cxn modelId="{FD75DB33-CEA4-489F-A92C-6A26E847CAD5}" type="presParOf" srcId="{26604EA1-0E85-4F20-B920-865AEECBFEDE}" destId="{1F83FC93-06B4-4FA2-B36D-775E687761D4}" srcOrd="0" destOrd="0" presId="urn:diagrams.loki3.com/BracketList"/>
    <dgm:cxn modelId="{D19BC162-DEBA-4E42-B598-D26AFC13BECB}" type="presParOf" srcId="{26604EA1-0E85-4F20-B920-865AEECBFEDE}" destId="{9C3FCA82-F42E-4263-B062-D006F2AD04C1}" srcOrd="1" destOrd="0" presId="urn:diagrams.loki3.com/BracketList"/>
    <dgm:cxn modelId="{3F2516C3-3B81-4AFE-9762-12BE706358E7}" type="presParOf" srcId="{26604EA1-0E85-4F20-B920-865AEECBFEDE}" destId="{222483B7-1DA7-4B19-842E-367BC299CDCC}" srcOrd="2" destOrd="0" presId="urn:diagrams.loki3.com/BracketList"/>
    <dgm:cxn modelId="{435EF932-CDD6-4C50-AAE0-AAF59B7401F8}" type="presParOf" srcId="{26604EA1-0E85-4F20-B920-865AEECBFEDE}" destId="{7C7C7AC2-5595-4B4E-BC39-7D3EB3E32CE1}"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FD2876-5D3B-438E-9FD6-8AC4F7B263C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11D460B-6374-4D22-9792-5D9344B0E5B2}">
      <dgm:prSet/>
      <dgm:spPr/>
      <dgm:t>
        <a:bodyPr/>
        <a:lstStyle/>
        <a:p>
          <a:r>
            <a:rPr lang="en-US" b="1"/>
            <a:t>Policy Instrument</a:t>
          </a:r>
          <a:endParaRPr lang="en-US"/>
        </a:p>
      </dgm:t>
    </dgm:pt>
    <dgm:pt modelId="{6982E945-E3E9-4363-A085-BED1FBDDAF7B}" type="parTrans" cxnId="{518DA50D-C023-4A88-9CC9-E9FD99238E77}">
      <dgm:prSet/>
      <dgm:spPr/>
      <dgm:t>
        <a:bodyPr/>
        <a:lstStyle/>
        <a:p>
          <a:endParaRPr lang="en-US"/>
        </a:p>
      </dgm:t>
    </dgm:pt>
    <dgm:pt modelId="{D37A29EA-77D1-43DA-9331-97AD332DC474}" type="sibTrans" cxnId="{518DA50D-C023-4A88-9CC9-E9FD99238E77}">
      <dgm:prSet/>
      <dgm:spPr/>
      <dgm:t>
        <a:bodyPr/>
        <a:lstStyle/>
        <a:p>
          <a:endParaRPr lang="en-US"/>
        </a:p>
      </dgm:t>
    </dgm:pt>
    <dgm:pt modelId="{BDB31098-89D7-4D90-A62F-58684004105E}">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Strategic Tourism Vision Destination South Limburg 2030</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7F2A61FF-0A5D-4934-A7B8-5FD657B8ED78}" type="parTrans" cxnId="{4464A96C-64ED-4CEA-8DAE-233D972C182D}">
      <dgm:prSet/>
      <dgm:spPr/>
      <dgm:t>
        <a:bodyPr/>
        <a:lstStyle/>
        <a:p>
          <a:endParaRPr lang="en-US"/>
        </a:p>
      </dgm:t>
    </dgm:pt>
    <dgm:pt modelId="{33E1D56B-9E1E-4642-9CCE-3F2EA0A386A8}" type="sibTrans" cxnId="{4464A96C-64ED-4CEA-8DAE-233D972C182D}">
      <dgm:prSet/>
      <dgm:spPr/>
      <dgm:t>
        <a:bodyPr/>
        <a:lstStyle/>
        <a:p>
          <a:endParaRPr lang="en-US"/>
        </a:p>
      </dgm:t>
    </dgm:pt>
    <dgm:pt modelId="{E22DC441-E148-43F3-AC85-6F10EB1E3F55}">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5 Pillars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23B1EA89-27DD-457E-A972-1CDC8A147307}" type="parTrans" cxnId="{15764667-463E-433C-9038-DF60F1A201E1}">
      <dgm:prSet/>
      <dgm:spPr/>
      <dgm:t>
        <a:bodyPr/>
        <a:lstStyle/>
        <a:p>
          <a:endParaRPr lang="en-US"/>
        </a:p>
      </dgm:t>
    </dgm:pt>
    <dgm:pt modelId="{A647D50E-6BCF-4368-BEC6-D869F18730F6}" type="sibTrans" cxnId="{15764667-463E-433C-9038-DF60F1A201E1}">
      <dgm:prSet/>
      <dgm:spPr/>
      <dgm:t>
        <a:bodyPr/>
        <a:lstStyle/>
        <a:p>
          <a:endParaRPr lang="en-US"/>
        </a:p>
      </dgm:t>
    </dgm:pt>
    <dgm:pt modelId="{30E70BD2-A3E9-46D8-9DC5-0604D1B5E61A}">
      <dgm:prSet/>
      <dgm:spPr/>
      <dgm:t>
        <a:bodyPr/>
        <a:lstStyle/>
        <a:p>
          <a:r>
            <a:rPr lang="en-US" i="1" dirty="0">
              <a:latin typeface="Open Sans" panose="020B0606030504020204" pitchFamily="34" charset="0"/>
              <a:ea typeface="Open Sans" panose="020B0606030504020204" pitchFamily="34" charset="0"/>
              <a:cs typeface="Open Sans" panose="020B0606030504020204" pitchFamily="34" charset="0"/>
            </a:rPr>
            <a:t>IMPROVING QUALITY </a:t>
          </a:r>
          <a:r>
            <a:rPr lang="en-US" dirty="0">
              <a:latin typeface="Open Sans" panose="020B0606030504020204" pitchFamily="34" charset="0"/>
              <a:ea typeface="Open Sans" panose="020B0606030504020204" pitchFamily="34" charset="0"/>
              <a:cs typeface="Open Sans" panose="020B0606030504020204" pitchFamily="34" charset="0"/>
            </a:rPr>
            <a:t>- Qualitative growth over quantitative growth.</a:t>
          </a:r>
        </a:p>
      </dgm:t>
    </dgm:pt>
    <dgm:pt modelId="{39426503-6593-47FD-9623-7748800E60DE}" type="parTrans" cxnId="{993D734C-1B98-4220-97C9-B9575A86386E}">
      <dgm:prSet/>
      <dgm:spPr/>
      <dgm:t>
        <a:bodyPr/>
        <a:lstStyle/>
        <a:p>
          <a:endParaRPr lang="en-US"/>
        </a:p>
      </dgm:t>
    </dgm:pt>
    <dgm:pt modelId="{8AD35475-F44D-493C-975D-409940C8A72C}" type="sibTrans" cxnId="{993D734C-1B98-4220-97C9-B9575A86386E}">
      <dgm:prSet/>
      <dgm:spPr/>
      <dgm:t>
        <a:bodyPr/>
        <a:lstStyle/>
        <a:p>
          <a:endParaRPr lang="en-US"/>
        </a:p>
      </dgm:t>
    </dgm:pt>
    <dgm:pt modelId="{D2EC1349-3394-472E-BAC5-F16DBB9BB030}">
      <dgm:prSet/>
      <dgm:spPr/>
      <dgm:t>
        <a:bodyPr/>
        <a:lstStyle/>
        <a:p>
          <a:r>
            <a:rPr lang="en-US" i="1" dirty="0">
              <a:latin typeface="Open Sans" panose="020B0606030504020204" pitchFamily="34" charset="0"/>
              <a:ea typeface="Open Sans" panose="020B0606030504020204" pitchFamily="34" charset="0"/>
              <a:cs typeface="Open Sans" panose="020B0606030504020204" pitchFamily="34" charset="0"/>
            </a:rPr>
            <a:t>SPREADING</a:t>
          </a:r>
          <a:r>
            <a:rPr lang="en-US" dirty="0">
              <a:latin typeface="Open Sans" panose="020B0606030504020204" pitchFamily="34" charset="0"/>
              <a:ea typeface="Open Sans" panose="020B0606030504020204" pitchFamily="34" charset="0"/>
              <a:cs typeface="Open Sans" panose="020B0606030504020204" pitchFamily="34" charset="0"/>
            </a:rPr>
            <a:t> - Spreading tourism in time and place by enticing guests to visit less known locations during all seasons.</a:t>
          </a:r>
        </a:p>
      </dgm:t>
    </dgm:pt>
    <dgm:pt modelId="{222107D4-9AC5-447A-9E1E-9E74D101B825}" type="parTrans" cxnId="{FCC5D3C2-4605-4A92-B113-833C732E0772}">
      <dgm:prSet/>
      <dgm:spPr/>
      <dgm:t>
        <a:bodyPr/>
        <a:lstStyle/>
        <a:p>
          <a:endParaRPr lang="en-US"/>
        </a:p>
      </dgm:t>
    </dgm:pt>
    <dgm:pt modelId="{6A30E1AB-CE3F-4596-A064-CA648D74D02C}" type="sibTrans" cxnId="{FCC5D3C2-4605-4A92-B113-833C732E0772}">
      <dgm:prSet/>
      <dgm:spPr/>
      <dgm:t>
        <a:bodyPr/>
        <a:lstStyle/>
        <a:p>
          <a:endParaRPr lang="en-US"/>
        </a:p>
      </dgm:t>
    </dgm:pt>
    <dgm:pt modelId="{5E56271D-E3CF-4D7C-A3ED-834F4135E0B2}">
      <dgm:prSet/>
      <dgm:spPr/>
      <dgm:t>
        <a:bodyPr/>
        <a:lstStyle/>
        <a:p>
          <a:r>
            <a:rPr lang="en-US" i="1" dirty="0">
              <a:latin typeface="Open Sans" panose="020B0606030504020204" pitchFamily="34" charset="0"/>
              <a:ea typeface="Open Sans" panose="020B0606030504020204" pitchFamily="34" charset="0"/>
              <a:cs typeface="Open Sans" panose="020B0606030504020204" pitchFamily="34" charset="0"/>
            </a:rPr>
            <a:t>EXPERIENCE THE TRUE DNA OF SOUTH LIMBURG </a:t>
          </a:r>
          <a:r>
            <a:rPr lang="en-US" dirty="0">
              <a:latin typeface="Open Sans" panose="020B0606030504020204" pitchFamily="34" charset="0"/>
              <a:ea typeface="Open Sans" panose="020B0606030504020204" pitchFamily="34" charset="0"/>
              <a:cs typeface="Open Sans" panose="020B0606030504020204" pitchFamily="34" charset="0"/>
            </a:rPr>
            <a:t>- Connecting the true (cultural &amp; geographical) DNA of South Limburg to tourism by changing the existing narrative that is built on ‘hills &amp; attractions’ narrative.</a:t>
          </a:r>
        </a:p>
      </dgm:t>
    </dgm:pt>
    <dgm:pt modelId="{55A57ECE-8800-418A-81A5-686A5860541D}" type="parTrans" cxnId="{B6EBE133-8722-4CBB-AEA6-0D5813748185}">
      <dgm:prSet/>
      <dgm:spPr/>
      <dgm:t>
        <a:bodyPr/>
        <a:lstStyle/>
        <a:p>
          <a:endParaRPr lang="en-US"/>
        </a:p>
      </dgm:t>
    </dgm:pt>
    <dgm:pt modelId="{0A0539EF-B7ED-47E1-81FE-11D2182A28BC}" type="sibTrans" cxnId="{B6EBE133-8722-4CBB-AEA6-0D5813748185}">
      <dgm:prSet/>
      <dgm:spPr/>
      <dgm:t>
        <a:bodyPr/>
        <a:lstStyle/>
        <a:p>
          <a:endParaRPr lang="en-US"/>
        </a:p>
      </dgm:t>
    </dgm:pt>
    <dgm:pt modelId="{BFE0F6AF-7ED0-4645-8B7E-4D580B941C54}">
      <dgm:prSet/>
      <dgm:spPr/>
      <dgm:t>
        <a:bodyPr/>
        <a:lstStyle/>
        <a:p>
          <a:r>
            <a:rPr lang="en-US" i="1" dirty="0">
              <a:latin typeface="Open Sans" panose="020B0606030504020204" pitchFamily="34" charset="0"/>
              <a:ea typeface="Open Sans" panose="020B0606030504020204" pitchFamily="34" charset="0"/>
              <a:cs typeface="Open Sans" panose="020B0606030504020204" pitchFamily="34" charset="0"/>
            </a:rPr>
            <a:t>SUSTAINABLE REJUVENATION </a:t>
          </a:r>
          <a:r>
            <a:rPr lang="en-US" dirty="0">
              <a:latin typeface="Open Sans" panose="020B0606030504020204" pitchFamily="34" charset="0"/>
              <a:ea typeface="Open Sans" panose="020B0606030504020204" pitchFamily="34" charset="0"/>
              <a:cs typeface="Open Sans" panose="020B0606030504020204" pitchFamily="34" charset="0"/>
            </a:rPr>
            <a:t>- Continual rejuvenation, working on a better balance between demand and supply, providing accessibility and attracting guests.</a:t>
          </a:r>
        </a:p>
      </dgm:t>
    </dgm:pt>
    <dgm:pt modelId="{D379F322-6256-4E3D-AE93-C6D7DE3F8D0A}" type="parTrans" cxnId="{AC95579F-3123-417C-A96F-81493A5634BD}">
      <dgm:prSet/>
      <dgm:spPr/>
      <dgm:t>
        <a:bodyPr/>
        <a:lstStyle/>
        <a:p>
          <a:endParaRPr lang="en-US"/>
        </a:p>
      </dgm:t>
    </dgm:pt>
    <dgm:pt modelId="{54E6AA86-C1E2-491F-BD3B-A6BF3E14059C}" type="sibTrans" cxnId="{AC95579F-3123-417C-A96F-81493A5634BD}">
      <dgm:prSet/>
      <dgm:spPr/>
      <dgm:t>
        <a:bodyPr/>
        <a:lstStyle/>
        <a:p>
          <a:endParaRPr lang="en-US"/>
        </a:p>
      </dgm:t>
    </dgm:pt>
    <dgm:pt modelId="{1C8A721D-F1CE-498C-B8CB-30746501504E}">
      <dgm:prSet/>
      <dgm:spPr/>
      <dgm:t>
        <a:bodyPr/>
        <a:lstStyle/>
        <a:p>
          <a:r>
            <a:rPr lang="en-US" i="1" dirty="0">
              <a:latin typeface="Open Sans" panose="020B0606030504020204" pitchFamily="34" charset="0"/>
              <a:ea typeface="Open Sans" panose="020B0606030504020204" pitchFamily="34" charset="0"/>
              <a:cs typeface="Open Sans" panose="020B0606030504020204" pitchFamily="34" charset="0"/>
            </a:rPr>
            <a:t>STIMULATE CLIMATE CHANGE AND INNOVATION </a:t>
          </a:r>
          <a:r>
            <a:rPr lang="en-US" dirty="0">
              <a:latin typeface="Open Sans" panose="020B0606030504020204" pitchFamily="34" charset="0"/>
              <a:ea typeface="Open Sans" panose="020B0606030504020204" pitchFamily="34" charset="0"/>
              <a:cs typeface="Open Sans" panose="020B0606030504020204" pitchFamily="34" charset="0"/>
            </a:rPr>
            <a:t>- Promoting and improving the innovation and the adaption to climate change of businesses.</a:t>
          </a:r>
        </a:p>
      </dgm:t>
    </dgm:pt>
    <dgm:pt modelId="{97A444BC-9293-4643-8529-D11C8B2D450F}" type="parTrans" cxnId="{2CACE9DB-D402-4138-AA34-0036A18E5B84}">
      <dgm:prSet/>
      <dgm:spPr/>
      <dgm:t>
        <a:bodyPr/>
        <a:lstStyle/>
        <a:p>
          <a:endParaRPr lang="en-US"/>
        </a:p>
      </dgm:t>
    </dgm:pt>
    <dgm:pt modelId="{53CA1794-DA95-46A3-8D48-0535056B1BB7}" type="sibTrans" cxnId="{2CACE9DB-D402-4138-AA34-0036A18E5B84}">
      <dgm:prSet/>
      <dgm:spPr/>
      <dgm:t>
        <a:bodyPr/>
        <a:lstStyle/>
        <a:p>
          <a:endParaRPr lang="en-US"/>
        </a:p>
      </dgm:t>
    </dgm:pt>
    <dgm:pt modelId="{F4E696AB-CD6A-4005-AF31-0ED60E9FFD38}" type="pres">
      <dgm:prSet presAssocID="{6AFD2876-5D3B-438E-9FD6-8AC4F7B263C0}" presName="linear" presStyleCnt="0">
        <dgm:presLayoutVars>
          <dgm:animLvl val="lvl"/>
          <dgm:resizeHandles val="exact"/>
        </dgm:presLayoutVars>
      </dgm:prSet>
      <dgm:spPr/>
    </dgm:pt>
    <dgm:pt modelId="{7E78D5AA-8E89-4988-B024-3E10A24CA6C2}" type="pres">
      <dgm:prSet presAssocID="{811D460B-6374-4D22-9792-5D9344B0E5B2}" presName="parentText" presStyleLbl="node1" presStyleIdx="0" presStyleCnt="1">
        <dgm:presLayoutVars>
          <dgm:chMax val="0"/>
          <dgm:bulletEnabled val="1"/>
        </dgm:presLayoutVars>
      </dgm:prSet>
      <dgm:spPr/>
    </dgm:pt>
    <dgm:pt modelId="{38C55710-174C-421A-B2D0-A7F27F540449}" type="pres">
      <dgm:prSet presAssocID="{811D460B-6374-4D22-9792-5D9344B0E5B2}" presName="childText" presStyleLbl="revTx" presStyleIdx="0" presStyleCnt="1">
        <dgm:presLayoutVars>
          <dgm:bulletEnabled val="1"/>
        </dgm:presLayoutVars>
      </dgm:prSet>
      <dgm:spPr/>
    </dgm:pt>
  </dgm:ptLst>
  <dgm:cxnLst>
    <dgm:cxn modelId="{0C29B409-2FF8-4D2D-8F46-37D2B59769F2}" type="presOf" srcId="{BDB31098-89D7-4D90-A62F-58684004105E}" destId="{38C55710-174C-421A-B2D0-A7F27F540449}" srcOrd="0" destOrd="0" presId="urn:microsoft.com/office/officeart/2005/8/layout/vList2"/>
    <dgm:cxn modelId="{518DA50D-C023-4A88-9CC9-E9FD99238E77}" srcId="{6AFD2876-5D3B-438E-9FD6-8AC4F7B263C0}" destId="{811D460B-6374-4D22-9792-5D9344B0E5B2}" srcOrd="0" destOrd="0" parTransId="{6982E945-E3E9-4363-A085-BED1FBDDAF7B}" sibTransId="{D37A29EA-77D1-43DA-9331-97AD332DC474}"/>
    <dgm:cxn modelId="{5C96F22D-0EBE-47A5-9D9D-F3004D0D5934}" type="presOf" srcId="{30E70BD2-A3E9-46D8-9DC5-0604D1B5E61A}" destId="{38C55710-174C-421A-B2D0-A7F27F540449}" srcOrd="0" destOrd="2" presId="urn:microsoft.com/office/officeart/2005/8/layout/vList2"/>
    <dgm:cxn modelId="{B6EBE133-8722-4CBB-AEA6-0D5813748185}" srcId="{E22DC441-E148-43F3-AC85-6F10EB1E3F55}" destId="{5E56271D-E3CF-4D7C-A3ED-834F4135E0B2}" srcOrd="2" destOrd="0" parTransId="{55A57ECE-8800-418A-81A5-686A5860541D}" sibTransId="{0A0539EF-B7ED-47E1-81FE-11D2182A28BC}"/>
    <dgm:cxn modelId="{491E2037-27C9-45C8-ADB9-C09844BF3457}" type="presOf" srcId="{6AFD2876-5D3B-438E-9FD6-8AC4F7B263C0}" destId="{F4E696AB-CD6A-4005-AF31-0ED60E9FFD38}" srcOrd="0" destOrd="0" presId="urn:microsoft.com/office/officeart/2005/8/layout/vList2"/>
    <dgm:cxn modelId="{15764667-463E-433C-9038-DF60F1A201E1}" srcId="{BDB31098-89D7-4D90-A62F-58684004105E}" destId="{E22DC441-E148-43F3-AC85-6F10EB1E3F55}" srcOrd="0" destOrd="0" parTransId="{23B1EA89-27DD-457E-A972-1CDC8A147307}" sibTransId="{A647D50E-6BCF-4368-BEC6-D869F18730F6}"/>
    <dgm:cxn modelId="{DE09F16B-A17C-4A02-B5A7-3850713F35EE}" type="presOf" srcId="{811D460B-6374-4D22-9792-5D9344B0E5B2}" destId="{7E78D5AA-8E89-4988-B024-3E10A24CA6C2}" srcOrd="0" destOrd="0" presId="urn:microsoft.com/office/officeart/2005/8/layout/vList2"/>
    <dgm:cxn modelId="{993D734C-1B98-4220-97C9-B9575A86386E}" srcId="{E22DC441-E148-43F3-AC85-6F10EB1E3F55}" destId="{30E70BD2-A3E9-46D8-9DC5-0604D1B5E61A}" srcOrd="0" destOrd="0" parTransId="{39426503-6593-47FD-9623-7748800E60DE}" sibTransId="{8AD35475-F44D-493C-975D-409940C8A72C}"/>
    <dgm:cxn modelId="{4464A96C-64ED-4CEA-8DAE-233D972C182D}" srcId="{811D460B-6374-4D22-9792-5D9344B0E5B2}" destId="{BDB31098-89D7-4D90-A62F-58684004105E}" srcOrd="0" destOrd="0" parTransId="{7F2A61FF-0A5D-4934-A7B8-5FD657B8ED78}" sibTransId="{33E1D56B-9E1E-4642-9CCE-3F2EA0A386A8}"/>
    <dgm:cxn modelId="{CF5A4571-B29D-4C18-8AFD-92DD01AB7F17}" type="presOf" srcId="{E22DC441-E148-43F3-AC85-6F10EB1E3F55}" destId="{38C55710-174C-421A-B2D0-A7F27F540449}" srcOrd="0" destOrd="1" presId="urn:microsoft.com/office/officeart/2005/8/layout/vList2"/>
    <dgm:cxn modelId="{43D8E753-38E0-467C-AF50-BBD04D6D6BCD}" type="presOf" srcId="{D2EC1349-3394-472E-BAC5-F16DBB9BB030}" destId="{38C55710-174C-421A-B2D0-A7F27F540449}" srcOrd="0" destOrd="3" presId="urn:microsoft.com/office/officeart/2005/8/layout/vList2"/>
    <dgm:cxn modelId="{FBB7B67D-E9DF-4876-A5C7-6468EF9942E0}" type="presOf" srcId="{1C8A721D-F1CE-498C-B8CB-30746501504E}" destId="{38C55710-174C-421A-B2D0-A7F27F540449}" srcOrd="0" destOrd="6" presId="urn:microsoft.com/office/officeart/2005/8/layout/vList2"/>
    <dgm:cxn modelId="{4862589B-6C30-401D-B601-52650A371E71}" type="presOf" srcId="{5E56271D-E3CF-4D7C-A3ED-834F4135E0B2}" destId="{38C55710-174C-421A-B2D0-A7F27F540449}" srcOrd="0" destOrd="4" presId="urn:microsoft.com/office/officeart/2005/8/layout/vList2"/>
    <dgm:cxn modelId="{AC95579F-3123-417C-A96F-81493A5634BD}" srcId="{E22DC441-E148-43F3-AC85-6F10EB1E3F55}" destId="{BFE0F6AF-7ED0-4645-8B7E-4D580B941C54}" srcOrd="3" destOrd="0" parTransId="{D379F322-6256-4E3D-AE93-C6D7DE3F8D0A}" sibTransId="{54E6AA86-C1E2-491F-BD3B-A6BF3E14059C}"/>
    <dgm:cxn modelId="{C43520AB-EDD9-481E-AED2-486331F43FAB}" type="presOf" srcId="{BFE0F6AF-7ED0-4645-8B7E-4D580B941C54}" destId="{38C55710-174C-421A-B2D0-A7F27F540449}" srcOrd="0" destOrd="5" presId="urn:microsoft.com/office/officeart/2005/8/layout/vList2"/>
    <dgm:cxn modelId="{FCC5D3C2-4605-4A92-B113-833C732E0772}" srcId="{E22DC441-E148-43F3-AC85-6F10EB1E3F55}" destId="{D2EC1349-3394-472E-BAC5-F16DBB9BB030}" srcOrd="1" destOrd="0" parTransId="{222107D4-9AC5-447A-9E1E-9E74D101B825}" sibTransId="{6A30E1AB-CE3F-4596-A064-CA648D74D02C}"/>
    <dgm:cxn modelId="{2CACE9DB-D402-4138-AA34-0036A18E5B84}" srcId="{E22DC441-E148-43F3-AC85-6F10EB1E3F55}" destId="{1C8A721D-F1CE-498C-B8CB-30746501504E}" srcOrd="4" destOrd="0" parTransId="{97A444BC-9293-4643-8529-D11C8B2D450F}" sibTransId="{53CA1794-DA95-46A3-8D48-0535056B1BB7}"/>
    <dgm:cxn modelId="{1B69E33B-657F-428A-A23B-27BAAA4E6A41}" type="presParOf" srcId="{F4E696AB-CD6A-4005-AF31-0ED60E9FFD38}" destId="{7E78D5AA-8E89-4988-B024-3E10A24CA6C2}" srcOrd="0" destOrd="0" presId="urn:microsoft.com/office/officeart/2005/8/layout/vList2"/>
    <dgm:cxn modelId="{C834D98A-A642-470B-B7C0-06E50E0811EE}" type="presParOf" srcId="{F4E696AB-CD6A-4005-AF31-0ED60E9FFD38}" destId="{38C55710-174C-421A-B2D0-A7F27F54044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DC7448-89AF-4B1C-B09B-F8573F00DC28}"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AAB06E4C-46F8-45F6-A7E4-C098EB89F06F}">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00CC0DAB-221A-424B-ADC6-CDAE8D2038E5}" type="parTrans" cxnId="{B78A2A21-ABE3-4F59-B676-B160433AA721}">
      <dgm:prSet/>
      <dgm:spPr/>
      <dgm:t>
        <a:bodyPr/>
        <a:lstStyle/>
        <a:p>
          <a:endParaRPr lang="en-US"/>
        </a:p>
      </dgm:t>
    </dgm:pt>
    <dgm:pt modelId="{F246B7EB-5F40-4AAB-8A34-6034F6AFEC9C}" type="sibTrans" cxnId="{B78A2A21-ABE3-4F59-B676-B160433AA721}">
      <dgm:prSet/>
      <dgm:spPr/>
      <dgm:t>
        <a:bodyPr/>
        <a:lstStyle/>
        <a:p>
          <a:endParaRPr lang="en-US"/>
        </a:p>
      </dgm:t>
    </dgm:pt>
    <dgm:pt modelId="{BEC46A7F-4FD9-48C4-A83F-97070D0A7592}">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TAAS contribution</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8B69DEF-830B-47DB-8E06-1C615BCE084A}" type="parTrans" cxnId="{706F07D7-B696-43BB-B37D-E6A505B3DFA4}">
      <dgm:prSet/>
      <dgm:spPr/>
      <dgm:t>
        <a:bodyPr/>
        <a:lstStyle/>
        <a:p>
          <a:endParaRPr lang="en-US"/>
        </a:p>
      </dgm:t>
    </dgm:pt>
    <dgm:pt modelId="{B9EA3046-69DF-4F90-AED6-661C35EA268F}" type="sibTrans" cxnId="{706F07D7-B696-43BB-B37D-E6A505B3DFA4}">
      <dgm:prSet/>
      <dgm:spPr/>
      <dgm:t>
        <a:bodyPr/>
        <a:lstStyle/>
        <a:p>
          <a:endParaRPr lang="en-US"/>
        </a:p>
      </dgm:t>
    </dgm:pt>
    <dgm:pt modelId="{9197E14C-6A39-422E-81BC-15BFCB6570CE}">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Boost digital innovation in the five pillars of the PI.</a:t>
          </a:r>
        </a:p>
      </dgm:t>
    </dgm:pt>
    <dgm:pt modelId="{3EE585FC-BAAE-4284-82E8-3AECE7A2B3F4}" type="parTrans" cxnId="{BD6FEBCD-7E1F-4B01-BA11-EE2445529F28}">
      <dgm:prSet/>
      <dgm:spPr/>
      <dgm:t>
        <a:bodyPr/>
        <a:lstStyle/>
        <a:p>
          <a:endParaRPr lang="en-US"/>
        </a:p>
      </dgm:t>
    </dgm:pt>
    <dgm:pt modelId="{738AE5A4-8D51-4D5E-8455-3F4C473BCE7E}" type="sibTrans" cxnId="{BD6FEBCD-7E1F-4B01-BA11-EE2445529F28}">
      <dgm:prSet/>
      <dgm:spPr/>
      <dgm:t>
        <a:bodyPr/>
        <a:lstStyle/>
        <a:p>
          <a:endParaRPr lang="en-US"/>
        </a:p>
      </dgm:t>
    </dgm:pt>
    <dgm:pt modelId="{C38A60CA-D362-4B16-8D51-10CE70C80FCB}">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Draw up an implementation programme of tourism digitalization activities/projects for each pillar.</a:t>
          </a:r>
        </a:p>
      </dgm:t>
    </dgm:pt>
    <dgm:pt modelId="{C35B98CA-D536-4015-830B-50F5B17D5253}" type="parTrans" cxnId="{A14A5929-D90F-4A90-B7ED-55A6BED96486}">
      <dgm:prSet/>
      <dgm:spPr/>
      <dgm:t>
        <a:bodyPr/>
        <a:lstStyle/>
        <a:p>
          <a:endParaRPr lang="en-US"/>
        </a:p>
      </dgm:t>
    </dgm:pt>
    <dgm:pt modelId="{57520244-B1E4-4F38-A151-62D87491B366}" type="sibTrans" cxnId="{A14A5929-D90F-4A90-B7ED-55A6BED96486}">
      <dgm:prSet/>
      <dgm:spPr/>
      <dgm:t>
        <a:bodyPr/>
        <a:lstStyle/>
        <a:p>
          <a:endParaRPr lang="en-US"/>
        </a:p>
      </dgm:t>
    </dgm:pt>
    <dgm:pt modelId="{94365106-8849-4AFD-8886-1A01C47EECAC}">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Change in the management of the instrument</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62A7348-02BA-407C-A8C4-29023056CE8F}" type="parTrans" cxnId="{7BBA6426-2F02-42DD-A6D1-47626336B3DF}">
      <dgm:prSet/>
      <dgm:spPr/>
      <dgm:t>
        <a:bodyPr/>
        <a:lstStyle/>
        <a:p>
          <a:endParaRPr lang="en-US"/>
        </a:p>
      </dgm:t>
    </dgm:pt>
    <dgm:pt modelId="{EECC6B8B-2FC1-4BAF-AC98-137392807988}" type="sibTrans" cxnId="{7BBA6426-2F02-42DD-A6D1-47626336B3DF}">
      <dgm:prSet/>
      <dgm:spPr/>
      <dgm:t>
        <a:bodyPr/>
        <a:lstStyle/>
        <a:p>
          <a:endParaRPr lang="en-US"/>
        </a:p>
      </dgm:t>
    </dgm:pt>
    <dgm:pt modelId="{009A955F-28C6-4344-8EC7-3286A734F878}">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Projects related to data gathering and smart visualization tools, touristic flows management social media campaigns DNA digital storytelling Sustainable rejuvenation/innovation and Revitalizing Accommodation.</a:t>
          </a:r>
        </a:p>
      </dgm:t>
    </dgm:pt>
    <dgm:pt modelId="{10AA4626-BB30-4467-A35D-BD10BFD75AD6}" type="parTrans" cxnId="{E17D8424-D491-48A7-BC24-844DED44E1D9}">
      <dgm:prSet/>
      <dgm:spPr/>
      <dgm:t>
        <a:bodyPr/>
        <a:lstStyle/>
        <a:p>
          <a:endParaRPr lang="en-US"/>
        </a:p>
      </dgm:t>
    </dgm:pt>
    <dgm:pt modelId="{490199D9-9EB2-42F5-BDAA-F8A44E07A425}" type="sibTrans" cxnId="{E17D8424-D491-48A7-BC24-844DED44E1D9}">
      <dgm:prSet/>
      <dgm:spPr/>
      <dgm:t>
        <a:bodyPr/>
        <a:lstStyle/>
        <a:p>
          <a:endParaRPr lang="en-US"/>
        </a:p>
      </dgm:t>
    </dgm:pt>
    <dgm:pt modelId="{628CA314-2878-4504-9EBA-BB30296C6C00}" type="pres">
      <dgm:prSet presAssocID="{CDDC7448-89AF-4B1C-B09B-F8573F00DC28}" presName="Name0" presStyleCnt="0">
        <dgm:presLayoutVars>
          <dgm:dir/>
          <dgm:animLvl val="lvl"/>
          <dgm:resizeHandles val="exact"/>
        </dgm:presLayoutVars>
      </dgm:prSet>
      <dgm:spPr/>
    </dgm:pt>
    <dgm:pt modelId="{A7EE3699-D2A3-47B9-A5C5-345E650F4CEC}" type="pres">
      <dgm:prSet presAssocID="{AAB06E4C-46F8-45F6-A7E4-C098EB89F06F}" presName="linNode" presStyleCnt="0"/>
      <dgm:spPr/>
    </dgm:pt>
    <dgm:pt modelId="{0E265F5B-BCCE-4F70-BC22-438DBFB90A4C}" type="pres">
      <dgm:prSet presAssocID="{AAB06E4C-46F8-45F6-A7E4-C098EB89F06F}" presName="parTx" presStyleLbl="revTx" presStyleIdx="0" presStyleCnt="1">
        <dgm:presLayoutVars>
          <dgm:chMax val="1"/>
          <dgm:bulletEnabled val="1"/>
        </dgm:presLayoutVars>
      </dgm:prSet>
      <dgm:spPr/>
    </dgm:pt>
    <dgm:pt modelId="{04B0C637-5DE4-44F8-928B-E67EE02DE8B2}" type="pres">
      <dgm:prSet presAssocID="{AAB06E4C-46F8-45F6-A7E4-C098EB89F06F}" presName="bracket" presStyleLbl="parChTrans1D1" presStyleIdx="0" presStyleCnt="1"/>
      <dgm:spPr/>
    </dgm:pt>
    <dgm:pt modelId="{F8D15CAD-8196-4A0A-97F1-7FBDAAD4BE8E}" type="pres">
      <dgm:prSet presAssocID="{AAB06E4C-46F8-45F6-A7E4-C098EB89F06F}" presName="spH" presStyleCnt="0"/>
      <dgm:spPr/>
    </dgm:pt>
    <dgm:pt modelId="{6C24A9FA-2719-4411-A0F0-22EBE8A12149}" type="pres">
      <dgm:prSet presAssocID="{AAB06E4C-46F8-45F6-A7E4-C098EB89F06F}" presName="desTx" presStyleLbl="node1" presStyleIdx="0" presStyleCnt="1">
        <dgm:presLayoutVars>
          <dgm:bulletEnabled val="1"/>
        </dgm:presLayoutVars>
      </dgm:prSet>
      <dgm:spPr/>
    </dgm:pt>
  </dgm:ptLst>
  <dgm:cxnLst>
    <dgm:cxn modelId="{B78A2A21-ABE3-4F59-B676-B160433AA721}" srcId="{CDDC7448-89AF-4B1C-B09B-F8573F00DC28}" destId="{AAB06E4C-46F8-45F6-A7E4-C098EB89F06F}" srcOrd="0" destOrd="0" parTransId="{00CC0DAB-221A-424B-ADC6-CDAE8D2038E5}" sibTransId="{F246B7EB-5F40-4AAB-8A34-6034F6AFEC9C}"/>
    <dgm:cxn modelId="{E17D8424-D491-48A7-BC24-844DED44E1D9}" srcId="{94365106-8849-4AFD-8886-1A01C47EECAC}" destId="{009A955F-28C6-4344-8EC7-3286A734F878}" srcOrd="0" destOrd="0" parTransId="{10AA4626-BB30-4467-A35D-BD10BFD75AD6}" sibTransId="{490199D9-9EB2-42F5-BDAA-F8A44E07A425}"/>
    <dgm:cxn modelId="{7BBA6426-2F02-42DD-A6D1-47626336B3DF}" srcId="{AAB06E4C-46F8-45F6-A7E4-C098EB89F06F}" destId="{94365106-8849-4AFD-8886-1A01C47EECAC}" srcOrd="1" destOrd="0" parTransId="{262A7348-02BA-407C-A8C4-29023056CE8F}" sibTransId="{EECC6B8B-2FC1-4BAF-AC98-137392807988}"/>
    <dgm:cxn modelId="{A14A5929-D90F-4A90-B7ED-55A6BED96486}" srcId="{BEC46A7F-4FD9-48C4-A83F-97070D0A7592}" destId="{C38A60CA-D362-4B16-8D51-10CE70C80FCB}" srcOrd="1" destOrd="0" parTransId="{C35B98CA-D536-4015-830B-50F5B17D5253}" sibTransId="{57520244-B1E4-4F38-A151-62D87491B366}"/>
    <dgm:cxn modelId="{CE8B5443-F455-4E1C-B789-246B56CABB30}" type="presOf" srcId="{BEC46A7F-4FD9-48C4-A83F-97070D0A7592}" destId="{6C24A9FA-2719-4411-A0F0-22EBE8A12149}" srcOrd="0" destOrd="0" presId="urn:diagrams.loki3.com/BracketList"/>
    <dgm:cxn modelId="{0B6B2C7C-67B2-4C9B-9F67-821C41EE1483}" type="presOf" srcId="{AAB06E4C-46F8-45F6-A7E4-C098EB89F06F}" destId="{0E265F5B-BCCE-4F70-BC22-438DBFB90A4C}" srcOrd="0" destOrd="0" presId="urn:diagrams.loki3.com/BracketList"/>
    <dgm:cxn modelId="{07B9569D-6CF5-4D2F-9DFC-666B9B0F1118}" type="presOf" srcId="{9197E14C-6A39-422E-81BC-15BFCB6570CE}" destId="{6C24A9FA-2719-4411-A0F0-22EBE8A12149}" srcOrd="0" destOrd="1" presId="urn:diagrams.loki3.com/BracketList"/>
    <dgm:cxn modelId="{5EE8A8B5-264E-49A5-AF1E-FEED5B411960}" type="presOf" srcId="{CDDC7448-89AF-4B1C-B09B-F8573F00DC28}" destId="{628CA314-2878-4504-9EBA-BB30296C6C00}" srcOrd="0" destOrd="0" presId="urn:diagrams.loki3.com/BracketList"/>
    <dgm:cxn modelId="{FA6D6AC1-4F21-42C7-B94F-C5DEB20906C2}" type="presOf" srcId="{C38A60CA-D362-4B16-8D51-10CE70C80FCB}" destId="{6C24A9FA-2719-4411-A0F0-22EBE8A12149}" srcOrd="0" destOrd="2" presId="urn:diagrams.loki3.com/BracketList"/>
    <dgm:cxn modelId="{BE2143C7-72A6-4A44-842C-8DAE9D83BB04}" type="presOf" srcId="{94365106-8849-4AFD-8886-1A01C47EECAC}" destId="{6C24A9FA-2719-4411-A0F0-22EBE8A12149}" srcOrd="0" destOrd="3" presId="urn:diagrams.loki3.com/BracketList"/>
    <dgm:cxn modelId="{99A7DDCA-C968-4A52-8064-D05A81185661}" type="presOf" srcId="{009A955F-28C6-4344-8EC7-3286A734F878}" destId="{6C24A9FA-2719-4411-A0F0-22EBE8A12149}" srcOrd="0" destOrd="4" presId="urn:diagrams.loki3.com/BracketList"/>
    <dgm:cxn modelId="{BD6FEBCD-7E1F-4B01-BA11-EE2445529F28}" srcId="{BEC46A7F-4FD9-48C4-A83F-97070D0A7592}" destId="{9197E14C-6A39-422E-81BC-15BFCB6570CE}" srcOrd="0" destOrd="0" parTransId="{3EE585FC-BAAE-4284-82E8-3AECE7A2B3F4}" sibTransId="{738AE5A4-8D51-4D5E-8455-3F4C473BCE7E}"/>
    <dgm:cxn modelId="{706F07D7-B696-43BB-B37D-E6A505B3DFA4}" srcId="{AAB06E4C-46F8-45F6-A7E4-C098EB89F06F}" destId="{BEC46A7F-4FD9-48C4-A83F-97070D0A7592}" srcOrd="0" destOrd="0" parTransId="{88B69DEF-830B-47DB-8E06-1C615BCE084A}" sibTransId="{B9EA3046-69DF-4F90-AED6-661C35EA268F}"/>
    <dgm:cxn modelId="{E01CD07F-D358-4665-901A-B12FBCEF897B}" type="presParOf" srcId="{628CA314-2878-4504-9EBA-BB30296C6C00}" destId="{A7EE3699-D2A3-47B9-A5C5-345E650F4CEC}" srcOrd="0" destOrd="0" presId="urn:diagrams.loki3.com/BracketList"/>
    <dgm:cxn modelId="{A6E34256-9E9B-43B4-B5A3-4D7BB64CC7AC}" type="presParOf" srcId="{A7EE3699-D2A3-47B9-A5C5-345E650F4CEC}" destId="{0E265F5B-BCCE-4F70-BC22-438DBFB90A4C}" srcOrd="0" destOrd="0" presId="urn:diagrams.loki3.com/BracketList"/>
    <dgm:cxn modelId="{E5B985F6-0BBC-444A-855B-FCC3BA409E9D}" type="presParOf" srcId="{A7EE3699-D2A3-47B9-A5C5-345E650F4CEC}" destId="{04B0C637-5DE4-44F8-928B-E67EE02DE8B2}" srcOrd="1" destOrd="0" presId="urn:diagrams.loki3.com/BracketList"/>
    <dgm:cxn modelId="{44FCFB68-38CC-4889-B45A-EF67A0F7F171}" type="presParOf" srcId="{A7EE3699-D2A3-47B9-A5C5-345E650F4CEC}" destId="{F8D15CAD-8196-4A0A-97F1-7FBDAAD4BE8E}" srcOrd="2" destOrd="0" presId="urn:diagrams.loki3.com/BracketList"/>
    <dgm:cxn modelId="{3F12B923-EA82-4590-A8E6-479AC7FDEB2E}" type="presParOf" srcId="{A7EE3699-D2A3-47B9-A5C5-345E650F4CEC}" destId="{6C24A9FA-2719-4411-A0F0-22EBE8A12149}"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09070EB-DDA0-4781-8E1C-F7FA4B9A8D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EAA4F7-105D-4449-973D-2AE54D142B50}">
      <dgm:prSet/>
      <dgm:spPr/>
      <dgm:t>
        <a:bodyPr/>
        <a:lstStyle/>
        <a:p>
          <a:r>
            <a:rPr lang="en-US" b="1"/>
            <a:t>Policy Instrument</a:t>
          </a:r>
          <a:endParaRPr lang="en-US"/>
        </a:p>
      </dgm:t>
    </dgm:pt>
    <dgm:pt modelId="{2682C5B9-09E6-4F3F-9DA9-B1718083392F}" type="parTrans" cxnId="{F3CFBB69-AC72-44A9-B083-88560E22B6B2}">
      <dgm:prSet/>
      <dgm:spPr/>
      <dgm:t>
        <a:bodyPr/>
        <a:lstStyle/>
        <a:p>
          <a:endParaRPr lang="en-US"/>
        </a:p>
      </dgm:t>
    </dgm:pt>
    <dgm:pt modelId="{E851D1A3-0E2C-4123-A38D-5853C4BD79F0}" type="sibTrans" cxnId="{F3CFBB69-AC72-44A9-B083-88560E22B6B2}">
      <dgm:prSet/>
      <dgm:spPr/>
      <dgm:t>
        <a:bodyPr/>
        <a:lstStyle/>
        <a:p>
          <a:endParaRPr lang="en-US"/>
        </a:p>
      </dgm:t>
    </dgm:pt>
    <dgm:pt modelId="{4CAD3E04-CAD0-414A-9A66-9C8473858C44}">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Τampere Region Tourism Strategy 2020-2025: Sustainable Steps</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A8F244E-E5B4-4755-8BAF-A72E41A463B9}" type="parTrans" cxnId="{56D04B5E-8BA9-4E9F-80A1-36FB1C866C58}">
      <dgm:prSet/>
      <dgm:spPr/>
      <dgm:t>
        <a:bodyPr/>
        <a:lstStyle/>
        <a:p>
          <a:endParaRPr lang="en-US"/>
        </a:p>
      </dgm:t>
    </dgm:pt>
    <dgm:pt modelId="{3898BD0E-E349-424C-8C49-02820ADF9D34}" type="sibTrans" cxnId="{56D04B5E-8BA9-4E9F-80A1-36FB1C866C58}">
      <dgm:prSet/>
      <dgm:spPr/>
      <dgm:t>
        <a:bodyPr/>
        <a:lstStyle/>
        <a:p>
          <a:endParaRPr lang="en-US"/>
        </a:p>
      </dgm:t>
    </dgm:pt>
    <dgm:pt modelId="{2F1815D5-B7F2-477B-A3CC-AFD12941ECC0}">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Objectives</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D9EA18E-EE0E-4FA5-8A15-5B8D91C732D2}" type="parTrans" cxnId="{8AE9277A-44F0-490E-8B4D-602B071E0316}">
      <dgm:prSet/>
      <dgm:spPr/>
      <dgm:t>
        <a:bodyPr/>
        <a:lstStyle/>
        <a:p>
          <a:endParaRPr lang="en-US"/>
        </a:p>
      </dgm:t>
    </dgm:pt>
    <dgm:pt modelId="{2F28CD1B-4F6E-478A-91FB-F9B80251D857}" type="sibTrans" cxnId="{8AE9277A-44F0-490E-8B4D-602B071E0316}">
      <dgm:prSet/>
      <dgm:spPr/>
      <dgm:t>
        <a:bodyPr/>
        <a:lstStyle/>
        <a:p>
          <a:endParaRPr lang="en-US"/>
        </a:p>
      </dgm:t>
    </dgm:pt>
    <dgm:pt modelId="{8148E92E-7B5F-4961-ABA7-45800C688646}">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Competitive tourism ecosystem through digitality </a:t>
          </a:r>
          <a:r>
            <a:rPr lang="en-US">
              <a:latin typeface="Open Sans" panose="020B0606030504020204" pitchFamily="34" charset="0"/>
              <a:ea typeface="Open Sans" panose="020B0606030504020204" pitchFamily="34" charset="0"/>
              <a:cs typeface="Open Sans" panose="020B0606030504020204" pitchFamily="34" charset="0"/>
            </a:rPr>
            <a:t>and data, </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E04FBD89-A8CC-4A5B-B3B5-107471C1FC09}" type="parTrans" cxnId="{F3F89616-FB02-4CA2-8F74-28F9FE510D38}">
      <dgm:prSet/>
      <dgm:spPr/>
      <dgm:t>
        <a:bodyPr/>
        <a:lstStyle/>
        <a:p>
          <a:endParaRPr lang="en-US"/>
        </a:p>
      </dgm:t>
    </dgm:pt>
    <dgm:pt modelId="{FCF86330-CB42-4E70-A81F-DC8AC38B490C}" type="sibTrans" cxnId="{F3F89616-FB02-4CA2-8F74-28F9FE510D38}">
      <dgm:prSet/>
      <dgm:spPr/>
      <dgm:t>
        <a:bodyPr/>
        <a:lstStyle/>
        <a:p>
          <a:endParaRPr lang="en-US"/>
        </a:p>
      </dgm:t>
    </dgm:pt>
    <dgm:pt modelId="{FB4237AA-E53C-4584-B5D3-809A5F25EC1F}">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Bold marketing of the Tampere Region adding value to the marketing and sales of our partners, </a:t>
          </a:r>
        </a:p>
      </dgm:t>
    </dgm:pt>
    <dgm:pt modelId="{5621ACAB-2CD6-494F-BC57-BE4E54A561FB}" type="parTrans" cxnId="{9EECE641-B97B-4AB8-A299-891F33C49B25}">
      <dgm:prSet/>
      <dgm:spPr/>
      <dgm:t>
        <a:bodyPr/>
        <a:lstStyle/>
        <a:p>
          <a:endParaRPr lang="en-US"/>
        </a:p>
      </dgm:t>
    </dgm:pt>
    <dgm:pt modelId="{F27567CA-EF0F-4365-A852-569EA250364A}" type="sibTrans" cxnId="{9EECE641-B97B-4AB8-A299-891F33C49B25}">
      <dgm:prSet/>
      <dgm:spPr/>
      <dgm:t>
        <a:bodyPr/>
        <a:lstStyle/>
        <a:p>
          <a:endParaRPr lang="en-US"/>
        </a:p>
      </dgm:t>
    </dgm:pt>
    <dgm:pt modelId="{88934130-01E0-4ECF-BAA9-2D0715093AD5}">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Sustainable growth through a tourism-friendly operating environment and accessibility.</a:t>
          </a:r>
        </a:p>
      </dgm:t>
    </dgm:pt>
    <dgm:pt modelId="{7A71ED22-7E87-407E-8FC0-8D214ED9B726}" type="parTrans" cxnId="{21493A62-1A1D-494B-831B-AA63319CC9BB}">
      <dgm:prSet/>
      <dgm:spPr/>
      <dgm:t>
        <a:bodyPr/>
        <a:lstStyle/>
        <a:p>
          <a:endParaRPr lang="en-US"/>
        </a:p>
      </dgm:t>
    </dgm:pt>
    <dgm:pt modelId="{81208237-D9F7-47E6-8481-843E71282E51}" type="sibTrans" cxnId="{21493A62-1A1D-494B-831B-AA63319CC9BB}">
      <dgm:prSet/>
      <dgm:spPr/>
      <dgm:t>
        <a:bodyPr/>
        <a:lstStyle/>
        <a:p>
          <a:endParaRPr lang="en-US"/>
        </a:p>
      </dgm:t>
    </dgm:pt>
    <dgm:pt modelId="{791CB3A0-FAD4-496D-AB3B-7E93536A23FD}">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Strategic goals</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4AF998E-35F8-4682-8854-E81712B32D1D}" type="parTrans" cxnId="{E7E8C5A7-9129-4DFC-9E8D-16933D5AF051}">
      <dgm:prSet/>
      <dgm:spPr/>
      <dgm:t>
        <a:bodyPr/>
        <a:lstStyle/>
        <a:p>
          <a:endParaRPr lang="en-US"/>
        </a:p>
      </dgm:t>
    </dgm:pt>
    <dgm:pt modelId="{C22C9161-C7AD-4E2E-B856-64526443447F}" type="sibTrans" cxnId="{E7E8C5A7-9129-4DFC-9E8D-16933D5AF051}">
      <dgm:prSet/>
      <dgm:spPr/>
      <dgm:t>
        <a:bodyPr/>
        <a:lstStyle/>
        <a:p>
          <a:endParaRPr lang="en-US"/>
        </a:p>
      </dgm:t>
    </dgm:pt>
    <dgm:pt modelId="{8DDE58EF-4343-47BC-80A2-2BA2D787F520}">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Increasing the share of tourism income in regional economy.</a:t>
          </a:r>
        </a:p>
      </dgm:t>
    </dgm:pt>
    <dgm:pt modelId="{0B3EA98F-5110-42B9-AE6D-79902B67B1FF}" type="parTrans" cxnId="{E8105710-7A64-441D-86C5-F4D071F043D4}">
      <dgm:prSet/>
      <dgm:spPr/>
      <dgm:t>
        <a:bodyPr/>
        <a:lstStyle/>
        <a:p>
          <a:endParaRPr lang="en-US"/>
        </a:p>
      </dgm:t>
    </dgm:pt>
    <dgm:pt modelId="{289F203A-9A2B-469E-9F08-9576A6960052}" type="sibTrans" cxnId="{E8105710-7A64-441D-86C5-F4D071F043D4}">
      <dgm:prSet/>
      <dgm:spPr/>
      <dgm:t>
        <a:bodyPr/>
        <a:lstStyle/>
        <a:p>
          <a:endParaRPr lang="en-US"/>
        </a:p>
      </dgm:t>
    </dgm:pt>
    <dgm:pt modelId="{466C8888-8020-4D1A-8D32-4FB4A903A039}">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Customer experience that exceeds expectations.</a:t>
          </a:r>
        </a:p>
      </dgm:t>
    </dgm:pt>
    <dgm:pt modelId="{581A1870-F61D-41A4-9932-3CD3DF51963C}" type="parTrans" cxnId="{1B0C5596-30A1-4CAE-B140-D2CD6793606E}">
      <dgm:prSet/>
      <dgm:spPr/>
      <dgm:t>
        <a:bodyPr/>
        <a:lstStyle/>
        <a:p>
          <a:endParaRPr lang="en-US"/>
        </a:p>
      </dgm:t>
    </dgm:pt>
    <dgm:pt modelId="{C5665A08-B4F6-4BE8-BCE5-EEA14BA76CB0}" type="sibTrans" cxnId="{1B0C5596-30A1-4CAE-B140-D2CD6793606E}">
      <dgm:prSet/>
      <dgm:spPr/>
      <dgm:t>
        <a:bodyPr/>
        <a:lstStyle/>
        <a:p>
          <a:endParaRPr lang="en-US"/>
        </a:p>
      </dgm:t>
    </dgm:pt>
    <dgm:pt modelId="{C54C2952-1790-4ED1-B99D-907630FBA5F4}">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Smooth and attractive digital customer path.</a:t>
          </a:r>
        </a:p>
      </dgm:t>
    </dgm:pt>
    <dgm:pt modelId="{D0674FEF-65DF-43A4-99A0-42ADC1CCF2A9}" type="parTrans" cxnId="{21638216-7D66-42EA-ABB3-C50B390EBC80}">
      <dgm:prSet/>
      <dgm:spPr/>
      <dgm:t>
        <a:bodyPr/>
        <a:lstStyle/>
        <a:p>
          <a:endParaRPr lang="en-US"/>
        </a:p>
      </dgm:t>
    </dgm:pt>
    <dgm:pt modelId="{F66AC923-B85D-476D-B49A-8B70F29297B1}" type="sibTrans" cxnId="{21638216-7D66-42EA-ABB3-C50B390EBC80}">
      <dgm:prSet/>
      <dgm:spPr/>
      <dgm:t>
        <a:bodyPr/>
        <a:lstStyle/>
        <a:p>
          <a:endParaRPr lang="en-US"/>
        </a:p>
      </dgm:t>
    </dgm:pt>
    <dgm:pt modelId="{CD6C4323-6203-4744-8136-356F85883749}">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Carbon-neutral tourism and events sector.</a:t>
          </a:r>
        </a:p>
      </dgm:t>
    </dgm:pt>
    <dgm:pt modelId="{6E0761EC-47DF-4BBF-8905-0A67F8620CBC}" type="parTrans" cxnId="{8EA5E8B0-36C9-4256-8D68-52CA5C3C862C}">
      <dgm:prSet/>
      <dgm:spPr/>
      <dgm:t>
        <a:bodyPr/>
        <a:lstStyle/>
        <a:p>
          <a:endParaRPr lang="en-US"/>
        </a:p>
      </dgm:t>
    </dgm:pt>
    <dgm:pt modelId="{6A78695E-1768-43BF-8AD2-8AA25CC5F48A}" type="sibTrans" cxnId="{8EA5E8B0-36C9-4256-8D68-52CA5C3C862C}">
      <dgm:prSet/>
      <dgm:spPr/>
      <dgm:t>
        <a:bodyPr/>
        <a:lstStyle/>
        <a:p>
          <a:endParaRPr lang="en-US"/>
        </a:p>
      </dgm:t>
    </dgm:pt>
    <dgm:pt modelId="{B2A8AF61-7F73-43C4-B1B1-6898F0DCF3DC}">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Increasing the attractiveness of the tourism and events sector.</a:t>
          </a:r>
        </a:p>
      </dgm:t>
    </dgm:pt>
    <dgm:pt modelId="{A259CE38-24B1-47EB-8A7C-9A4EE56AF39F}" type="parTrans" cxnId="{5A9FA2E1-9A16-4468-A67F-CE1EF6060568}">
      <dgm:prSet/>
      <dgm:spPr/>
      <dgm:t>
        <a:bodyPr/>
        <a:lstStyle/>
        <a:p>
          <a:endParaRPr lang="en-US"/>
        </a:p>
      </dgm:t>
    </dgm:pt>
    <dgm:pt modelId="{585201BF-E0B2-4205-B2C1-A4D152AE9A48}" type="sibTrans" cxnId="{5A9FA2E1-9A16-4468-A67F-CE1EF6060568}">
      <dgm:prSet/>
      <dgm:spPr/>
      <dgm:t>
        <a:bodyPr/>
        <a:lstStyle/>
        <a:p>
          <a:endParaRPr lang="en-US"/>
        </a:p>
      </dgm:t>
    </dgm:pt>
    <dgm:pt modelId="{10527CDA-F717-42AD-B374-E75C743B2BA1}">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Desirable and valued partner.</a:t>
          </a:r>
        </a:p>
      </dgm:t>
    </dgm:pt>
    <dgm:pt modelId="{EC0FB780-C26F-4BA6-84BD-742260DFD846}" type="parTrans" cxnId="{521E3F43-53B9-485C-97AE-EB635B3CF0D2}">
      <dgm:prSet/>
      <dgm:spPr/>
      <dgm:t>
        <a:bodyPr/>
        <a:lstStyle/>
        <a:p>
          <a:endParaRPr lang="en-US"/>
        </a:p>
      </dgm:t>
    </dgm:pt>
    <dgm:pt modelId="{6036D3E8-22E5-4176-919A-63875FFA7583}" type="sibTrans" cxnId="{521E3F43-53B9-485C-97AE-EB635B3CF0D2}">
      <dgm:prSet/>
      <dgm:spPr/>
      <dgm:t>
        <a:bodyPr/>
        <a:lstStyle/>
        <a:p>
          <a:endParaRPr lang="en-US"/>
        </a:p>
      </dgm:t>
    </dgm:pt>
    <dgm:pt modelId="{2FEECE4A-3D5E-4FCB-97FA-EC160CFDCB9B}" type="pres">
      <dgm:prSet presAssocID="{B09070EB-DDA0-4781-8E1C-F7FA4B9A8D65}" presName="linear" presStyleCnt="0">
        <dgm:presLayoutVars>
          <dgm:animLvl val="lvl"/>
          <dgm:resizeHandles val="exact"/>
        </dgm:presLayoutVars>
      </dgm:prSet>
      <dgm:spPr/>
    </dgm:pt>
    <dgm:pt modelId="{EFCF2829-BEE5-43F7-B244-5D4CB9718B69}" type="pres">
      <dgm:prSet presAssocID="{67EAA4F7-105D-4449-973D-2AE54D142B50}" presName="parentText" presStyleLbl="node1" presStyleIdx="0" presStyleCnt="1">
        <dgm:presLayoutVars>
          <dgm:chMax val="0"/>
          <dgm:bulletEnabled val="1"/>
        </dgm:presLayoutVars>
      </dgm:prSet>
      <dgm:spPr/>
    </dgm:pt>
    <dgm:pt modelId="{8BDDF59C-6C5A-4294-9F38-1A50276CA552}" type="pres">
      <dgm:prSet presAssocID="{67EAA4F7-105D-4449-973D-2AE54D142B50}" presName="childText" presStyleLbl="revTx" presStyleIdx="0" presStyleCnt="1">
        <dgm:presLayoutVars>
          <dgm:bulletEnabled val="1"/>
        </dgm:presLayoutVars>
      </dgm:prSet>
      <dgm:spPr/>
    </dgm:pt>
  </dgm:ptLst>
  <dgm:cxnLst>
    <dgm:cxn modelId="{E8105710-7A64-441D-86C5-F4D071F043D4}" srcId="{791CB3A0-FAD4-496D-AB3B-7E93536A23FD}" destId="{8DDE58EF-4343-47BC-80A2-2BA2D787F520}" srcOrd="0" destOrd="0" parTransId="{0B3EA98F-5110-42B9-AE6D-79902B67B1FF}" sibTransId="{289F203A-9A2B-469E-9F08-9576A6960052}"/>
    <dgm:cxn modelId="{52787713-ABDF-4294-AA12-26EF8CB87C6D}" type="presOf" srcId="{10527CDA-F717-42AD-B374-E75C743B2BA1}" destId="{8BDDF59C-6C5A-4294-9F38-1A50276CA552}" srcOrd="0" destOrd="11" presId="urn:microsoft.com/office/officeart/2005/8/layout/vList2"/>
    <dgm:cxn modelId="{21638216-7D66-42EA-ABB3-C50B390EBC80}" srcId="{791CB3A0-FAD4-496D-AB3B-7E93536A23FD}" destId="{C54C2952-1790-4ED1-B99D-907630FBA5F4}" srcOrd="2" destOrd="0" parTransId="{D0674FEF-65DF-43A4-99A0-42ADC1CCF2A9}" sibTransId="{F66AC923-B85D-476D-B49A-8B70F29297B1}"/>
    <dgm:cxn modelId="{F3F89616-FB02-4CA2-8F74-28F9FE510D38}" srcId="{2F1815D5-B7F2-477B-A3CC-AFD12941ECC0}" destId="{8148E92E-7B5F-4961-ABA7-45800C688646}" srcOrd="0" destOrd="0" parTransId="{E04FBD89-A8CC-4A5B-B3B5-107471C1FC09}" sibTransId="{FCF86330-CB42-4E70-A81F-DC8AC38B490C}"/>
    <dgm:cxn modelId="{F6091429-FDC3-45AC-9BFA-C58A0818F525}" type="presOf" srcId="{8DDE58EF-4343-47BC-80A2-2BA2D787F520}" destId="{8BDDF59C-6C5A-4294-9F38-1A50276CA552}" srcOrd="0" destOrd="6" presId="urn:microsoft.com/office/officeart/2005/8/layout/vList2"/>
    <dgm:cxn modelId="{88D60D35-667B-42B9-86F5-66AC7FCF176C}" type="presOf" srcId="{FB4237AA-E53C-4584-B5D3-809A5F25EC1F}" destId="{8BDDF59C-6C5A-4294-9F38-1A50276CA552}" srcOrd="0" destOrd="3" presId="urn:microsoft.com/office/officeart/2005/8/layout/vList2"/>
    <dgm:cxn modelId="{56D04B5E-8BA9-4E9F-80A1-36FB1C866C58}" srcId="{67EAA4F7-105D-4449-973D-2AE54D142B50}" destId="{4CAD3E04-CAD0-414A-9A66-9C8473858C44}" srcOrd="0" destOrd="0" parTransId="{7A8F244E-E5B4-4755-8BAF-A72E41A463B9}" sibTransId="{3898BD0E-E349-424C-8C49-02820ADF9D34}"/>
    <dgm:cxn modelId="{9EECE641-B97B-4AB8-A299-891F33C49B25}" srcId="{2F1815D5-B7F2-477B-A3CC-AFD12941ECC0}" destId="{FB4237AA-E53C-4584-B5D3-809A5F25EC1F}" srcOrd="1" destOrd="0" parTransId="{5621ACAB-2CD6-494F-BC57-BE4E54A561FB}" sibTransId="{F27567CA-EF0F-4365-A852-569EA250364A}"/>
    <dgm:cxn modelId="{2C3EED61-2C27-46DB-B7EB-4C71516C1E62}" type="presOf" srcId="{88934130-01E0-4ECF-BAA9-2D0715093AD5}" destId="{8BDDF59C-6C5A-4294-9F38-1A50276CA552}" srcOrd="0" destOrd="4" presId="urn:microsoft.com/office/officeart/2005/8/layout/vList2"/>
    <dgm:cxn modelId="{21493A62-1A1D-494B-831B-AA63319CC9BB}" srcId="{2F1815D5-B7F2-477B-A3CC-AFD12941ECC0}" destId="{88934130-01E0-4ECF-BAA9-2D0715093AD5}" srcOrd="2" destOrd="0" parTransId="{7A71ED22-7E87-407E-8FC0-8D214ED9B726}" sibTransId="{81208237-D9F7-47E6-8481-843E71282E51}"/>
    <dgm:cxn modelId="{521E3F43-53B9-485C-97AE-EB635B3CF0D2}" srcId="{791CB3A0-FAD4-496D-AB3B-7E93536A23FD}" destId="{10527CDA-F717-42AD-B374-E75C743B2BA1}" srcOrd="5" destOrd="0" parTransId="{EC0FB780-C26F-4BA6-84BD-742260DFD846}" sibTransId="{6036D3E8-22E5-4176-919A-63875FFA7583}"/>
    <dgm:cxn modelId="{F3CFBB69-AC72-44A9-B083-88560E22B6B2}" srcId="{B09070EB-DDA0-4781-8E1C-F7FA4B9A8D65}" destId="{67EAA4F7-105D-4449-973D-2AE54D142B50}" srcOrd="0" destOrd="0" parTransId="{2682C5B9-09E6-4F3F-9DA9-B1718083392F}" sibTransId="{E851D1A3-0E2C-4123-A38D-5853C4BD79F0}"/>
    <dgm:cxn modelId="{5849B54A-ED25-41BB-AAE4-692E03141497}" type="presOf" srcId="{B09070EB-DDA0-4781-8E1C-F7FA4B9A8D65}" destId="{2FEECE4A-3D5E-4FCB-97FA-EC160CFDCB9B}" srcOrd="0" destOrd="0" presId="urn:microsoft.com/office/officeart/2005/8/layout/vList2"/>
    <dgm:cxn modelId="{054F0F79-C235-4C1D-88C8-36E3EE60FDED}" type="presOf" srcId="{8148E92E-7B5F-4961-ABA7-45800C688646}" destId="{8BDDF59C-6C5A-4294-9F38-1A50276CA552}" srcOrd="0" destOrd="2" presId="urn:microsoft.com/office/officeart/2005/8/layout/vList2"/>
    <dgm:cxn modelId="{8AE9277A-44F0-490E-8B4D-602B071E0316}" srcId="{67EAA4F7-105D-4449-973D-2AE54D142B50}" destId="{2F1815D5-B7F2-477B-A3CC-AFD12941ECC0}" srcOrd="1" destOrd="0" parTransId="{8D9EA18E-EE0E-4FA5-8A15-5B8D91C732D2}" sibTransId="{2F28CD1B-4F6E-478A-91FB-F9B80251D857}"/>
    <dgm:cxn modelId="{1D335782-72DA-486E-9E22-1E7845675153}" type="presOf" srcId="{CD6C4323-6203-4744-8136-356F85883749}" destId="{8BDDF59C-6C5A-4294-9F38-1A50276CA552}" srcOrd="0" destOrd="9" presId="urn:microsoft.com/office/officeart/2005/8/layout/vList2"/>
    <dgm:cxn modelId="{4B622F89-30EC-475D-972B-562BE53AE72F}" type="presOf" srcId="{466C8888-8020-4D1A-8D32-4FB4A903A039}" destId="{8BDDF59C-6C5A-4294-9F38-1A50276CA552}" srcOrd="0" destOrd="7" presId="urn:microsoft.com/office/officeart/2005/8/layout/vList2"/>
    <dgm:cxn modelId="{1B0C5596-30A1-4CAE-B140-D2CD6793606E}" srcId="{791CB3A0-FAD4-496D-AB3B-7E93536A23FD}" destId="{466C8888-8020-4D1A-8D32-4FB4A903A039}" srcOrd="1" destOrd="0" parTransId="{581A1870-F61D-41A4-9932-3CD3DF51963C}" sibTransId="{C5665A08-B4F6-4BE8-BCE5-EEA14BA76CB0}"/>
    <dgm:cxn modelId="{E7E8C5A7-9129-4DFC-9E8D-16933D5AF051}" srcId="{67EAA4F7-105D-4449-973D-2AE54D142B50}" destId="{791CB3A0-FAD4-496D-AB3B-7E93536A23FD}" srcOrd="2" destOrd="0" parTransId="{34AF998E-35F8-4682-8854-E81712B32D1D}" sibTransId="{C22C9161-C7AD-4E2E-B856-64526443447F}"/>
    <dgm:cxn modelId="{E5C011AC-D621-4286-88AC-BEBE89B88ED7}" type="presOf" srcId="{67EAA4F7-105D-4449-973D-2AE54D142B50}" destId="{EFCF2829-BEE5-43F7-B244-5D4CB9718B69}" srcOrd="0" destOrd="0" presId="urn:microsoft.com/office/officeart/2005/8/layout/vList2"/>
    <dgm:cxn modelId="{8EA5E8B0-36C9-4256-8D68-52CA5C3C862C}" srcId="{791CB3A0-FAD4-496D-AB3B-7E93536A23FD}" destId="{CD6C4323-6203-4744-8136-356F85883749}" srcOrd="3" destOrd="0" parTransId="{6E0761EC-47DF-4BBF-8905-0A67F8620CBC}" sibTransId="{6A78695E-1768-43BF-8AD2-8AA25CC5F48A}"/>
    <dgm:cxn modelId="{C7B4B1C5-ED6F-45E5-B449-B7A795B4341E}" type="presOf" srcId="{C54C2952-1790-4ED1-B99D-907630FBA5F4}" destId="{8BDDF59C-6C5A-4294-9F38-1A50276CA552}" srcOrd="0" destOrd="8" presId="urn:microsoft.com/office/officeart/2005/8/layout/vList2"/>
    <dgm:cxn modelId="{7BC74BD7-4303-4163-9105-6A783010357B}" type="presOf" srcId="{4CAD3E04-CAD0-414A-9A66-9C8473858C44}" destId="{8BDDF59C-6C5A-4294-9F38-1A50276CA552}" srcOrd="0" destOrd="0" presId="urn:microsoft.com/office/officeart/2005/8/layout/vList2"/>
    <dgm:cxn modelId="{904EB3D9-1D92-41B7-AF3E-E309F39CF828}" type="presOf" srcId="{791CB3A0-FAD4-496D-AB3B-7E93536A23FD}" destId="{8BDDF59C-6C5A-4294-9F38-1A50276CA552}" srcOrd="0" destOrd="5" presId="urn:microsoft.com/office/officeart/2005/8/layout/vList2"/>
    <dgm:cxn modelId="{8B6B09DC-C6E5-4D99-8995-3D541C3D55F8}" type="presOf" srcId="{2F1815D5-B7F2-477B-A3CC-AFD12941ECC0}" destId="{8BDDF59C-6C5A-4294-9F38-1A50276CA552}" srcOrd="0" destOrd="1" presId="urn:microsoft.com/office/officeart/2005/8/layout/vList2"/>
    <dgm:cxn modelId="{5A9FA2E1-9A16-4468-A67F-CE1EF6060568}" srcId="{791CB3A0-FAD4-496D-AB3B-7E93536A23FD}" destId="{B2A8AF61-7F73-43C4-B1B1-6898F0DCF3DC}" srcOrd="4" destOrd="0" parTransId="{A259CE38-24B1-47EB-8A7C-9A4EE56AF39F}" sibTransId="{585201BF-E0B2-4205-B2C1-A4D152AE9A48}"/>
    <dgm:cxn modelId="{7B1425EA-9C2D-495B-A621-D37C24D790E4}" type="presOf" srcId="{B2A8AF61-7F73-43C4-B1B1-6898F0DCF3DC}" destId="{8BDDF59C-6C5A-4294-9F38-1A50276CA552}" srcOrd="0" destOrd="10" presId="urn:microsoft.com/office/officeart/2005/8/layout/vList2"/>
    <dgm:cxn modelId="{557F239D-BC2E-4660-A942-3FA0F1EED1B6}" type="presParOf" srcId="{2FEECE4A-3D5E-4FCB-97FA-EC160CFDCB9B}" destId="{EFCF2829-BEE5-43F7-B244-5D4CB9718B69}" srcOrd="0" destOrd="0" presId="urn:microsoft.com/office/officeart/2005/8/layout/vList2"/>
    <dgm:cxn modelId="{28F0D74E-F932-4C40-8801-DFD1E396BACC}" type="presParOf" srcId="{2FEECE4A-3D5E-4FCB-97FA-EC160CFDCB9B}" destId="{8BDDF59C-6C5A-4294-9F38-1A50276CA55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7A41F70-7FA9-4708-AFB2-C3DD1FE65CED}"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3A5DA8FC-6BA2-4F79-BB6F-CF45635DBC86}">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FA5716CE-5D05-4C3E-BE6D-3E1EF9C31587}" type="parTrans" cxnId="{3EB2D29D-4F5B-4214-9788-D486865057EE}">
      <dgm:prSet/>
      <dgm:spPr/>
      <dgm:t>
        <a:bodyPr/>
        <a:lstStyle/>
        <a:p>
          <a:endParaRPr lang="en-US"/>
        </a:p>
      </dgm:t>
    </dgm:pt>
    <dgm:pt modelId="{302E904C-0678-4909-B195-EA772F229D61}" type="sibTrans" cxnId="{3EB2D29D-4F5B-4214-9788-D486865057EE}">
      <dgm:prSet/>
      <dgm:spPr/>
      <dgm:t>
        <a:bodyPr/>
        <a:lstStyle/>
        <a:p>
          <a:endParaRPr lang="en-US"/>
        </a:p>
      </dgm:t>
    </dgm:pt>
    <dgm:pt modelId="{D619E16A-CAC6-4FCC-A7FA-A9C495C48073}">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TAAS contribution</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EDD3C0F8-2155-4A87-921C-B32AF7C6208F}" type="parTrans" cxnId="{B1E1B4CD-A984-4AD3-B05E-B93E7C32C120}">
      <dgm:prSet/>
      <dgm:spPr/>
      <dgm:t>
        <a:bodyPr/>
        <a:lstStyle/>
        <a:p>
          <a:endParaRPr lang="en-US"/>
        </a:p>
      </dgm:t>
    </dgm:pt>
    <dgm:pt modelId="{1A780FAD-451F-42D5-A3CC-07CD1C158347}" type="sibTrans" cxnId="{B1E1B4CD-A984-4AD3-B05E-B93E7C32C120}">
      <dgm:prSet/>
      <dgm:spPr/>
      <dgm:t>
        <a:bodyPr/>
        <a:lstStyle/>
        <a:p>
          <a:endParaRPr lang="en-US"/>
        </a:p>
      </dgm:t>
    </dgm:pt>
    <dgm:pt modelId="{4073B1DE-1D41-4155-8909-6CE0D5B0B1CD}">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Benefit from international benchmarking, peer learning, engagement and cooperation in smart and sustainable tourism development.</a:t>
          </a:r>
        </a:p>
      </dgm:t>
    </dgm:pt>
    <dgm:pt modelId="{6E81FB7B-4754-4C81-9045-CA1676316A90}" type="parTrans" cxnId="{5DDEA5F0-A0B7-496A-ACD3-C6295C135F7E}">
      <dgm:prSet/>
      <dgm:spPr/>
      <dgm:t>
        <a:bodyPr/>
        <a:lstStyle/>
        <a:p>
          <a:endParaRPr lang="en-US"/>
        </a:p>
      </dgm:t>
    </dgm:pt>
    <dgm:pt modelId="{034F0D2C-71FB-4B39-9A1D-B0C1F80F53E6}" type="sibTrans" cxnId="{5DDEA5F0-A0B7-496A-ACD3-C6295C135F7E}">
      <dgm:prSet/>
      <dgm:spPr/>
      <dgm:t>
        <a:bodyPr/>
        <a:lstStyle/>
        <a:p>
          <a:endParaRPr lang="en-US"/>
        </a:p>
      </dgm:t>
    </dgm:pt>
    <dgm:pt modelId="{11D614DF-A7BD-46FD-8E90-206B5CD84BE7}">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Revision of the instrument itself</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8672B5D-4179-4D23-84C6-95AAD5984C6C}" type="parTrans" cxnId="{A0C38DDD-354F-4F46-80C2-ED91E995C54E}">
      <dgm:prSet/>
      <dgm:spPr/>
      <dgm:t>
        <a:bodyPr/>
        <a:lstStyle/>
        <a:p>
          <a:endParaRPr lang="en-US"/>
        </a:p>
      </dgm:t>
    </dgm:pt>
    <dgm:pt modelId="{D11183A2-3AE1-4134-A6A1-62F3E404C76E}" type="sibTrans" cxnId="{A0C38DDD-354F-4F46-80C2-ED91E995C54E}">
      <dgm:prSet/>
      <dgm:spPr/>
      <dgm:t>
        <a:bodyPr/>
        <a:lstStyle/>
        <a:p>
          <a:endParaRPr lang="en-US"/>
        </a:p>
      </dgm:t>
    </dgm:pt>
    <dgm:pt modelId="{4B6B47F9-5502-44E1-948F-E9675A503F03}">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Finding efficient actions and solutions to improve digital customer path, developing sustainable low carbon tourism services and knowledge management to monitor success and adjust the actions.</a:t>
          </a:r>
        </a:p>
      </dgm:t>
    </dgm:pt>
    <dgm:pt modelId="{DCA0D9C6-B659-4C23-9A93-4592E590CB1A}" type="parTrans" cxnId="{A88DBAEC-A2E2-410C-A3FB-8F0EBFCA195F}">
      <dgm:prSet/>
      <dgm:spPr/>
      <dgm:t>
        <a:bodyPr/>
        <a:lstStyle/>
        <a:p>
          <a:endParaRPr lang="en-US"/>
        </a:p>
      </dgm:t>
    </dgm:pt>
    <dgm:pt modelId="{FA2883EC-E11E-43D3-9A12-8057F3E83E5F}" type="sibTrans" cxnId="{A88DBAEC-A2E2-410C-A3FB-8F0EBFCA195F}">
      <dgm:prSet/>
      <dgm:spPr/>
      <dgm:t>
        <a:bodyPr/>
        <a:lstStyle/>
        <a:p>
          <a:endParaRPr lang="en-US"/>
        </a:p>
      </dgm:t>
    </dgm:pt>
    <dgm:pt modelId="{2A3853C7-3DA1-4CDB-8D58-E0F5F2C29970}">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Defining a roadmap towards Tampere as a Smart Destination.</a:t>
          </a:r>
        </a:p>
      </dgm:t>
    </dgm:pt>
    <dgm:pt modelId="{1D1C845A-440E-4494-9717-03208F7F2403}" type="parTrans" cxnId="{EBB7B3C4-24B4-4DBF-966C-B0EA02517B96}">
      <dgm:prSet/>
      <dgm:spPr/>
      <dgm:t>
        <a:bodyPr/>
        <a:lstStyle/>
        <a:p>
          <a:endParaRPr lang="en-US"/>
        </a:p>
      </dgm:t>
    </dgm:pt>
    <dgm:pt modelId="{6EEDCB4F-8916-47F7-A17B-85C68A0109F8}" type="sibTrans" cxnId="{EBB7B3C4-24B4-4DBF-966C-B0EA02517B96}">
      <dgm:prSet/>
      <dgm:spPr/>
      <dgm:t>
        <a:bodyPr/>
        <a:lstStyle/>
        <a:p>
          <a:endParaRPr lang="en-US"/>
        </a:p>
      </dgm:t>
    </dgm:pt>
    <dgm:pt modelId="{67C1BC88-716E-4E6F-8E8A-A127065FE309}">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Improvement of both destination level management, development and cooperation and help and support tourism companies, addressing their needs and challenges. </a:t>
          </a:r>
        </a:p>
      </dgm:t>
    </dgm:pt>
    <dgm:pt modelId="{BFF68C6B-6E05-4EB4-97FE-1B2B3FE0BD9B}" type="parTrans" cxnId="{4EF206F2-A7EA-48D3-A4AA-A4309B995868}">
      <dgm:prSet/>
      <dgm:spPr/>
      <dgm:t>
        <a:bodyPr/>
        <a:lstStyle/>
        <a:p>
          <a:endParaRPr lang="en-US"/>
        </a:p>
      </dgm:t>
    </dgm:pt>
    <dgm:pt modelId="{E7112B4C-873A-4F21-B6D2-FB1E773DC763}" type="sibTrans" cxnId="{4EF206F2-A7EA-48D3-A4AA-A4309B995868}">
      <dgm:prSet/>
      <dgm:spPr/>
      <dgm:t>
        <a:bodyPr/>
        <a:lstStyle/>
        <a:p>
          <a:endParaRPr lang="en-US"/>
        </a:p>
      </dgm:t>
    </dgm:pt>
    <dgm:pt modelId="{5E762898-FF55-4240-8E0B-A21A46EC2103}" type="pres">
      <dgm:prSet presAssocID="{C7A41F70-7FA9-4708-AFB2-C3DD1FE65CED}" presName="Name0" presStyleCnt="0">
        <dgm:presLayoutVars>
          <dgm:dir/>
          <dgm:animLvl val="lvl"/>
          <dgm:resizeHandles val="exact"/>
        </dgm:presLayoutVars>
      </dgm:prSet>
      <dgm:spPr/>
    </dgm:pt>
    <dgm:pt modelId="{CB11426B-F60C-4821-A592-5BADE8E829BF}" type="pres">
      <dgm:prSet presAssocID="{3A5DA8FC-6BA2-4F79-BB6F-CF45635DBC86}" presName="linNode" presStyleCnt="0"/>
      <dgm:spPr/>
    </dgm:pt>
    <dgm:pt modelId="{50CF609E-338F-432C-8F0A-D4F267273D59}" type="pres">
      <dgm:prSet presAssocID="{3A5DA8FC-6BA2-4F79-BB6F-CF45635DBC86}" presName="parTx" presStyleLbl="revTx" presStyleIdx="0" presStyleCnt="1">
        <dgm:presLayoutVars>
          <dgm:chMax val="1"/>
          <dgm:bulletEnabled val="1"/>
        </dgm:presLayoutVars>
      </dgm:prSet>
      <dgm:spPr/>
    </dgm:pt>
    <dgm:pt modelId="{593BD0A8-3808-4F07-8693-79EB01E78A28}" type="pres">
      <dgm:prSet presAssocID="{3A5DA8FC-6BA2-4F79-BB6F-CF45635DBC86}" presName="bracket" presStyleLbl="parChTrans1D1" presStyleIdx="0" presStyleCnt="1"/>
      <dgm:spPr/>
    </dgm:pt>
    <dgm:pt modelId="{779E8BDD-9307-485F-8603-3EF7C1BF83E2}" type="pres">
      <dgm:prSet presAssocID="{3A5DA8FC-6BA2-4F79-BB6F-CF45635DBC86}" presName="spH" presStyleCnt="0"/>
      <dgm:spPr/>
    </dgm:pt>
    <dgm:pt modelId="{708EAC76-AB28-4E7D-8F7E-9232B650DE87}" type="pres">
      <dgm:prSet presAssocID="{3A5DA8FC-6BA2-4F79-BB6F-CF45635DBC86}" presName="desTx" presStyleLbl="node1" presStyleIdx="0" presStyleCnt="1">
        <dgm:presLayoutVars>
          <dgm:bulletEnabled val="1"/>
        </dgm:presLayoutVars>
      </dgm:prSet>
      <dgm:spPr/>
    </dgm:pt>
  </dgm:ptLst>
  <dgm:cxnLst>
    <dgm:cxn modelId="{89B0242E-94D2-4BC9-AEAF-B9EC83B741E7}" type="presOf" srcId="{67C1BC88-716E-4E6F-8E8A-A127065FE309}" destId="{708EAC76-AB28-4E7D-8F7E-9232B650DE87}" srcOrd="0" destOrd="5" presId="urn:diagrams.loki3.com/BracketList"/>
    <dgm:cxn modelId="{D2E4516C-299C-4656-9CA1-10D9DA953CC8}" type="presOf" srcId="{D619E16A-CAC6-4FCC-A7FA-A9C495C48073}" destId="{708EAC76-AB28-4E7D-8F7E-9232B650DE87}" srcOrd="0" destOrd="0" presId="urn:diagrams.loki3.com/BracketList"/>
    <dgm:cxn modelId="{5839484D-A33C-46C9-A5B5-94AAFFA78288}" type="presOf" srcId="{4073B1DE-1D41-4155-8909-6CE0D5B0B1CD}" destId="{708EAC76-AB28-4E7D-8F7E-9232B650DE87}" srcOrd="0" destOrd="1" presId="urn:diagrams.loki3.com/BracketList"/>
    <dgm:cxn modelId="{C550F657-4C8A-4263-8F61-8929FCDB5DE4}" type="presOf" srcId="{3A5DA8FC-6BA2-4F79-BB6F-CF45635DBC86}" destId="{50CF609E-338F-432C-8F0A-D4F267273D59}" srcOrd="0" destOrd="0" presId="urn:diagrams.loki3.com/BracketList"/>
    <dgm:cxn modelId="{880CE37F-5FBF-4790-8E38-72EFBF0B5B7B}" type="presOf" srcId="{C7A41F70-7FA9-4708-AFB2-C3DD1FE65CED}" destId="{5E762898-FF55-4240-8E0B-A21A46EC2103}" srcOrd="0" destOrd="0" presId="urn:diagrams.loki3.com/BracketList"/>
    <dgm:cxn modelId="{3EB2D29D-4F5B-4214-9788-D486865057EE}" srcId="{C7A41F70-7FA9-4708-AFB2-C3DD1FE65CED}" destId="{3A5DA8FC-6BA2-4F79-BB6F-CF45635DBC86}" srcOrd="0" destOrd="0" parTransId="{FA5716CE-5D05-4C3E-BE6D-3E1EF9C31587}" sibTransId="{302E904C-0678-4909-B195-EA772F229D61}"/>
    <dgm:cxn modelId="{C6522FB2-96A6-4B5B-B121-CFD30FA899C0}" type="presOf" srcId="{4B6B47F9-5502-44E1-948F-E9675A503F03}" destId="{708EAC76-AB28-4E7D-8F7E-9232B650DE87}" srcOrd="0" destOrd="3" presId="urn:diagrams.loki3.com/BracketList"/>
    <dgm:cxn modelId="{EBB7B3C4-24B4-4DBF-966C-B0EA02517B96}" srcId="{11D614DF-A7BD-46FD-8E90-206B5CD84BE7}" destId="{2A3853C7-3DA1-4CDB-8D58-E0F5F2C29970}" srcOrd="1" destOrd="0" parTransId="{1D1C845A-440E-4494-9717-03208F7F2403}" sibTransId="{6EEDCB4F-8916-47F7-A17B-85C68A0109F8}"/>
    <dgm:cxn modelId="{5C46B9CB-5849-4AA0-9869-FFD0B7C63AEE}" type="presOf" srcId="{11D614DF-A7BD-46FD-8E90-206B5CD84BE7}" destId="{708EAC76-AB28-4E7D-8F7E-9232B650DE87}" srcOrd="0" destOrd="2" presId="urn:diagrams.loki3.com/BracketList"/>
    <dgm:cxn modelId="{B1E1B4CD-A984-4AD3-B05E-B93E7C32C120}" srcId="{3A5DA8FC-6BA2-4F79-BB6F-CF45635DBC86}" destId="{D619E16A-CAC6-4FCC-A7FA-A9C495C48073}" srcOrd="0" destOrd="0" parTransId="{EDD3C0F8-2155-4A87-921C-B32AF7C6208F}" sibTransId="{1A780FAD-451F-42D5-A3CC-07CD1C158347}"/>
    <dgm:cxn modelId="{9C73CACD-107D-40AE-9359-479C18A226C2}" type="presOf" srcId="{2A3853C7-3DA1-4CDB-8D58-E0F5F2C29970}" destId="{708EAC76-AB28-4E7D-8F7E-9232B650DE87}" srcOrd="0" destOrd="4" presId="urn:diagrams.loki3.com/BracketList"/>
    <dgm:cxn modelId="{A0C38DDD-354F-4F46-80C2-ED91E995C54E}" srcId="{3A5DA8FC-6BA2-4F79-BB6F-CF45635DBC86}" destId="{11D614DF-A7BD-46FD-8E90-206B5CD84BE7}" srcOrd="1" destOrd="0" parTransId="{78672B5D-4179-4D23-84C6-95AAD5984C6C}" sibTransId="{D11183A2-3AE1-4134-A6A1-62F3E404C76E}"/>
    <dgm:cxn modelId="{A88DBAEC-A2E2-410C-A3FB-8F0EBFCA195F}" srcId="{11D614DF-A7BD-46FD-8E90-206B5CD84BE7}" destId="{4B6B47F9-5502-44E1-948F-E9675A503F03}" srcOrd="0" destOrd="0" parTransId="{DCA0D9C6-B659-4C23-9A93-4592E590CB1A}" sibTransId="{FA2883EC-E11E-43D3-9A12-8057F3E83E5F}"/>
    <dgm:cxn modelId="{5DDEA5F0-A0B7-496A-ACD3-C6295C135F7E}" srcId="{D619E16A-CAC6-4FCC-A7FA-A9C495C48073}" destId="{4073B1DE-1D41-4155-8909-6CE0D5B0B1CD}" srcOrd="0" destOrd="0" parTransId="{6E81FB7B-4754-4C81-9045-CA1676316A90}" sibTransId="{034F0D2C-71FB-4B39-9A1D-B0C1F80F53E6}"/>
    <dgm:cxn modelId="{4EF206F2-A7EA-48D3-A4AA-A4309B995868}" srcId="{11D614DF-A7BD-46FD-8E90-206B5CD84BE7}" destId="{67C1BC88-716E-4E6F-8E8A-A127065FE309}" srcOrd="2" destOrd="0" parTransId="{BFF68C6B-6E05-4EB4-97FE-1B2B3FE0BD9B}" sibTransId="{E7112B4C-873A-4F21-B6D2-FB1E773DC763}"/>
    <dgm:cxn modelId="{674FDEF6-9F65-4EA5-8577-DB42C5B02792}" type="presParOf" srcId="{5E762898-FF55-4240-8E0B-A21A46EC2103}" destId="{CB11426B-F60C-4821-A592-5BADE8E829BF}" srcOrd="0" destOrd="0" presId="urn:diagrams.loki3.com/BracketList"/>
    <dgm:cxn modelId="{D892A3B6-D2A1-4F33-BE84-8CD71AC297B8}" type="presParOf" srcId="{CB11426B-F60C-4821-A592-5BADE8E829BF}" destId="{50CF609E-338F-432C-8F0A-D4F267273D59}" srcOrd="0" destOrd="0" presId="urn:diagrams.loki3.com/BracketList"/>
    <dgm:cxn modelId="{A6D31268-E462-4B2B-B5E8-3B130C43867C}" type="presParOf" srcId="{CB11426B-F60C-4821-A592-5BADE8E829BF}" destId="{593BD0A8-3808-4F07-8693-79EB01E78A28}" srcOrd="1" destOrd="0" presId="urn:diagrams.loki3.com/BracketList"/>
    <dgm:cxn modelId="{0A5398FF-D27E-4827-8E6B-19EE22C26AD3}" type="presParOf" srcId="{CB11426B-F60C-4821-A592-5BADE8E829BF}" destId="{779E8BDD-9307-485F-8603-3EF7C1BF83E2}" srcOrd="2" destOrd="0" presId="urn:diagrams.loki3.com/BracketList"/>
    <dgm:cxn modelId="{0477B4BB-6F3A-4742-B3C1-CC8112446EC5}" type="presParOf" srcId="{CB11426B-F60C-4821-A592-5BADE8E829BF}" destId="{708EAC76-AB28-4E7D-8F7E-9232B650DE87}"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50D1C64-CEFC-4249-A8CB-7DA2E0E909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B3A688-22A1-44DC-A3F2-96C1A21D78BA}">
      <dgm:prSet/>
      <dgm:spPr/>
      <dgm:t>
        <a:bodyPr/>
        <a:lstStyle/>
        <a:p>
          <a:r>
            <a:rPr lang="en-US" b="1"/>
            <a:t>Policy Instrument</a:t>
          </a:r>
          <a:endParaRPr lang="en-US"/>
        </a:p>
      </dgm:t>
    </dgm:pt>
    <dgm:pt modelId="{5B21B3A7-061A-4012-8AD0-D257CAC49C96}" type="parTrans" cxnId="{68E0F4AE-F869-462C-9730-585BD63C4440}">
      <dgm:prSet/>
      <dgm:spPr/>
      <dgm:t>
        <a:bodyPr/>
        <a:lstStyle/>
        <a:p>
          <a:endParaRPr lang="en-US"/>
        </a:p>
      </dgm:t>
    </dgm:pt>
    <dgm:pt modelId="{64F4FD32-90B3-44CC-986A-E0414918AFAB}" type="sibTrans" cxnId="{68E0F4AE-F869-462C-9730-585BD63C4440}">
      <dgm:prSet/>
      <dgm:spPr/>
      <dgm:t>
        <a:bodyPr/>
        <a:lstStyle/>
        <a:p>
          <a:endParaRPr lang="en-US"/>
        </a:p>
      </dgm:t>
    </dgm:pt>
    <dgm:pt modelId="{58653E65-737F-425F-A02E-F9849C3567D0}">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Strategic plan for Tourism of the Municipality of Fano</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43D5040A-61ED-4E57-9D50-3A0696118706}" type="parTrans" cxnId="{CC74E84D-D6CB-4C74-92E9-B76FB0D5E693}">
      <dgm:prSet/>
      <dgm:spPr/>
      <dgm:t>
        <a:bodyPr/>
        <a:lstStyle/>
        <a:p>
          <a:endParaRPr lang="en-US"/>
        </a:p>
      </dgm:t>
    </dgm:pt>
    <dgm:pt modelId="{1BC61158-E933-4724-8F1B-4991C89AD4C5}" type="sibTrans" cxnId="{CC74E84D-D6CB-4C74-92E9-B76FB0D5E693}">
      <dgm:prSet/>
      <dgm:spPr/>
      <dgm:t>
        <a:bodyPr/>
        <a:lstStyle/>
        <a:p>
          <a:endParaRPr lang="en-US"/>
        </a:p>
      </dgm:t>
    </dgm:pt>
    <dgm:pt modelId="{FCE5EB10-7A47-476F-B22C-621358D9970D}">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Goal</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3FD338B6-9E09-41BB-8F97-77DD0E7FA31B}" type="parTrans" cxnId="{E07503B5-D4F9-463E-854C-CC0D462A8EF5}">
      <dgm:prSet/>
      <dgm:spPr/>
      <dgm:t>
        <a:bodyPr/>
        <a:lstStyle/>
        <a:p>
          <a:endParaRPr lang="en-US"/>
        </a:p>
      </dgm:t>
    </dgm:pt>
    <dgm:pt modelId="{CD08C867-6C57-488B-81ED-E6B2A5EBAD58}" type="sibTrans" cxnId="{E07503B5-D4F9-463E-854C-CC0D462A8EF5}">
      <dgm:prSet/>
      <dgm:spPr/>
      <dgm:t>
        <a:bodyPr/>
        <a:lstStyle/>
        <a:p>
          <a:endParaRPr lang="en-US"/>
        </a:p>
      </dgm:t>
    </dgm:pt>
    <dgm:pt modelId="{FC221A0D-6982-4E3E-AA5D-039B35C6D8EC}">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Making the City a smart, competitive, sustainable tourism destination based on a development market-oriented model that encompasses innovative tools for tourism sector. </a:t>
          </a:r>
        </a:p>
      </dgm:t>
    </dgm:pt>
    <dgm:pt modelId="{C98D7D6F-E7D3-44AF-A1B7-4EEE408C20B2}" type="parTrans" cxnId="{1EED90B6-5D62-40DB-8ADD-AF10373D491B}">
      <dgm:prSet/>
      <dgm:spPr/>
      <dgm:t>
        <a:bodyPr/>
        <a:lstStyle/>
        <a:p>
          <a:endParaRPr lang="en-US"/>
        </a:p>
      </dgm:t>
    </dgm:pt>
    <dgm:pt modelId="{00AB9744-F90F-4275-957A-68741480F2CF}" type="sibTrans" cxnId="{1EED90B6-5D62-40DB-8ADD-AF10373D491B}">
      <dgm:prSet/>
      <dgm:spPr/>
      <dgm:t>
        <a:bodyPr/>
        <a:lstStyle/>
        <a:p>
          <a:endParaRPr lang="en-US"/>
        </a:p>
      </dgm:t>
    </dgm:pt>
    <dgm:pt modelId="{BCB85DA1-4C38-4BB0-B1BA-FD3F59554042}" type="pres">
      <dgm:prSet presAssocID="{050D1C64-CEFC-4249-A8CB-7DA2E0E90931}" presName="linear" presStyleCnt="0">
        <dgm:presLayoutVars>
          <dgm:animLvl val="lvl"/>
          <dgm:resizeHandles val="exact"/>
        </dgm:presLayoutVars>
      </dgm:prSet>
      <dgm:spPr/>
    </dgm:pt>
    <dgm:pt modelId="{CB2B22F2-E015-4E4A-8354-A91492DDCA81}" type="pres">
      <dgm:prSet presAssocID="{FBB3A688-22A1-44DC-A3F2-96C1A21D78BA}" presName="parentText" presStyleLbl="node1" presStyleIdx="0" presStyleCnt="1">
        <dgm:presLayoutVars>
          <dgm:chMax val="0"/>
          <dgm:bulletEnabled val="1"/>
        </dgm:presLayoutVars>
      </dgm:prSet>
      <dgm:spPr/>
    </dgm:pt>
    <dgm:pt modelId="{A29F4030-B07C-4C97-8B2D-38A51E83CE74}" type="pres">
      <dgm:prSet presAssocID="{FBB3A688-22A1-44DC-A3F2-96C1A21D78BA}" presName="childText" presStyleLbl="revTx" presStyleIdx="0" presStyleCnt="1">
        <dgm:presLayoutVars>
          <dgm:bulletEnabled val="1"/>
        </dgm:presLayoutVars>
      </dgm:prSet>
      <dgm:spPr/>
    </dgm:pt>
  </dgm:ptLst>
  <dgm:cxnLst>
    <dgm:cxn modelId="{CC74E84D-D6CB-4C74-92E9-B76FB0D5E693}" srcId="{FBB3A688-22A1-44DC-A3F2-96C1A21D78BA}" destId="{58653E65-737F-425F-A02E-F9849C3567D0}" srcOrd="0" destOrd="0" parTransId="{43D5040A-61ED-4E57-9D50-3A0696118706}" sibTransId="{1BC61158-E933-4724-8F1B-4991C89AD4C5}"/>
    <dgm:cxn modelId="{F6183E79-2F17-4FC8-BA34-8BBF4DA3D3BE}" type="presOf" srcId="{FCE5EB10-7A47-476F-B22C-621358D9970D}" destId="{A29F4030-B07C-4C97-8B2D-38A51E83CE74}" srcOrd="0" destOrd="1" presId="urn:microsoft.com/office/officeart/2005/8/layout/vList2"/>
    <dgm:cxn modelId="{05623A5A-5334-46A1-84AA-7826CCBAD987}" type="presOf" srcId="{58653E65-737F-425F-A02E-F9849C3567D0}" destId="{A29F4030-B07C-4C97-8B2D-38A51E83CE74}" srcOrd="0" destOrd="0" presId="urn:microsoft.com/office/officeart/2005/8/layout/vList2"/>
    <dgm:cxn modelId="{AD65788C-662D-4299-ABA6-93B7A5FBD265}" type="presOf" srcId="{FBB3A688-22A1-44DC-A3F2-96C1A21D78BA}" destId="{CB2B22F2-E015-4E4A-8354-A91492DDCA81}" srcOrd="0" destOrd="0" presId="urn:microsoft.com/office/officeart/2005/8/layout/vList2"/>
    <dgm:cxn modelId="{6B486B9F-063A-460F-A602-42CD617C6E48}" type="presOf" srcId="{FC221A0D-6982-4E3E-AA5D-039B35C6D8EC}" destId="{A29F4030-B07C-4C97-8B2D-38A51E83CE74}" srcOrd="0" destOrd="2" presId="urn:microsoft.com/office/officeart/2005/8/layout/vList2"/>
    <dgm:cxn modelId="{002BB6AA-02FA-4C09-8134-3832FD9FC7C0}" type="presOf" srcId="{050D1C64-CEFC-4249-A8CB-7DA2E0E90931}" destId="{BCB85DA1-4C38-4BB0-B1BA-FD3F59554042}" srcOrd="0" destOrd="0" presId="urn:microsoft.com/office/officeart/2005/8/layout/vList2"/>
    <dgm:cxn modelId="{68E0F4AE-F869-462C-9730-585BD63C4440}" srcId="{050D1C64-CEFC-4249-A8CB-7DA2E0E90931}" destId="{FBB3A688-22A1-44DC-A3F2-96C1A21D78BA}" srcOrd="0" destOrd="0" parTransId="{5B21B3A7-061A-4012-8AD0-D257CAC49C96}" sibTransId="{64F4FD32-90B3-44CC-986A-E0414918AFAB}"/>
    <dgm:cxn modelId="{E07503B5-D4F9-463E-854C-CC0D462A8EF5}" srcId="{58653E65-737F-425F-A02E-F9849C3567D0}" destId="{FCE5EB10-7A47-476F-B22C-621358D9970D}" srcOrd="0" destOrd="0" parTransId="{3FD338B6-9E09-41BB-8F97-77DD0E7FA31B}" sibTransId="{CD08C867-6C57-488B-81ED-E6B2A5EBAD58}"/>
    <dgm:cxn modelId="{1EED90B6-5D62-40DB-8ADD-AF10373D491B}" srcId="{FCE5EB10-7A47-476F-B22C-621358D9970D}" destId="{FC221A0D-6982-4E3E-AA5D-039B35C6D8EC}" srcOrd="0" destOrd="0" parTransId="{C98D7D6F-E7D3-44AF-A1B7-4EEE408C20B2}" sibTransId="{00AB9744-F90F-4275-957A-68741480F2CF}"/>
    <dgm:cxn modelId="{27651711-9D63-46F3-8718-A9631E4E6F84}" type="presParOf" srcId="{BCB85DA1-4C38-4BB0-B1BA-FD3F59554042}" destId="{CB2B22F2-E015-4E4A-8354-A91492DDCA81}" srcOrd="0" destOrd="0" presId="urn:microsoft.com/office/officeart/2005/8/layout/vList2"/>
    <dgm:cxn modelId="{9E1A2899-6FAC-473A-B63F-00E7F0DC65DA}" type="presParOf" srcId="{BCB85DA1-4C38-4BB0-B1BA-FD3F59554042}" destId="{A29F4030-B07C-4C97-8B2D-38A51E83CE7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BF740BB-7503-45CC-BCA6-B5526E953FA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4247BD3D-C5C1-4571-8504-9EAF398ADA41}">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EBC04B32-205D-4B6F-A43F-C383ACC3B021}" type="parTrans" cxnId="{4A169831-49BE-4A47-BCA3-7B1CBC607BE5}">
      <dgm:prSet/>
      <dgm:spPr/>
      <dgm:t>
        <a:bodyPr/>
        <a:lstStyle/>
        <a:p>
          <a:endParaRPr lang="en-US"/>
        </a:p>
      </dgm:t>
    </dgm:pt>
    <dgm:pt modelId="{7DE863F7-1A7D-4DE4-8127-102A6CD158B9}" type="sibTrans" cxnId="{4A169831-49BE-4A47-BCA3-7B1CBC607BE5}">
      <dgm:prSet/>
      <dgm:spPr/>
      <dgm:t>
        <a:bodyPr/>
        <a:lstStyle/>
        <a:p>
          <a:endParaRPr lang="en-US"/>
        </a:p>
      </dgm:t>
    </dgm:pt>
    <dgm:pt modelId="{9635D38A-0543-4670-98E5-EF238D32A629}">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TAAS contribution</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5E0281EC-B529-4142-ADA4-F917C8285DFF}" type="parTrans" cxnId="{36C723DE-E0DD-41CE-8DE6-4AB556E4E1B3}">
      <dgm:prSet/>
      <dgm:spPr/>
      <dgm:t>
        <a:bodyPr/>
        <a:lstStyle/>
        <a:p>
          <a:endParaRPr lang="en-US"/>
        </a:p>
      </dgm:t>
    </dgm:pt>
    <dgm:pt modelId="{9A930A03-2825-4481-A4D0-663F6EB5A242}" type="sibTrans" cxnId="{36C723DE-E0DD-41CE-8DE6-4AB556E4E1B3}">
      <dgm:prSet/>
      <dgm:spPr/>
      <dgm:t>
        <a:bodyPr/>
        <a:lstStyle/>
        <a:p>
          <a:endParaRPr lang="en-US"/>
        </a:p>
      </dgm:t>
    </dgm:pt>
    <dgm:pt modelId="{60F8B898-0982-4573-ABEE-9CCC81B7CC97}">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Exchange of experience and GPs.</a:t>
          </a:r>
        </a:p>
      </dgm:t>
    </dgm:pt>
    <dgm:pt modelId="{F535D8BA-4E1A-474C-A96A-4E705FD5DCAB}" type="parTrans" cxnId="{E7CFDB20-4DEF-41D4-A5B0-A20602FBAE49}">
      <dgm:prSet/>
      <dgm:spPr/>
      <dgm:t>
        <a:bodyPr/>
        <a:lstStyle/>
        <a:p>
          <a:endParaRPr lang="en-US"/>
        </a:p>
      </dgm:t>
    </dgm:pt>
    <dgm:pt modelId="{275E3ABE-3FA8-4DE6-ABB8-DBD05B83768F}" type="sibTrans" cxnId="{E7CFDB20-4DEF-41D4-A5B0-A20602FBAE49}">
      <dgm:prSet/>
      <dgm:spPr/>
      <dgm:t>
        <a:bodyPr/>
        <a:lstStyle/>
        <a:p>
          <a:endParaRPr lang="en-US"/>
        </a:p>
      </dgm:t>
    </dgm:pt>
    <dgm:pt modelId="{EAC0A066-EE03-439F-9681-D8F344ED5C7B}">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New projects financed by the instrument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19B54441-A33E-4C45-83B2-8CF58ABDA4D3}" type="parTrans" cxnId="{6444507F-2DD9-4343-9805-F4B80856FE98}">
      <dgm:prSet/>
      <dgm:spPr/>
      <dgm:t>
        <a:bodyPr/>
        <a:lstStyle/>
        <a:p>
          <a:endParaRPr lang="en-US"/>
        </a:p>
      </dgm:t>
    </dgm:pt>
    <dgm:pt modelId="{292F0E2C-660B-4173-A2B9-81493977BD28}" type="sibTrans" cxnId="{6444507F-2DD9-4343-9805-F4B80856FE98}">
      <dgm:prSet/>
      <dgm:spPr/>
      <dgm:t>
        <a:bodyPr/>
        <a:lstStyle/>
        <a:p>
          <a:endParaRPr lang="en-US"/>
        </a:p>
      </dgm:t>
    </dgm:pt>
    <dgm:pt modelId="{EC067A38-B911-4BA9-9520-805D601673CF}">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Introduction, adapted to the needs shared with local stakeholders, of one or more digitalization good practices currently active in the reference territories of the other partners. </a:t>
          </a:r>
        </a:p>
      </dgm:t>
    </dgm:pt>
    <dgm:pt modelId="{90BF2479-CADE-4D6F-9B87-063442875120}" type="parTrans" cxnId="{5195A61B-9AEA-48DA-9794-5F3FA2EA0372}">
      <dgm:prSet/>
      <dgm:spPr/>
      <dgm:t>
        <a:bodyPr/>
        <a:lstStyle/>
        <a:p>
          <a:endParaRPr lang="en-US"/>
        </a:p>
      </dgm:t>
    </dgm:pt>
    <dgm:pt modelId="{C0E86D79-51AB-4D92-8B3D-121E6FC6243A}" type="sibTrans" cxnId="{5195A61B-9AEA-48DA-9794-5F3FA2EA0372}">
      <dgm:prSet/>
      <dgm:spPr/>
      <dgm:t>
        <a:bodyPr/>
        <a:lstStyle/>
        <a:p>
          <a:endParaRPr lang="en-US"/>
        </a:p>
      </dgm:t>
    </dgm:pt>
    <dgm:pt modelId="{EAB1689B-9BC7-4AC1-A028-CE322C8A5DDF}">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Creation of a specific section to the new Strategic plan for Tourism of the Municipality of Fano related to the tourism management and promotion targeted to a wider area.</a:t>
          </a:r>
        </a:p>
      </dgm:t>
    </dgm:pt>
    <dgm:pt modelId="{F1226F8F-6326-4964-B431-A6EE38D364B9}" type="parTrans" cxnId="{10391897-9371-4574-B4FA-6C5DA86A057C}">
      <dgm:prSet/>
      <dgm:spPr/>
      <dgm:t>
        <a:bodyPr/>
        <a:lstStyle/>
        <a:p>
          <a:endParaRPr lang="en-US"/>
        </a:p>
      </dgm:t>
    </dgm:pt>
    <dgm:pt modelId="{0DC6AADE-97F4-4403-93B3-9EF945459DA4}" type="sibTrans" cxnId="{10391897-9371-4574-B4FA-6C5DA86A057C}">
      <dgm:prSet/>
      <dgm:spPr/>
      <dgm:t>
        <a:bodyPr/>
        <a:lstStyle/>
        <a:p>
          <a:endParaRPr lang="en-US"/>
        </a:p>
      </dgm:t>
    </dgm:pt>
    <dgm:pt modelId="{88DBC21B-252A-47CF-BD10-508D2B623FC6}" type="pres">
      <dgm:prSet presAssocID="{CBF740BB-7503-45CC-BCA6-B5526E953FAF}" presName="Name0" presStyleCnt="0">
        <dgm:presLayoutVars>
          <dgm:dir/>
          <dgm:animLvl val="lvl"/>
          <dgm:resizeHandles val="exact"/>
        </dgm:presLayoutVars>
      </dgm:prSet>
      <dgm:spPr/>
    </dgm:pt>
    <dgm:pt modelId="{989C2AA3-18CB-47ED-BB70-344DFE5C5104}" type="pres">
      <dgm:prSet presAssocID="{4247BD3D-C5C1-4571-8504-9EAF398ADA41}" presName="linNode" presStyleCnt="0"/>
      <dgm:spPr/>
    </dgm:pt>
    <dgm:pt modelId="{20DA1E76-7BAF-4504-A852-386346A5CFA6}" type="pres">
      <dgm:prSet presAssocID="{4247BD3D-C5C1-4571-8504-9EAF398ADA41}" presName="parTx" presStyleLbl="revTx" presStyleIdx="0" presStyleCnt="1">
        <dgm:presLayoutVars>
          <dgm:chMax val="1"/>
          <dgm:bulletEnabled val="1"/>
        </dgm:presLayoutVars>
      </dgm:prSet>
      <dgm:spPr/>
    </dgm:pt>
    <dgm:pt modelId="{566588E0-5FF8-4EA9-9DD0-ACDA27B6B379}" type="pres">
      <dgm:prSet presAssocID="{4247BD3D-C5C1-4571-8504-9EAF398ADA41}" presName="bracket" presStyleLbl="parChTrans1D1" presStyleIdx="0" presStyleCnt="1"/>
      <dgm:spPr/>
    </dgm:pt>
    <dgm:pt modelId="{4564942A-7313-43E5-AE68-B134D783848B}" type="pres">
      <dgm:prSet presAssocID="{4247BD3D-C5C1-4571-8504-9EAF398ADA41}" presName="spH" presStyleCnt="0"/>
      <dgm:spPr/>
    </dgm:pt>
    <dgm:pt modelId="{F7B29E78-9531-4D90-B427-0C4A3BAD0540}" type="pres">
      <dgm:prSet presAssocID="{4247BD3D-C5C1-4571-8504-9EAF398ADA41}" presName="desTx" presStyleLbl="node1" presStyleIdx="0" presStyleCnt="1">
        <dgm:presLayoutVars>
          <dgm:bulletEnabled val="1"/>
        </dgm:presLayoutVars>
      </dgm:prSet>
      <dgm:spPr/>
    </dgm:pt>
  </dgm:ptLst>
  <dgm:cxnLst>
    <dgm:cxn modelId="{5195A61B-9AEA-48DA-9794-5F3FA2EA0372}" srcId="{EAC0A066-EE03-439F-9681-D8F344ED5C7B}" destId="{EC067A38-B911-4BA9-9520-805D601673CF}" srcOrd="0" destOrd="0" parTransId="{90BF2479-CADE-4D6F-9B87-063442875120}" sibTransId="{C0E86D79-51AB-4D92-8B3D-121E6FC6243A}"/>
    <dgm:cxn modelId="{E7CFDB20-4DEF-41D4-A5B0-A20602FBAE49}" srcId="{9635D38A-0543-4670-98E5-EF238D32A629}" destId="{60F8B898-0982-4573-ABEE-9CCC81B7CC97}" srcOrd="0" destOrd="0" parTransId="{F535D8BA-4E1A-474C-A96A-4E705FD5DCAB}" sibTransId="{275E3ABE-3FA8-4DE6-ABB8-DBD05B83768F}"/>
    <dgm:cxn modelId="{4A169831-49BE-4A47-BCA3-7B1CBC607BE5}" srcId="{CBF740BB-7503-45CC-BCA6-B5526E953FAF}" destId="{4247BD3D-C5C1-4571-8504-9EAF398ADA41}" srcOrd="0" destOrd="0" parTransId="{EBC04B32-205D-4B6F-A43F-C383ACC3B021}" sibTransId="{7DE863F7-1A7D-4DE4-8127-102A6CD158B9}"/>
    <dgm:cxn modelId="{13030D32-C616-4814-AAB7-E3A92E547EA9}" type="presOf" srcId="{60F8B898-0982-4573-ABEE-9CCC81B7CC97}" destId="{F7B29E78-9531-4D90-B427-0C4A3BAD0540}" srcOrd="0" destOrd="1" presId="urn:diagrams.loki3.com/BracketList"/>
    <dgm:cxn modelId="{DC7AD342-74B3-403B-8CC3-7904FABCA73F}" type="presOf" srcId="{EC067A38-B911-4BA9-9520-805D601673CF}" destId="{F7B29E78-9531-4D90-B427-0C4A3BAD0540}" srcOrd="0" destOrd="3" presId="urn:diagrams.loki3.com/BracketList"/>
    <dgm:cxn modelId="{F8426E71-CC6F-44E9-A62E-34EFB92923F6}" type="presOf" srcId="{EAB1689B-9BC7-4AC1-A028-CE322C8A5DDF}" destId="{F7B29E78-9531-4D90-B427-0C4A3BAD0540}" srcOrd="0" destOrd="4" presId="urn:diagrams.loki3.com/BracketList"/>
    <dgm:cxn modelId="{6444507F-2DD9-4343-9805-F4B80856FE98}" srcId="{4247BD3D-C5C1-4571-8504-9EAF398ADA41}" destId="{EAC0A066-EE03-439F-9681-D8F344ED5C7B}" srcOrd="1" destOrd="0" parTransId="{19B54441-A33E-4C45-83B2-8CF58ABDA4D3}" sibTransId="{292F0E2C-660B-4173-A2B9-81493977BD28}"/>
    <dgm:cxn modelId="{10391897-9371-4574-B4FA-6C5DA86A057C}" srcId="{EAC0A066-EE03-439F-9681-D8F344ED5C7B}" destId="{EAB1689B-9BC7-4AC1-A028-CE322C8A5DDF}" srcOrd="1" destOrd="0" parTransId="{F1226F8F-6326-4964-B431-A6EE38D364B9}" sibTransId="{0DC6AADE-97F4-4403-93B3-9EF945459DA4}"/>
    <dgm:cxn modelId="{754E28B1-CEC3-43E0-8F33-AAB3D21E5083}" type="presOf" srcId="{9635D38A-0543-4670-98E5-EF238D32A629}" destId="{F7B29E78-9531-4D90-B427-0C4A3BAD0540}" srcOrd="0" destOrd="0" presId="urn:diagrams.loki3.com/BracketList"/>
    <dgm:cxn modelId="{C82E47BC-4D21-471F-B9C1-A96F428E4A8B}" type="presOf" srcId="{EAC0A066-EE03-439F-9681-D8F344ED5C7B}" destId="{F7B29E78-9531-4D90-B427-0C4A3BAD0540}" srcOrd="0" destOrd="2" presId="urn:diagrams.loki3.com/BracketList"/>
    <dgm:cxn modelId="{B351F1CE-16D1-4021-A569-8FBD177C1526}" type="presOf" srcId="{CBF740BB-7503-45CC-BCA6-B5526E953FAF}" destId="{88DBC21B-252A-47CF-BD10-508D2B623FC6}" srcOrd="0" destOrd="0" presId="urn:diagrams.loki3.com/BracketList"/>
    <dgm:cxn modelId="{3BFBD1D9-8EF0-4C83-87C8-4ACEFAAEDE82}" type="presOf" srcId="{4247BD3D-C5C1-4571-8504-9EAF398ADA41}" destId="{20DA1E76-7BAF-4504-A852-386346A5CFA6}" srcOrd="0" destOrd="0" presId="urn:diagrams.loki3.com/BracketList"/>
    <dgm:cxn modelId="{36C723DE-E0DD-41CE-8DE6-4AB556E4E1B3}" srcId="{4247BD3D-C5C1-4571-8504-9EAF398ADA41}" destId="{9635D38A-0543-4670-98E5-EF238D32A629}" srcOrd="0" destOrd="0" parTransId="{5E0281EC-B529-4142-ADA4-F917C8285DFF}" sibTransId="{9A930A03-2825-4481-A4D0-663F6EB5A242}"/>
    <dgm:cxn modelId="{3EF0002B-D46F-44DF-BF6B-E2A54447864D}" type="presParOf" srcId="{88DBC21B-252A-47CF-BD10-508D2B623FC6}" destId="{989C2AA3-18CB-47ED-BB70-344DFE5C5104}" srcOrd="0" destOrd="0" presId="urn:diagrams.loki3.com/BracketList"/>
    <dgm:cxn modelId="{42A0BFC7-1380-4883-BC28-E0724BF2A8D1}" type="presParOf" srcId="{989C2AA3-18CB-47ED-BB70-344DFE5C5104}" destId="{20DA1E76-7BAF-4504-A852-386346A5CFA6}" srcOrd="0" destOrd="0" presId="urn:diagrams.loki3.com/BracketList"/>
    <dgm:cxn modelId="{65EA3A7C-FC45-400B-AAE5-F00BC7C96972}" type="presParOf" srcId="{989C2AA3-18CB-47ED-BB70-344DFE5C5104}" destId="{566588E0-5FF8-4EA9-9DD0-ACDA27B6B379}" srcOrd="1" destOrd="0" presId="urn:diagrams.loki3.com/BracketList"/>
    <dgm:cxn modelId="{753F1625-F856-45FD-89F3-9D6BB3C23127}" type="presParOf" srcId="{989C2AA3-18CB-47ED-BB70-344DFE5C5104}" destId="{4564942A-7313-43E5-AE68-B134D783848B}" srcOrd="2" destOrd="0" presId="urn:diagrams.loki3.com/BracketList"/>
    <dgm:cxn modelId="{6F781F6B-479E-4AFB-9C97-036C55C9EB79}" type="presParOf" srcId="{989C2AA3-18CB-47ED-BB70-344DFE5C5104}" destId="{F7B29E78-9531-4D90-B427-0C4A3BAD0540}"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72BB018-92EA-4B58-AAF0-53B9D09C497E}"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10A73B95-4F28-4D20-8245-F4E697967AEF}">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Purpose</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3CAC3413-0D94-4489-8B94-E48ECBBD246D}" type="parTrans" cxnId="{D6BCFE3D-B878-4CCD-97BF-96520E67A19E}">
      <dgm:prSet/>
      <dgm:spPr/>
      <dgm:t>
        <a:bodyPr/>
        <a:lstStyle/>
        <a:p>
          <a:endParaRPr lang="en-US"/>
        </a:p>
      </dgm:t>
    </dgm:pt>
    <dgm:pt modelId="{48FF01D7-6EAC-4DBC-A67D-D88FEAA51083}" type="sibTrans" cxnId="{D6BCFE3D-B878-4CCD-97BF-96520E67A19E}">
      <dgm:prSet/>
      <dgm:spPr/>
      <dgm:t>
        <a:bodyPr/>
        <a:lstStyle/>
        <a:p>
          <a:endParaRPr lang="en-US"/>
        </a:p>
      </dgm:t>
    </dgm:pt>
    <dgm:pt modelId="{BAF00AF3-31C7-43D0-AD84-BC9C9389BE93}">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Strong involvement of core stakeholders in TAAS project</a:t>
          </a:r>
        </a:p>
      </dgm:t>
    </dgm:pt>
    <dgm:pt modelId="{32E92AF4-B760-4A1C-B80D-7C0A3BA6A5B0}" type="parTrans" cxnId="{FB13947F-B3E6-4E9C-A518-65483DA45E59}">
      <dgm:prSet/>
      <dgm:spPr/>
      <dgm:t>
        <a:bodyPr/>
        <a:lstStyle/>
        <a:p>
          <a:endParaRPr lang="en-US"/>
        </a:p>
      </dgm:t>
    </dgm:pt>
    <dgm:pt modelId="{F744C60E-7C31-41AA-A3B0-15BA96704EAA}" type="sibTrans" cxnId="{FB13947F-B3E6-4E9C-A518-65483DA45E59}">
      <dgm:prSet/>
      <dgm:spPr/>
      <dgm:t>
        <a:bodyPr/>
        <a:lstStyle/>
        <a:p>
          <a:endParaRPr lang="en-US"/>
        </a:p>
      </dgm:t>
    </dgm:pt>
    <dgm:pt modelId="{F012217D-76B5-4543-B60A-5896A976E485}">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Co-achievement of project goals</a:t>
          </a:r>
        </a:p>
      </dgm:t>
    </dgm:pt>
    <dgm:pt modelId="{38293B5B-6F2A-42AD-89A5-EC92FD773859}" type="parTrans" cxnId="{04CF4414-94D2-413B-A65D-75D185798AE8}">
      <dgm:prSet/>
      <dgm:spPr/>
      <dgm:t>
        <a:bodyPr/>
        <a:lstStyle/>
        <a:p>
          <a:endParaRPr lang="en-US"/>
        </a:p>
      </dgm:t>
    </dgm:pt>
    <dgm:pt modelId="{8BCDE0C9-4E1E-4AA4-9422-7359E0C70272}" type="sibTrans" cxnId="{04CF4414-94D2-413B-A65D-75D185798AE8}">
      <dgm:prSet/>
      <dgm:spPr/>
      <dgm:t>
        <a:bodyPr/>
        <a:lstStyle/>
        <a:p>
          <a:endParaRPr lang="en-US"/>
        </a:p>
      </dgm:t>
    </dgm:pt>
    <dgm:pt modelId="{8EA364B9-50B2-4B27-A308-BC9B41485CEC}">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PIs improvement</a:t>
          </a:r>
        </a:p>
      </dgm:t>
    </dgm:pt>
    <dgm:pt modelId="{B7369312-33C2-44BF-B97C-121296E1FA7A}" type="parTrans" cxnId="{5B241CAC-01AD-4B9F-AB93-71A1376E9164}">
      <dgm:prSet/>
      <dgm:spPr/>
      <dgm:t>
        <a:bodyPr/>
        <a:lstStyle/>
        <a:p>
          <a:endParaRPr lang="en-US"/>
        </a:p>
      </dgm:t>
    </dgm:pt>
    <dgm:pt modelId="{6A7726E9-B3FE-404F-8866-F01987553A1D}" type="sibTrans" cxnId="{5B241CAC-01AD-4B9F-AB93-71A1376E9164}">
      <dgm:prSet/>
      <dgm:spPr/>
      <dgm:t>
        <a:bodyPr/>
        <a:lstStyle/>
        <a:p>
          <a:endParaRPr lang="en-US"/>
        </a:p>
      </dgm:t>
    </dgm:pt>
    <dgm:pt modelId="{B16665CB-43E6-4B3C-9895-8D98C9E890B6}">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Tourism digitization status upgrade</a:t>
          </a:r>
        </a:p>
      </dgm:t>
    </dgm:pt>
    <dgm:pt modelId="{B0D5AB65-B0C9-48FF-BFFC-A8A101880A90}" type="parTrans" cxnId="{F863796E-2822-4BB0-80BC-DA24147A8A33}">
      <dgm:prSet/>
      <dgm:spPr/>
      <dgm:t>
        <a:bodyPr/>
        <a:lstStyle/>
        <a:p>
          <a:endParaRPr lang="en-US"/>
        </a:p>
      </dgm:t>
    </dgm:pt>
    <dgm:pt modelId="{A3E400D9-4935-42E0-AF68-9359757D8E00}" type="sibTrans" cxnId="{F863796E-2822-4BB0-80BC-DA24147A8A33}">
      <dgm:prSet/>
      <dgm:spPr/>
      <dgm:t>
        <a:bodyPr/>
        <a:lstStyle/>
        <a:p>
          <a:endParaRPr lang="en-US"/>
        </a:p>
      </dgm:t>
    </dgm:pt>
    <dgm:pt modelId="{42FAF6A1-8FF8-4D6D-901B-F7D5303A535A}" type="pres">
      <dgm:prSet presAssocID="{C72BB018-92EA-4B58-AAF0-53B9D09C497E}" presName="linear" presStyleCnt="0">
        <dgm:presLayoutVars>
          <dgm:dir/>
          <dgm:animLvl val="lvl"/>
          <dgm:resizeHandles val="exact"/>
        </dgm:presLayoutVars>
      </dgm:prSet>
      <dgm:spPr/>
    </dgm:pt>
    <dgm:pt modelId="{167C0FBF-A9E9-4FED-9037-9B7C59934253}" type="pres">
      <dgm:prSet presAssocID="{10A73B95-4F28-4D20-8245-F4E697967AEF}" presName="parentLin" presStyleCnt="0"/>
      <dgm:spPr/>
    </dgm:pt>
    <dgm:pt modelId="{AC6C6D1E-804B-4D00-BFFD-157809307034}" type="pres">
      <dgm:prSet presAssocID="{10A73B95-4F28-4D20-8245-F4E697967AEF}" presName="parentLeftMargin" presStyleLbl="node1" presStyleIdx="0" presStyleCnt="1"/>
      <dgm:spPr/>
    </dgm:pt>
    <dgm:pt modelId="{D9C16A9D-65C4-4C54-B47B-61650F9B9BB5}" type="pres">
      <dgm:prSet presAssocID="{10A73B95-4F28-4D20-8245-F4E697967AEF}" presName="parentText" presStyleLbl="node1" presStyleIdx="0" presStyleCnt="1">
        <dgm:presLayoutVars>
          <dgm:chMax val="0"/>
          <dgm:bulletEnabled val="1"/>
        </dgm:presLayoutVars>
      </dgm:prSet>
      <dgm:spPr/>
    </dgm:pt>
    <dgm:pt modelId="{350B072C-2C30-451B-AA2E-3F506C30EF51}" type="pres">
      <dgm:prSet presAssocID="{10A73B95-4F28-4D20-8245-F4E697967AEF}" presName="negativeSpace" presStyleCnt="0"/>
      <dgm:spPr/>
    </dgm:pt>
    <dgm:pt modelId="{1631F2DA-5913-47BA-B5DB-4DBDBB4F7A15}" type="pres">
      <dgm:prSet presAssocID="{10A73B95-4F28-4D20-8245-F4E697967AEF}" presName="childText" presStyleLbl="conFgAcc1" presStyleIdx="0" presStyleCnt="1">
        <dgm:presLayoutVars>
          <dgm:bulletEnabled val="1"/>
        </dgm:presLayoutVars>
      </dgm:prSet>
      <dgm:spPr/>
    </dgm:pt>
  </dgm:ptLst>
  <dgm:cxnLst>
    <dgm:cxn modelId="{EEF43C02-C1C3-452E-8161-0DCBC9AE0D4A}" type="presOf" srcId="{10A73B95-4F28-4D20-8245-F4E697967AEF}" destId="{D9C16A9D-65C4-4C54-B47B-61650F9B9BB5}" srcOrd="1" destOrd="0" presId="urn:microsoft.com/office/officeart/2005/8/layout/list1"/>
    <dgm:cxn modelId="{04CF4414-94D2-413B-A65D-75D185798AE8}" srcId="{10A73B95-4F28-4D20-8245-F4E697967AEF}" destId="{F012217D-76B5-4543-B60A-5896A976E485}" srcOrd="1" destOrd="0" parTransId="{38293B5B-6F2A-42AD-89A5-EC92FD773859}" sibTransId="{8BCDE0C9-4E1E-4AA4-9422-7359E0C70272}"/>
    <dgm:cxn modelId="{02403D22-DC0E-4CFD-AB00-81B340598F1D}" type="presOf" srcId="{BAF00AF3-31C7-43D0-AD84-BC9C9389BE93}" destId="{1631F2DA-5913-47BA-B5DB-4DBDBB4F7A15}" srcOrd="0" destOrd="0" presId="urn:microsoft.com/office/officeart/2005/8/layout/list1"/>
    <dgm:cxn modelId="{73EB1025-A5C3-48E9-A957-89E9903EA1E9}" type="presOf" srcId="{8EA364B9-50B2-4B27-A308-BC9B41485CEC}" destId="{1631F2DA-5913-47BA-B5DB-4DBDBB4F7A15}" srcOrd="0" destOrd="2" presId="urn:microsoft.com/office/officeart/2005/8/layout/list1"/>
    <dgm:cxn modelId="{D6BCFE3D-B878-4CCD-97BF-96520E67A19E}" srcId="{C72BB018-92EA-4B58-AAF0-53B9D09C497E}" destId="{10A73B95-4F28-4D20-8245-F4E697967AEF}" srcOrd="0" destOrd="0" parTransId="{3CAC3413-0D94-4489-8B94-E48ECBBD246D}" sibTransId="{48FF01D7-6EAC-4DBC-A67D-D88FEAA51083}"/>
    <dgm:cxn modelId="{50DE4E49-F4FA-4CFA-8E1A-D9E8FBBA779D}" type="presOf" srcId="{C72BB018-92EA-4B58-AAF0-53B9D09C497E}" destId="{42FAF6A1-8FF8-4D6D-901B-F7D5303A535A}" srcOrd="0" destOrd="0" presId="urn:microsoft.com/office/officeart/2005/8/layout/list1"/>
    <dgm:cxn modelId="{F863796E-2822-4BB0-80BC-DA24147A8A33}" srcId="{10A73B95-4F28-4D20-8245-F4E697967AEF}" destId="{B16665CB-43E6-4B3C-9895-8D98C9E890B6}" srcOrd="3" destOrd="0" parTransId="{B0D5AB65-B0C9-48FF-BFFC-A8A101880A90}" sibTransId="{A3E400D9-4935-42E0-AF68-9359757D8E00}"/>
    <dgm:cxn modelId="{FB13947F-B3E6-4E9C-A518-65483DA45E59}" srcId="{10A73B95-4F28-4D20-8245-F4E697967AEF}" destId="{BAF00AF3-31C7-43D0-AD84-BC9C9389BE93}" srcOrd="0" destOrd="0" parTransId="{32E92AF4-B760-4A1C-B80D-7C0A3BA6A5B0}" sibTransId="{F744C60E-7C31-41AA-A3B0-15BA96704EAA}"/>
    <dgm:cxn modelId="{9692C79B-3E4F-4F1A-B4B3-7C664DAC7ABC}" type="presOf" srcId="{F012217D-76B5-4543-B60A-5896A976E485}" destId="{1631F2DA-5913-47BA-B5DB-4DBDBB4F7A15}" srcOrd="0" destOrd="1" presId="urn:microsoft.com/office/officeart/2005/8/layout/list1"/>
    <dgm:cxn modelId="{5B241CAC-01AD-4B9F-AB93-71A1376E9164}" srcId="{10A73B95-4F28-4D20-8245-F4E697967AEF}" destId="{8EA364B9-50B2-4B27-A308-BC9B41485CEC}" srcOrd="2" destOrd="0" parTransId="{B7369312-33C2-44BF-B97C-121296E1FA7A}" sibTransId="{6A7726E9-B3FE-404F-8866-F01987553A1D}"/>
    <dgm:cxn modelId="{CAB6A8C0-D82C-4D90-9B4F-2F4AD3FCFBBB}" type="presOf" srcId="{B16665CB-43E6-4B3C-9895-8D98C9E890B6}" destId="{1631F2DA-5913-47BA-B5DB-4DBDBB4F7A15}" srcOrd="0" destOrd="3" presId="urn:microsoft.com/office/officeart/2005/8/layout/list1"/>
    <dgm:cxn modelId="{8360C9D3-5B82-44A4-8260-23CD24223026}" type="presOf" srcId="{10A73B95-4F28-4D20-8245-F4E697967AEF}" destId="{AC6C6D1E-804B-4D00-BFFD-157809307034}" srcOrd="0" destOrd="0" presId="urn:microsoft.com/office/officeart/2005/8/layout/list1"/>
    <dgm:cxn modelId="{FEE1C83E-15FC-4E60-9758-3395ABEA0BC1}" type="presParOf" srcId="{42FAF6A1-8FF8-4D6D-901B-F7D5303A535A}" destId="{167C0FBF-A9E9-4FED-9037-9B7C59934253}" srcOrd="0" destOrd="0" presId="urn:microsoft.com/office/officeart/2005/8/layout/list1"/>
    <dgm:cxn modelId="{169E806E-65A6-4B97-B7CF-C75B556F3207}" type="presParOf" srcId="{167C0FBF-A9E9-4FED-9037-9B7C59934253}" destId="{AC6C6D1E-804B-4D00-BFFD-157809307034}" srcOrd="0" destOrd="0" presId="urn:microsoft.com/office/officeart/2005/8/layout/list1"/>
    <dgm:cxn modelId="{BB24EEE8-3FAF-4C65-A240-D64BD6D01D77}" type="presParOf" srcId="{167C0FBF-A9E9-4FED-9037-9B7C59934253}" destId="{D9C16A9D-65C4-4C54-B47B-61650F9B9BB5}" srcOrd="1" destOrd="0" presId="urn:microsoft.com/office/officeart/2005/8/layout/list1"/>
    <dgm:cxn modelId="{A5534BC9-5D4A-4BF2-B8F0-4D55170B4816}" type="presParOf" srcId="{42FAF6A1-8FF8-4D6D-901B-F7D5303A535A}" destId="{350B072C-2C30-451B-AA2E-3F506C30EF51}" srcOrd="1" destOrd="0" presId="urn:microsoft.com/office/officeart/2005/8/layout/list1"/>
    <dgm:cxn modelId="{7DA5AADE-837C-4DFC-88E7-A818A5E3AF9E}" type="presParOf" srcId="{42FAF6A1-8FF8-4D6D-901B-F7D5303A535A}" destId="{1631F2DA-5913-47BA-B5DB-4DBDBB4F7A1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9332E50-88B1-465E-900D-A6646AA639C2}" type="doc">
      <dgm:prSet loTypeId="urn:microsoft.com/office/officeart/2005/8/layout/hierarchy4" loCatId="list" qsTypeId="urn:microsoft.com/office/officeart/2005/8/quickstyle/simple1" qsCatId="simple" csTypeId="urn:microsoft.com/office/officeart/2005/8/colors/accent1_3" csCatId="accent1" phldr="1"/>
      <dgm:spPr/>
      <dgm:t>
        <a:bodyPr/>
        <a:lstStyle/>
        <a:p>
          <a:endParaRPr lang="en-US"/>
        </a:p>
      </dgm:t>
    </dgm:pt>
    <dgm:pt modelId="{1C7C27B4-481A-49A2-A48F-7A72DF8D8F31}">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4 stakeholder meetings/per area</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B6E7A2B5-C30A-42B9-A75F-F79EEF9BBFEE}" type="parTrans" cxnId="{DBAC7F37-D75F-417D-9DAE-6BD52DE58CAB}">
      <dgm:prSet/>
      <dgm:spPr/>
      <dgm:t>
        <a:bodyPr/>
        <a:lstStyle/>
        <a:p>
          <a:endParaRPr lang="en-US"/>
        </a:p>
      </dgm:t>
    </dgm:pt>
    <dgm:pt modelId="{740ACED9-E5A8-4B84-ADB5-DD6033C0FD16}" type="sibTrans" cxnId="{DBAC7F37-D75F-417D-9DAE-6BD52DE58CAB}">
      <dgm:prSet/>
      <dgm:spPr/>
      <dgm:t>
        <a:bodyPr/>
        <a:lstStyle/>
        <a:p>
          <a:endParaRPr lang="en-US"/>
        </a:p>
      </dgm:t>
    </dgm:pt>
    <dgm:pt modelId="{30842E4C-F060-476A-8EF2-47886EEACF14}">
      <dgm:prSet/>
      <dgm:spPr/>
      <dgm:t>
        <a:bodyPr/>
        <a:lstStyle/>
        <a:p>
          <a:r>
            <a:rPr lang="en-US" b="0" dirty="0">
              <a:latin typeface="Open Sans" panose="020B0606030504020204" pitchFamily="34" charset="0"/>
              <a:ea typeface="Open Sans" panose="020B0606030504020204" pitchFamily="34" charset="0"/>
              <a:cs typeface="Open Sans" panose="020B0606030504020204" pitchFamily="34" charset="0"/>
            </a:rPr>
            <a:t>Co-Evaluate the Current Situation and Co-Identify Needs and Problems</a:t>
          </a:r>
        </a:p>
      </dgm:t>
    </dgm:pt>
    <dgm:pt modelId="{B1203FC5-67EB-455E-A729-3E17BB57D44B}" type="parTrans" cxnId="{4BC8D950-4561-4ED8-B420-55EA9A47D993}">
      <dgm:prSet/>
      <dgm:spPr/>
      <dgm:t>
        <a:bodyPr/>
        <a:lstStyle/>
        <a:p>
          <a:endParaRPr lang="en-US"/>
        </a:p>
      </dgm:t>
    </dgm:pt>
    <dgm:pt modelId="{ABB90F24-1985-427E-90C0-48F522578F04}" type="sibTrans" cxnId="{4BC8D950-4561-4ED8-B420-55EA9A47D993}">
      <dgm:prSet/>
      <dgm:spPr/>
      <dgm:t>
        <a:bodyPr/>
        <a:lstStyle/>
        <a:p>
          <a:endParaRPr lang="en-US"/>
        </a:p>
      </dgm:t>
    </dgm:pt>
    <dgm:pt modelId="{7BFC99F7-C770-43F0-9ECD-0BF1FDB716F4}">
      <dgm:prSet/>
      <dgm:spPr/>
      <dgm:t>
        <a:bodyPr/>
        <a:lstStyle/>
        <a:p>
          <a:r>
            <a:rPr lang="en-US" b="0" dirty="0">
              <a:latin typeface="Open Sans" panose="020B0606030504020204" pitchFamily="34" charset="0"/>
              <a:ea typeface="Open Sans" panose="020B0606030504020204" pitchFamily="34" charset="0"/>
              <a:cs typeface="Open Sans" panose="020B0606030504020204" pitchFamily="34" charset="0"/>
            </a:rPr>
            <a:t>Identify Local Good Practices</a:t>
          </a:r>
        </a:p>
      </dgm:t>
    </dgm:pt>
    <dgm:pt modelId="{A4DAED50-CCB2-4618-BCC9-C0832173E7C8}" type="parTrans" cxnId="{416F0431-4D73-4DF0-B270-954264450BC2}">
      <dgm:prSet/>
      <dgm:spPr/>
      <dgm:t>
        <a:bodyPr/>
        <a:lstStyle/>
        <a:p>
          <a:endParaRPr lang="en-US"/>
        </a:p>
      </dgm:t>
    </dgm:pt>
    <dgm:pt modelId="{C44F0AC9-A668-4C79-BB09-814CD9B2A897}" type="sibTrans" cxnId="{416F0431-4D73-4DF0-B270-954264450BC2}">
      <dgm:prSet/>
      <dgm:spPr/>
      <dgm:t>
        <a:bodyPr/>
        <a:lstStyle/>
        <a:p>
          <a:endParaRPr lang="en-US"/>
        </a:p>
      </dgm:t>
    </dgm:pt>
    <dgm:pt modelId="{7C4B447B-28AA-4509-BC97-C1393EED0EE0}">
      <dgm:prSet/>
      <dgm:spPr/>
      <dgm:t>
        <a:bodyPr/>
        <a:lstStyle/>
        <a:p>
          <a:r>
            <a:rPr lang="en-US" b="0" dirty="0">
              <a:latin typeface="Open Sans" panose="020B0606030504020204" pitchFamily="34" charset="0"/>
              <a:ea typeface="Open Sans" panose="020B0606030504020204" pitchFamily="34" charset="0"/>
              <a:cs typeface="Open Sans" panose="020B0606030504020204" pitchFamily="34" charset="0"/>
            </a:rPr>
            <a:t>Co-Understand Adoption of Good Practices from Other Areas</a:t>
          </a:r>
        </a:p>
      </dgm:t>
    </dgm:pt>
    <dgm:pt modelId="{AFB19940-A137-4E30-A3D3-2DBEEBA8CDCF}" type="parTrans" cxnId="{2E01EFC1-BE79-4135-973A-C4FC398B00E6}">
      <dgm:prSet/>
      <dgm:spPr/>
      <dgm:t>
        <a:bodyPr/>
        <a:lstStyle/>
        <a:p>
          <a:endParaRPr lang="en-US"/>
        </a:p>
      </dgm:t>
    </dgm:pt>
    <dgm:pt modelId="{0DF380C5-E88D-4E23-A799-6FEB7466ACA7}" type="sibTrans" cxnId="{2E01EFC1-BE79-4135-973A-C4FC398B00E6}">
      <dgm:prSet/>
      <dgm:spPr/>
      <dgm:t>
        <a:bodyPr/>
        <a:lstStyle/>
        <a:p>
          <a:endParaRPr lang="en-US"/>
        </a:p>
      </dgm:t>
    </dgm:pt>
    <dgm:pt modelId="{26C8EA39-6708-4848-A488-54A646C18942}">
      <dgm:prSet/>
      <dgm:spPr/>
      <dgm:t>
        <a:bodyPr/>
        <a:lstStyle/>
        <a:p>
          <a:r>
            <a:rPr lang="en-US" b="0" dirty="0">
              <a:latin typeface="Open Sans" panose="020B0606030504020204" pitchFamily="34" charset="0"/>
              <a:ea typeface="Open Sans" panose="020B0606030504020204" pitchFamily="34" charset="0"/>
              <a:cs typeface="Open Sans" panose="020B0606030504020204" pitchFamily="34" charset="0"/>
            </a:rPr>
            <a:t>Co-Improve Policy Instruments</a:t>
          </a:r>
        </a:p>
      </dgm:t>
    </dgm:pt>
    <dgm:pt modelId="{2F2295AE-34D7-42C8-8C89-6A6DEC461772}" type="parTrans" cxnId="{D02C8C20-E449-45CC-A8E3-44A4B78CBA7A}">
      <dgm:prSet/>
      <dgm:spPr/>
      <dgm:t>
        <a:bodyPr/>
        <a:lstStyle/>
        <a:p>
          <a:endParaRPr lang="en-US"/>
        </a:p>
      </dgm:t>
    </dgm:pt>
    <dgm:pt modelId="{86827986-2BC2-4E2E-9BC7-219BB28937E9}" type="sibTrans" cxnId="{D02C8C20-E449-45CC-A8E3-44A4B78CBA7A}">
      <dgm:prSet/>
      <dgm:spPr/>
      <dgm:t>
        <a:bodyPr/>
        <a:lstStyle/>
        <a:p>
          <a:endParaRPr lang="en-US"/>
        </a:p>
      </dgm:t>
    </dgm:pt>
    <dgm:pt modelId="{41BCFEFB-897E-4216-BF52-3EA6DD07510D}">
      <dgm:prSet/>
      <dgm:spPr/>
      <dgm:t>
        <a:bodyPr/>
        <a:lstStyle/>
        <a:p>
          <a:r>
            <a:rPr lang="en-US" b="0" dirty="0">
              <a:latin typeface="Open Sans" panose="020B0606030504020204" pitchFamily="34" charset="0"/>
              <a:ea typeface="Open Sans" panose="020B0606030504020204" pitchFamily="34" charset="0"/>
              <a:cs typeface="Open Sans" panose="020B0606030504020204" pitchFamily="34" charset="0"/>
            </a:rPr>
            <a:t>Objectives per meeting</a:t>
          </a:r>
        </a:p>
      </dgm:t>
    </dgm:pt>
    <dgm:pt modelId="{18705DBE-3557-4114-8774-52EFAB72AFC6}" type="sibTrans" cxnId="{5DF5A3D9-126E-4F1A-9942-C4E5D900BAF4}">
      <dgm:prSet/>
      <dgm:spPr/>
      <dgm:t>
        <a:bodyPr/>
        <a:lstStyle/>
        <a:p>
          <a:endParaRPr lang="en-US"/>
        </a:p>
      </dgm:t>
    </dgm:pt>
    <dgm:pt modelId="{D7DE92AB-2DED-4FCB-B585-421E8482836E}" type="parTrans" cxnId="{5DF5A3D9-126E-4F1A-9942-C4E5D900BAF4}">
      <dgm:prSet/>
      <dgm:spPr/>
      <dgm:t>
        <a:bodyPr/>
        <a:lstStyle/>
        <a:p>
          <a:endParaRPr lang="en-US"/>
        </a:p>
      </dgm:t>
    </dgm:pt>
    <dgm:pt modelId="{032FCF3F-5581-40CF-AF3E-90994AA02244}" type="pres">
      <dgm:prSet presAssocID="{89332E50-88B1-465E-900D-A6646AA639C2}" presName="Name0" presStyleCnt="0">
        <dgm:presLayoutVars>
          <dgm:chPref val="1"/>
          <dgm:dir/>
          <dgm:animOne val="branch"/>
          <dgm:animLvl val="lvl"/>
          <dgm:resizeHandles/>
        </dgm:presLayoutVars>
      </dgm:prSet>
      <dgm:spPr/>
    </dgm:pt>
    <dgm:pt modelId="{F76C43A7-86A0-432D-89E1-1A1B678E7B11}" type="pres">
      <dgm:prSet presAssocID="{1C7C27B4-481A-49A2-A48F-7A72DF8D8F31}" presName="vertOne" presStyleCnt="0"/>
      <dgm:spPr/>
    </dgm:pt>
    <dgm:pt modelId="{42A90CAA-6DED-456E-A1E4-2B0A0510E1EF}" type="pres">
      <dgm:prSet presAssocID="{1C7C27B4-481A-49A2-A48F-7A72DF8D8F31}" presName="txOne" presStyleLbl="node0" presStyleIdx="0" presStyleCnt="1">
        <dgm:presLayoutVars>
          <dgm:chPref val="3"/>
        </dgm:presLayoutVars>
      </dgm:prSet>
      <dgm:spPr/>
    </dgm:pt>
    <dgm:pt modelId="{58BA26C6-31D7-427B-A86E-D5FE38BDA69A}" type="pres">
      <dgm:prSet presAssocID="{1C7C27B4-481A-49A2-A48F-7A72DF8D8F31}" presName="parTransOne" presStyleCnt="0"/>
      <dgm:spPr/>
    </dgm:pt>
    <dgm:pt modelId="{60208090-A646-4B06-AD65-E8A358917F48}" type="pres">
      <dgm:prSet presAssocID="{1C7C27B4-481A-49A2-A48F-7A72DF8D8F31}" presName="horzOne" presStyleCnt="0"/>
      <dgm:spPr/>
    </dgm:pt>
    <dgm:pt modelId="{19F0ADF5-B456-4FD7-8A80-159D74F23C30}" type="pres">
      <dgm:prSet presAssocID="{41BCFEFB-897E-4216-BF52-3EA6DD07510D}" presName="vertTwo" presStyleCnt="0"/>
      <dgm:spPr/>
    </dgm:pt>
    <dgm:pt modelId="{A3CCA27C-E2D1-4ED4-A30E-30F10E1523E0}" type="pres">
      <dgm:prSet presAssocID="{41BCFEFB-897E-4216-BF52-3EA6DD07510D}" presName="txTwo" presStyleLbl="node2" presStyleIdx="0" presStyleCnt="1">
        <dgm:presLayoutVars>
          <dgm:chPref val="3"/>
        </dgm:presLayoutVars>
      </dgm:prSet>
      <dgm:spPr/>
    </dgm:pt>
    <dgm:pt modelId="{67B198AC-49B1-44EE-BB65-B3E3215B2CC2}" type="pres">
      <dgm:prSet presAssocID="{41BCFEFB-897E-4216-BF52-3EA6DD07510D}" presName="parTransTwo" presStyleCnt="0"/>
      <dgm:spPr/>
    </dgm:pt>
    <dgm:pt modelId="{03426632-B84E-48DB-B3F0-4131ACABC9FA}" type="pres">
      <dgm:prSet presAssocID="{41BCFEFB-897E-4216-BF52-3EA6DD07510D}" presName="horzTwo" presStyleCnt="0"/>
      <dgm:spPr/>
    </dgm:pt>
    <dgm:pt modelId="{09B60213-AF21-4048-9FD8-9F1F9648C8D2}" type="pres">
      <dgm:prSet presAssocID="{30842E4C-F060-476A-8EF2-47886EEACF14}" presName="vertThree" presStyleCnt="0"/>
      <dgm:spPr/>
    </dgm:pt>
    <dgm:pt modelId="{C04594AD-5457-4FD6-BCE4-057F29E1175C}" type="pres">
      <dgm:prSet presAssocID="{30842E4C-F060-476A-8EF2-47886EEACF14}" presName="txThree" presStyleLbl="node3" presStyleIdx="0" presStyleCnt="4">
        <dgm:presLayoutVars>
          <dgm:chPref val="3"/>
        </dgm:presLayoutVars>
      </dgm:prSet>
      <dgm:spPr/>
    </dgm:pt>
    <dgm:pt modelId="{CBCF6CFD-9C18-441D-AE6D-74C3A335A37B}" type="pres">
      <dgm:prSet presAssocID="{30842E4C-F060-476A-8EF2-47886EEACF14}" presName="horzThree" presStyleCnt="0"/>
      <dgm:spPr/>
    </dgm:pt>
    <dgm:pt modelId="{31A052C8-D7BB-4BF3-948E-9473EDEEBA92}" type="pres">
      <dgm:prSet presAssocID="{ABB90F24-1985-427E-90C0-48F522578F04}" presName="sibSpaceThree" presStyleCnt="0"/>
      <dgm:spPr/>
    </dgm:pt>
    <dgm:pt modelId="{19241B82-2F0E-4306-89FC-907BA506E711}" type="pres">
      <dgm:prSet presAssocID="{7BFC99F7-C770-43F0-9ECD-0BF1FDB716F4}" presName="vertThree" presStyleCnt="0"/>
      <dgm:spPr/>
    </dgm:pt>
    <dgm:pt modelId="{8E1C2528-EE4E-4CE7-A8A8-BEF4660F91CA}" type="pres">
      <dgm:prSet presAssocID="{7BFC99F7-C770-43F0-9ECD-0BF1FDB716F4}" presName="txThree" presStyleLbl="node3" presStyleIdx="1" presStyleCnt="4">
        <dgm:presLayoutVars>
          <dgm:chPref val="3"/>
        </dgm:presLayoutVars>
      </dgm:prSet>
      <dgm:spPr/>
    </dgm:pt>
    <dgm:pt modelId="{13397982-0305-435D-A719-04CD07C624B2}" type="pres">
      <dgm:prSet presAssocID="{7BFC99F7-C770-43F0-9ECD-0BF1FDB716F4}" presName="horzThree" presStyleCnt="0"/>
      <dgm:spPr/>
    </dgm:pt>
    <dgm:pt modelId="{F0C9D915-A53B-497A-B309-76F0216F624F}" type="pres">
      <dgm:prSet presAssocID="{C44F0AC9-A668-4C79-BB09-814CD9B2A897}" presName="sibSpaceThree" presStyleCnt="0"/>
      <dgm:spPr/>
    </dgm:pt>
    <dgm:pt modelId="{4D5187D0-49AD-4852-ADB1-3DC097F9286A}" type="pres">
      <dgm:prSet presAssocID="{7C4B447B-28AA-4509-BC97-C1393EED0EE0}" presName="vertThree" presStyleCnt="0"/>
      <dgm:spPr/>
    </dgm:pt>
    <dgm:pt modelId="{B126BC42-6B7D-4247-B518-9C248E96B94C}" type="pres">
      <dgm:prSet presAssocID="{7C4B447B-28AA-4509-BC97-C1393EED0EE0}" presName="txThree" presStyleLbl="node3" presStyleIdx="2" presStyleCnt="4">
        <dgm:presLayoutVars>
          <dgm:chPref val="3"/>
        </dgm:presLayoutVars>
      </dgm:prSet>
      <dgm:spPr/>
    </dgm:pt>
    <dgm:pt modelId="{1DDEF757-BE5D-43AB-92FE-C211A8A55525}" type="pres">
      <dgm:prSet presAssocID="{7C4B447B-28AA-4509-BC97-C1393EED0EE0}" presName="horzThree" presStyleCnt="0"/>
      <dgm:spPr/>
    </dgm:pt>
    <dgm:pt modelId="{BBCBB2C5-4D9E-4C6E-9DD6-3B9240CFA0FD}" type="pres">
      <dgm:prSet presAssocID="{0DF380C5-E88D-4E23-A799-6FEB7466ACA7}" presName="sibSpaceThree" presStyleCnt="0"/>
      <dgm:spPr/>
    </dgm:pt>
    <dgm:pt modelId="{DDFA00F4-AF90-43B6-A13F-3BC198AC247C}" type="pres">
      <dgm:prSet presAssocID="{26C8EA39-6708-4848-A488-54A646C18942}" presName="vertThree" presStyleCnt="0"/>
      <dgm:spPr/>
    </dgm:pt>
    <dgm:pt modelId="{A6862D5B-A5D7-4AF6-B8EA-100730EF6D4A}" type="pres">
      <dgm:prSet presAssocID="{26C8EA39-6708-4848-A488-54A646C18942}" presName="txThree" presStyleLbl="node3" presStyleIdx="3" presStyleCnt="4">
        <dgm:presLayoutVars>
          <dgm:chPref val="3"/>
        </dgm:presLayoutVars>
      </dgm:prSet>
      <dgm:spPr/>
    </dgm:pt>
    <dgm:pt modelId="{699B7DB6-8CD6-4017-890E-B2F4199C3FC9}" type="pres">
      <dgm:prSet presAssocID="{26C8EA39-6708-4848-A488-54A646C18942}" presName="horzThree" presStyleCnt="0"/>
      <dgm:spPr/>
    </dgm:pt>
  </dgm:ptLst>
  <dgm:cxnLst>
    <dgm:cxn modelId="{E9705803-DDF2-430B-8CC6-4CB39CBE1EFA}" type="presOf" srcId="{1C7C27B4-481A-49A2-A48F-7A72DF8D8F31}" destId="{42A90CAA-6DED-456E-A1E4-2B0A0510E1EF}" srcOrd="0" destOrd="0" presId="urn:microsoft.com/office/officeart/2005/8/layout/hierarchy4"/>
    <dgm:cxn modelId="{89D20A0D-214C-4FA9-80A7-10B1568F5F01}" type="presOf" srcId="{30842E4C-F060-476A-8EF2-47886EEACF14}" destId="{C04594AD-5457-4FD6-BCE4-057F29E1175C}" srcOrd="0" destOrd="0" presId="urn:microsoft.com/office/officeart/2005/8/layout/hierarchy4"/>
    <dgm:cxn modelId="{D02C8C20-E449-45CC-A8E3-44A4B78CBA7A}" srcId="{41BCFEFB-897E-4216-BF52-3EA6DD07510D}" destId="{26C8EA39-6708-4848-A488-54A646C18942}" srcOrd="3" destOrd="0" parTransId="{2F2295AE-34D7-42C8-8C89-6A6DEC461772}" sibTransId="{86827986-2BC2-4E2E-9BC7-219BB28937E9}"/>
    <dgm:cxn modelId="{67F84C26-8CF0-4F17-8E0C-9851ECC24659}" type="presOf" srcId="{7BFC99F7-C770-43F0-9ECD-0BF1FDB716F4}" destId="{8E1C2528-EE4E-4CE7-A8A8-BEF4660F91CA}" srcOrd="0" destOrd="0" presId="urn:microsoft.com/office/officeart/2005/8/layout/hierarchy4"/>
    <dgm:cxn modelId="{5D31BD28-033F-4562-8042-3FC76F1F000A}" type="presOf" srcId="{89332E50-88B1-465E-900D-A6646AA639C2}" destId="{032FCF3F-5581-40CF-AF3E-90994AA02244}" srcOrd="0" destOrd="0" presId="urn:microsoft.com/office/officeart/2005/8/layout/hierarchy4"/>
    <dgm:cxn modelId="{416F0431-4D73-4DF0-B270-954264450BC2}" srcId="{41BCFEFB-897E-4216-BF52-3EA6DD07510D}" destId="{7BFC99F7-C770-43F0-9ECD-0BF1FDB716F4}" srcOrd="1" destOrd="0" parTransId="{A4DAED50-CCB2-4618-BCC9-C0832173E7C8}" sibTransId="{C44F0AC9-A668-4C79-BB09-814CD9B2A897}"/>
    <dgm:cxn modelId="{DBAC7F37-D75F-417D-9DAE-6BD52DE58CAB}" srcId="{89332E50-88B1-465E-900D-A6646AA639C2}" destId="{1C7C27B4-481A-49A2-A48F-7A72DF8D8F31}" srcOrd="0" destOrd="0" parTransId="{B6E7A2B5-C30A-42B9-A75F-F79EEF9BBFEE}" sibTransId="{740ACED9-E5A8-4B84-ADB5-DD6033C0FD16}"/>
    <dgm:cxn modelId="{4BC8D950-4561-4ED8-B420-55EA9A47D993}" srcId="{41BCFEFB-897E-4216-BF52-3EA6DD07510D}" destId="{30842E4C-F060-476A-8EF2-47886EEACF14}" srcOrd="0" destOrd="0" parTransId="{B1203FC5-67EB-455E-A729-3E17BB57D44B}" sibTransId="{ABB90F24-1985-427E-90C0-48F522578F04}"/>
    <dgm:cxn modelId="{8772AAC0-EDD5-4140-8DED-553B557DD31E}" type="presOf" srcId="{41BCFEFB-897E-4216-BF52-3EA6DD07510D}" destId="{A3CCA27C-E2D1-4ED4-A30E-30F10E1523E0}" srcOrd="0" destOrd="0" presId="urn:microsoft.com/office/officeart/2005/8/layout/hierarchy4"/>
    <dgm:cxn modelId="{2E01EFC1-BE79-4135-973A-C4FC398B00E6}" srcId="{41BCFEFB-897E-4216-BF52-3EA6DD07510D}" destId="{7C4B447B-28AA-4509-BC97-C1393EED0EE0}" srcOrd="2" destOrd="0" parTransId="{AFB19940-A137-4E30-A3D3-2DBEEBA8CDCF}" sibTransId="{0DF380C5-E88D-4E23-A799-6FEB7466ACA7}"/>
    <dgm:cxn modelId="{409756C8-F2F5-42F4-AA72-12918DDE9A91}" type="presOf" srcId="{26C8EA39-6708-4848-A488-54A646C18942}" destId="{A6862D5B-A5D7-4AF6-B8EA-100730EF6D4A}" srcOrd="0" destOrd="0" presId="urn:microsoft.com/office/officeart/2005/8/layout/hierarchy4"/>
    <dgm:cxn modelId="{95737ECE-A490-4A37-A7BC-AE06F5BA9203}" type="presOf" srcId="{7C4B447B-28AA-4509-BC97-C1393EED0EE0}" destId="{B126BC42-6B7D-4247-B518-9C248E96B94C}" srcOrd="0" destOrd="0" presId="urn:microsoft.com/office/officeart/2005/8/layout/hierarchy4"/>
    <dgm:cxn modelId="{5DF5A3D9-126E-4F1A-9942-C4E5D900BAF4}" srcId="{1C7C27B4-481A-49A2-A48F-7A72DF8D8F31}" destId="{41BCFEFB-897E-4216-BF52-3EA6DD07510D}" srcOrd="0" destOrd="0" parTransId="{D7DE92AB-2DED-4FCB-B585-421E8482836E}" sibTransId="{18705DBE-3557-4114-8774-52EFAB72AFC6}"/>
    <dgm:cxn modelId="{95068B05-7A33-4464-A230-975C84ACEFA3}" type="presParOf" srcId="{032FCF3F-5581-40CF-AF3E-90994AA02244}" destId="{F76C43A7-86A0-432D-89E1-1A1B678E7B11}" srcOrd="0" destOrd="0" presId="urn:microsoft.com/office/officeart/2005/8/layout/hierarchy4"/>
    <dgm:cxn modelId="{635A2DB1-322A-424E-8FF3-349B94D8FD7E}" type="presParOf" srcId="{F76C43A7-86A0-432D-89E1-1A1B678E7B11}" destId="{42A90CAA-6DED-456E-A1E4-2B0A0510E1EF}" srcOrd="0" destOrd="0" presId="urn:microsoft.com/office/officeart/2005/8/layout/hierarchy4"/>
    <dgm:cxn modelId="{4932696B-8380-4872-8111-A72BD3F26FA9}" type="presParOf" srcId="{F76C43A7-86A0-432D-89E1-1A1B678E7B11}" destId="{58BA26C6-31D7-427B-A86E-D5FE38BDA69A}" srcOrd="1" destOrd="0" presId="urn:microsoft.com/office/officeart/2005/8/layout/hierarchy4"/>
    <dgm:cxn modelId="{E0904827-1A5A-47BB-B42C-460467823A75}" type="presParOf" srcId="{F76C43A7-86A0-432D-89E1-1A1B678E7B11}" destId="{60208090-A646-4B06-AD65-E8A358917F48}" srcOrd="2" destOrd="0" presId="urn:microsoft.com/office/officeart/2005/8/layout/hierarchy4"/>
    <dgm:cxn modelId="{6CFC885C-0D98-457F-9780-E41BACE6D1D2}" type="presParOf" srcId="{60208090-A646-4B06-AD65-E8A358917F48}" destId="{19F0ADF5-B456-4FD7-8A80-159D74F23C30}" srcOrd="0" destOrd="0" presId="urn:microsoft.com/office/officeart/2005/8/layout/hierarchy4"/>
    <dgm:cxn modelId="{A3DE534D-A5B3-453D-9445-5FF75C322E4B}" type="presParOf" srcId="{19F0ADF5-B456-4FD7-8A80-159D74F23C30}" destId="{A3CCA27C-E2D1-4ED4-A30E-30F10E1523E0}" srcOrd="0" destOrd="0" presId="urn:microsoft.com/office/officeart/2005/8/layout/hierarchy4"/>
    <dgm:cxn modelId="{A1A683E1-63D8-40E3-B64D-8F7724800433}" type="presParOf" srcId="{19F0ADF5-B456-4FD7-8A80-159D74F23C30}" destId="{67B198AC-49B1-44EE-BB65-B3E3215B2CC2}" srcOrd="1" destOrd="0" presId="urn:microsoft.com/office/officeart/2005/8/layout/hierarchy4"/>
    <dgm:cxn modelId="{06C83EB2-13C8-4336-8C51-2CB0035ECFAD}" type="presParOf" srcId="{19F0ADF5-B456-4FD7-8A80-159D74F23C30}" destId="{03426632-B84E-48DB-B3F0-4131ACABC9FA}" srcOrd="2" destOrd="0" presId="urn:microsoft.com/office/officeart/2005/8/layout/hierarchy4"/>
    <dgm:cxn modelId="{FBDE9CAF-E744-47C8-908F-6143A362153B}" type="presParOf" srcId="{03426632-B84E-48DB-B3F0-4131ACABC9FA}" destId="{09B60213-AF21-4048-9FD8-9F1F9648C8D2}" srcOrd="0" destOrd="0" presId="urn:microsoft.com/office/officeart/2005/8/layout/hierarchy4"/>
    <dgm:cxn modelId="{45EAA986-FBCC-480E-8026-F12FC1DE6255}" type="presParOf" srcId="{09B60213-AF21-4048-9FD8-9F1F9648C8D2}" destId="{C04594AD-5457-4FD6-BCE4-057F29E1175C}" srcOrd="0" destOrd="0" presId="urn:microsoft.com/office/officeart/2005/8/layout/hierarchy4"/>
    <dgm:cxn modelId="{29C6D577-54C2-48A1-8AF5-16E537AD30F9}" type="presParOf" srcId="{09B60213-AF21-4048-9FD8-9F1F9648C8D2}" destId="{CBCF6CFD-9C18-441D-AE6D-74C3A335A37B}" srcOrd="1" destOrd="0" presId="urn:microsoft.com/office/officeart/2005/8/layout/hierarchy4"/>
    <dgm:cxn modelId="{5D5C2230-07B6-42DE-BB5A-16C7ED65DB7F}" type="presParOf" srcId="{03426632-B84E-48DB-B3F0-4131ACABC9FA}" destId="{31A052C8-D7BB-4BF3-948E-9473EDEEBA92}" srcOrd="1" destOrd="0" presId="urn:microsoft.com/office/officeart/2005/8/layout/hierarchy4"/>
    <dgm:cxn modelId="{EE3C7994-73C8-4DA6-8E7A-91F1F99BC9B3}" type="presParOf" srcId="{03426632-B84E-48DB-B3F0-4131ACABC9FA}" destId="{19241B82-2F0E-4306-89FC-907BA506E711}" srcOrd="2" destOrd="0" presId="urn:microsoft.com/office/officeart/2005/8/layout/hierarchy4"/>
    <dgm:cxn modelId="{40CE73E9-35B4-449A-B418-697EE47F4FE5}" type="presParOf" srcId="{19241B82-2F0E-4306-89FC-907BA506E711}" destId="{8E1C2528-EE4E-4CE7-A8A8-BEF4660F91CA}" srcOrd="0" destOrd="0" presId="urn:microsoft.com/office/officeart/2005/8/layout/hierarchy4"/>
    <dgm:cxn modelId="{4415963A-527A-49A6-91CD-1D15AF4BDA4D}" type="presParOf" srcId="{19241B82-2F0E-4306-89FC-907BA506E711}" destId="{13397982-0305-435D-A719-04CD07C624B2}" srcOrd="1" destOrd="0" presId="urn:microsoft.com/office/officeart/2005/8/layout/hierarchy4"/>
    <dgm:cxn modelId="{6182115E-FF00-4DE0-9979-463DCEEF232C}" type="presParOf" srcId="{03426632-B84E-48DB-B3F0-4131ACABC9FA}" destId="{F0C9D915-A53B-497A-B309-76F0216F624F}" srcOrd="3" destOrd="0" presId="urn:microsoft.com/office/officeart/2005/8/layout/hierarchy4"/>
    <dgm:cxn modelId="{6945DA42-29B6-4C09-A2E7-60139126C8D3}" type="presParOf" srcId="{03426632-B84E-48DB-B3F0-4131ACABC9FA}" destId="{4D5187D0-49AD-4852-ADB1-3DC097F9286A}" srcOrd="4" destOrd="0" presId="urn:microsoft.com/office/officeart/2005/8/layout/hierarchy4"/>
    <dgm:cxn modelId="{C17D2F38-393F-49B0-928C-7BAEF5AB9278}" type="presParOf" srcId="{4D5187D0-49AD-4852-ADB1-3DC097F9286A}" destId="{B126BC42-6B7D-4247-B518-9C248E96B94C}" srcOrd="0" destOrd="0" presId="urn:microsoft.com/office/officeart/2005/8/layout/hierarchy4"/>
    <dgm:cxn modelId="{99E4B197-97B4-4D7A-9230-1C993CC29E28}" type="presParOf" srcId="{4D5187D0-49AD-4852-ADB1-3DC097F9286A}" destId="{1DDEF757-BE5D-43AB-92FE-C211A8A55525}" srcOrd="1" destOrd="0" presId="urn:microsoft.com/office/officeart/2005/8/layout/hierarchy4"/>
    <dgm:cxn modelId="{B8236977-F1B1-4259-AF7F-6BF5F2A77659}" type="presParOf" srcId="{03426632-B84E-48DB-B3F0-4131ACABC9FA}" destId="{BBCBB2C5-4D9E-4C6E-9DD6-3B9240CFA0FD}" srcOrd="5" destOrd="0" presId="urn:microsoft.com/office/officeart/2005/8/layout/hierarchy4"/>
    <dgm:cxn modelId="{DBA6B060-F980-45B5-A9B1-46A34492E4D3}" type="presParOf" srcId="{03426632-B84E-48DB-B3F0-4131ACABC9FA}" destId="{DDFA00F4-AF90-43B6-A13F-3BC198AC247C}" srcOrd="6" destOrd="0" presId="urn:microsoft.com/office/officeart/2005/8/layout/hierarchy4"/>
    <dgm:cxn modelId="{D4A5060D-9BC8-4C9C-B113-48A4BF8FDA0E}" type="presParOf" srcId="{DDFA00F4-AF90-43B6-A13F-3BC198AC247C}" destId="{A6862D5B-A5D7-4AF6-B8EA-100730EF6D4A}" srcOrd="0" destOrd="0" presId="urn:microsoft.com/office/officeart/2005/8/layout/hierarchy4"/>
    <dgm:cxn modelId="{B5C3DA40-0A42-46BF-8EAC-9EE014821167}" type="presParOf" srcId="{DDFA00F4-AF90-43B6-A13F-3BC198AC247C}" destId="{699B7DB6-8CD6-4017-890E-B2F4199C3FC9}"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204F9FA-69BA-44E1-AA88-C8ADE4FC04E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6E27419-787B-47AA-BA08-97F5BE074DA6}">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Output Indicators: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EFAFBE9A-E574-454C-A3E7-A13033D2BE2B}" type="parTrans" cxnId="{D8E31C66-1C13-4DB9-B9AC-B54CDE8DCDF3}">
      <dgm:prSet/>
      <dgm:spPr/>
      <dgm:t>
        <a:bodyPr/>
        <a:lstStyle/>
        <a:p>
          <a:endParaRPr lang="en-US"/>
        </a:p>
      </dgm:t>
    </dgm:pt>
    <dgm:pt modelId="{2B964D63-687E-4933-B877-206B15D1BE0B}" type="sibTrans" cxnId="{D8E31C66-1C13-4DB9-B9AC-B54CDE8DCDF3}">
      <dgm:prSet/>
      <dgm:spPr/>
      <dgm:t>
        <a:bodyPr/>
        <a:lstStyle/>
        <a:p>
          <a:endParaRPr lang="en-US"/>
        </a:p>
      </dgm:t>
    </dgm:pt>
    <dgm:pt modelId="{7AC3CBDC-4634-4EBE-8EC7-4AD45578C9B4}">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Number of organizations cooperating across borders</a:t>
          </a:r>
        </a:p>
      </dgm:t>
    </dgm:pt>
    <dgm:pt modelId="{6ACE8632-71EE-4D7E-AFDB-13DAC3419722}" type="parTrans" cxnId="{AB43CC06-BC35-49A3-BEAC-ADAF4C6E9550}">
      <dgm:prSet/>
      <dgm:spPr/>
      <dgm:t>
        <a:bodyPr/>
        <a:lstStyle/>
        <a:p>
          <a:endParaRPr lang="en-US"/>
        </a:p>
      </dgm:t>
    </dgm:pt>
    <dgm:pt modelId="{27F74093-470A-47EA-A333-A687113FE7E9}" type="sibTrans" cxnId="{AB43CC06-BC35-49A3-BEAC-ADAF4C6E9550}">
      <dgm:prSet/>
      <dgm:spPr/>
      <dgm:t>
        <a:bodyPr/>
        <a:lstStyle/>
        <a:p>
          <a:endParaRPr lang="en-US"/>
        </a:p>
      </dgm:t>
    </dgm:pt>
    <dgm:pt modelId="{E31101AB-8C76-44C7-916A-32BECB85D061}">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Number of policy instruments addressed</a:t>
          </a:r>
        </a:p>
      </dgm:t>
    </dgm:pt>
    <dgm:pt modelId="{13A13C4F-F532-4B25-9B50-E30C777D45B7}" type="parTrans" cxnId="{5E6FF265-B3C8-4F87-AAF0-88307C03549B}">
      <dgm:prSet/>
      <dgm:spPr/>
      <dgm:t>
        <a:bodyPr/>
        <a:lstStyle/>
        <a:p>
          <a:endParaRPr lang="en-US"/>
        </a:p>
      </dgm:t>
    </dgm:pt>
    <dgm:pt modelId="{A061D284-8C07-4CA2-A7B2-62892BD561A0}" type="sibTrans" cxnId="{5E6FF265-B3C8-4F87-AAF0-88307C03549B}">
      <dgm:prSet/>
      <dgm:spPr/>
      <dgm:t>
        <a:bodyPr/>
        <a:lstStyle/>
        <a:p>
          <a:endParaRPr lang="en-US"/>
        </a:p>
      </dgm:t>
    </dgm:pt>
    <dgm:pt modelId="{2F2E608D-C2ED-4D56-AB06-7395C2F7A368}">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Number of good practices identified</a:t>
          </a:r>
        </a:p>
      </dgm:t>
    </dgm:pt>
    <dgm:pt modelId="{F6CFEF56-1430-4A4F-B0D4-DDEE33E3FB74}" type="parTrans" cxnId="{A31A4E6F-2F35-475A-9033-84B01C5E17D1}">
      <dgm:prSet/>
      <dgm:spPr/>
      <dgm:t>
        <a:bodyPr/>
        <a:lstStyle/>
        <a:p>
          <a:endParaRPr lang="en-US"/>
        </a:p>
      </dgm:t>
    </dgm:pt>
    <dgm:pt modelId="{BAB5713E-CB40-4357-8396-189D73194108}" type="sibTrans" cxnId="{A31A4E6F-2F35-475A-9033-84B01C5E17D1}">
      <dgm:prSet/>
      <dgm:spPr/>
      <dgm:t>
        <a:bodyPr/>
        <a:lstStyle/>
        <a:p>
          <a:endParaRPr lang="en-US"/>
        </a:p>
      </dgm:t>
    </dgm:pt>
    <dgm:pt modelId="{5AEB6E67-D001-4555-AC31-99B06947E194}">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Number of interregional policy learning events organized</a:t>
          </a:r>
        </a:p>
      </dgm:t>
    </dgm:pt>
    <dgm:pt modelId="{387B0382-274F-4521-A114-BBD27DFF37D7}" type="parTrans" cxnId="{321AC194-E12A-41D2-81EC-DDBA909FA43D}">
      <dgm:prSet/>
      <dgm:spPr/>
      <dgm:t>
        <a:bodyPr/>
        <a:lstStyle/>
        <a:p>
          <a:endParaRPr lang="en-US"/>
        </a:p>
      </dgm:t>
    </dgm:pt>
    <dgm:pt modelId="{DD1927B1-06D7-4939-A7C0-180736E9D573}" type="sibTrans" cxnId="{321AC194-E12A-41D2-81EC-DDBA909FA43D}">
      <dgm:prSet/>
      <dgm:spPr/>
      <dgm:t>
        <a:bodyPr/>
        <a:lstStyle/>
        <a:p>
          <a:endParaRPr lang="en-US"/>
        </a:p>
      </dgm:t>
    </dgm:pt>
    <dgm:pt modelId="{C762F0B4-AB5D-41CB-B8EB-F8DEDD394829}" type="pres">
      <dgm:prSet presAssocID="{5204F9FA-69BA-44E1-AA88-C8ADE4FC04E0}" presName="linear" presStyleCnt="0">
        <dgm:presLayoutVars>
          <dgm:animLvl val="lvl"/>
          <dgm:resizeHandles val="exact"/>
        </dgm:presLayoutVars>
      </dgm:prSet>
      <dgm:spPr/>
    </dgm:pt>
    <dgm:pt modelId="{0FBA9BC3-A3E8-4917-B9F2-A53ECA011042}" type="pres">
      <dgm:prSet presAssocID="{06E27419-787B-47AA-BA08-97F5BE074DA6}" presName="parentText" presStyleLbl="node1" presStyleIdx="0" presStyleCnt="1">
        <dgm:presLayoutVars>
          <dgm:chMax val="0"/>
          <dgm:bulletEnabled val="1"/>
        </dgm:presLayoutVars>
      </dgm:prSet>
      <dgm:spPr/>
    </dgm:pt>
    <dgm:pt modelId="{3F700A3D-69FF-4C8F-BA6D-7A67D9239E6C}" type="pres">
      <dgm:prSet presAssocID="{06E27419-787B-47AA-BA08-97F5BE074DA6}" presName="childText" presStyleLbl="revTx" presStyleIdx="0" presStyleCnt="1">
        <dgm:presLayoutVars>
          <dgm:bulletEnabled val="1"/>
        </dgm:presLayoutVars>
      </dgm:prSet>
      <dgm:spPr/>
    </dgm:pt>
  </dgm:ptLst>
  <dgm:cxnLst>
    <dgm:cxn modelId="{AB43CC06-BC35-49A3-BEAC-ADAF4C6E9550}" srcId="{06E27419-787B-47AA-BA08-97F5BE074DA6}" destId="{7AC3CBDC-4634-4EBE-8EC7-4AD45578C9B4}" srcOrd="0" destOrd="0" parTransId="{6ACE8632-71EE-4D7E-AFDB-13DAC3419722}" sibTransId="{27F74093-470A-47EA-A333-A687113FE7E9}"/>
    <dgm:cxn modelId="{D6FE7C09-7AE8-4E2B-97D8-DE72388404FC}" type="presOf" srcId="{5204F9FA-69BA-44E1-AA88-C8ADE4FC04E0}" destId="{C762F0B4-AB5D-41CB-B8EB-F8DEDD394829}" srcOrd="0" destOrd="0" presId="urn:microsoft.com/office/officeart/2005/8/layout/vList2"/>
    <dgm:cxn modelId="{D013722A-B8D3-4B14-AF62-1C2E369A9FFB}" type="presOf" srcId="{E31101AB-8C76-44C7-916A-32BECB85D061}" destId="{3F700A3D-69FF-4C8F-BA6D-7A67D9239E6C}" srcOrd="0" destOrd="1" presId="urn:microsoft.com/office/officeart/2005/8/layout/vList2"/>
    <dgm:cxn modelId="{FE66445F-5382-4818-AD46-C16DCB7AC580}" type="presOf" srcId="{2F2E608D-C2ED-4D56-AB06-7395C2F7A368}" destId="{3F700A3D-69FF-4C8F-BA6D-7A67D9239E6C}" srcOrd="0" destOrd="2" presId="urn:microsoft.com/office/officeart/2005/8/layout/vList2"/>
    <dgm:cxn modelId="{5E6FF265-B3C8-4F87-AAF0-88307C03549B}" srcId="{06E27419-787B-47AA-BA08-97F5BE074DA6}" destId="{E31101AB-8C76-44C7-916A-32BECB85D061}" srcOrd="1" destOrd="0" parTransId="{13A13C4F-F532-4B25-9B50-E30C777D45B7}" sibTransId="{A061D284-8C07-4CA2-A7B2-62892BD561A0}"/>
    <dgm:cxn modelId="{D8E31C66-1C13-4DB9-B9AC-B54CDE8DCDF3}" srcId="{5204F9FA-69BA-44E1-AA88-C8ADE4FC04E0}" destId="{06E27419-787B-47AA-BA08-97F5BE074DA6}" srcOrd="0" destOrd="0" parTransId="{EFAFBE9A-E574-454C-A3E7-A13033D2BE2B}" sibTransId="{2B964D63-687E-4933-B877-206B15D1BE0B}"/>
    <dgm:cxn modelId="{A31A4E6F-2F35-475A-9033-84B01C5E17D1}" srcId="{06E27419-787B-47AA-BA08-97F5BE074DA6}" destId="{2F2E608D-C2ED-4D56-AB06-7395C2F7A368}" srcOrd="2" destOrd="0" parTransId="{F6CFEF56-1430-4A4F-B0D4-DDEE33E3FB74}" sibTransId="{BAB5713E-CB40-4357-8396-189D73194108}"/>
    <dgm:cxn modelId="{321AC194-E12A-41D2-81EC-DDBA909FA43D}" srcId="{06E27419-787B-47AA-BA08-97F5BE074DA6}" destId="{5AEB6E67-D001-4555-AC31-99B06947E194}" srcOrd="3" destOrd="0" parTransId="{387B0382-274F-4521-A114-BBD27DFF37D7}" sibTransId="{DD1927B1-06D7-4939-A7C0-180736E9D573}"/>
    <dgm:cxn modelId="{36F74498-FF49-4BE9-9406-DDDEC375B31F}" type="presOf" srcId="{7AC3CBDC-4634-4EBE-8EC7-4AD45578C9B4}" destId="{3F700A3D-69FF-4C8F-BA6D-7A67D9239E6C}" srcOrd="0" destOrd="0" presId="urn:microsoft.com/office/officeart/2005/8/layout/vList2"/>
    <dgm:cxn modelId="{5DC100B7-FCC8-4403-BA00-0AEC3550184E}" type="presOf" srcId="{5AEB6E67-D001-4555-AC31-99B06947E194}" destId="{3F700A3D-69FF-4C8F-BA6D-7A67D9239E6C}" srcOrd="0" destOrd="3" presId="urn:microsoft.com/office/officeart/2005/8/layout/vList2"/>
    <dgm:cxn modelId="{B84AC4F6-9BD0-4AEC-9287-82ED035B76E9}" type="presOf" srcId="{06E27419-787B-47AA-BA08-97F5BE074DA6}" destId="{0FBA9BC3-A3E8-4917-B9F2-A53ECA011042}" srcOrd="0" destOrd="0" presId="urn:microsoft.com/office/officeart/2005/8/layout/vList2"/>
    <dgm:cxn modelId="{BD7F805D-9171-46B3-934D-B30A88F25E0C}" type="presParOf" srcId="{C762F0B4-AB5D-41CB-B8EB-F8DEDD394829}" destId="{0FBA9BC3-A3E8-4917-B9F2-A53ECA011042}" srcOrd="0" destOrd="0" presId="urn:microsoft.com/office/officeart/2005/8/layout/vList2"/>
    <dgm:cxn modelId="{69724D0D-5DC3-4A74-8BB5-E3A3DEA32A7A}" type="presParOf" srcId="{C762F0B4-AB5D-41CB-B8EB-F8DEDD394829}" destId="{3F700A3D-69FF-4C8F-BA6D-7A67D9239E6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118176-AD4E-4D7B-91F4-821760C35B30}"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4A7EDAED-A2F8-4390-93F5-167ED86806D3}">
      <dgm:prSet custT="1"/>
      <dgm:spPr/>
      <dgm:t>
        <a:bodyPr/>
        <a:lstStyle/>
        <a:p>
          <a:r>
            <a:rPr lang="en-US" sz="1800" b="1"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0C05BEF2-7150-4494-AC2D-B25C9BB6CDAF}" type="parTrans" cxnId="{1B489BD7-368A-4F71-BC1B-7EBCAAA6CBD1}">
      <dgm:prSet/>
      <dgm:spPr/>
      <dgm:t>
        <a:bodyPr/>
        <a:lstStyle/>
        <a:p>
          <a:endParaRPr lang="en-US"/>
        </a:p>
      </dgm:t>
    </dgm:pt>
    <dgm:pt modelId="{3C69E8BF-6FEC-4F4F-A59F-456B6E5152BC}" type="sibTrans" cxnId="{1B489BD7-368A-4F71-BC1B-7EBCAAA6CBD1}">
      <dgm:prSet/>
      <dgm:spPr/>
      <dgm:t>
        <a:bodyPr/>
        <a:lstStyle/>
        <a:p>
          <a:endParaRPr lang="en-US"/>
        </a:p>
      </dgm:t>
    </dgm:pt>
    <dgm:pt modelId="{C5A04F95-B330-4D26-B4C5-5D829004AA50}">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Embrace Competitiveness through Digitization:</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66F2F9F8-D7C2-45DC-9592-E7FBD87AD76E}" type="parTrans" cxnId="{689A24FC-0A33-4E4D-831D-8E4AA037C4FC}">
      <dgm:prSet/>
      <dgm:spPr/>
      <dgm:t>
        <a:bodyPr/>
        <a:lstStyle/>
        <a:p>
          <a:endParaRPr lang="en-US"/>
        </a:p>
      </dgm:t>
    </dgm:pt>
    <dgm:pt modelId="{02A67712-751E-45FC-9101-780CA337A639}" type="sibTrans" cxnId="{689A24FC-0A33-4E4D-831D-8E4AA037C4FC}">
      <dgm:prSet/>
      <dgm:spPr/>
      <dgm:t>
        <a:bodyPr/>
        <a:lstStyle/>
        <a:p>
          <a:endParaRPr lang="en-US"/>
        </a:p>
      </dgm:t>
    </dgm:pt>
    <dgm:pt modelId="{CB2E1B81-E9C6-41AC-88E0-ED5CAD98CA3A}">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Enhance competitiveness with state-of-the-art technologies for businesses.</a:t>
          </a:r>
        </a:p>
      </dgm:t>
    </dgm:pt>
    <dgm:pt modelId="{2B906DE3-B8C4-45DD-A188-5251CF966397}" type="parTrans" cxnId="{B0851125-A5D3-461F-B726-A1BDF6BD4825}">
      <dgm:prSet/>
      <dgm:spPr/>
      <dgm:t>
        <a:bodyPr/>
        <a:lstStyle/>
        <a:p>
          <a:endParaRPr lang="en-US"/>
        </a:p>
      </dgm:t>
    </dgm:pt>
    <dgm:pt modelId="{41B99AA7-A31D-49E3-B0D6-45D49F6DCCC6}" type="sibTrans" cxnId="{B0851125-A5D3-461F-B726-A1BDF6BD4825}">
      <dgm:prSet/>
      <dgm:spPr/>
      <dgm:t>
        <a:bodyPr/>
        <a:lstStyle/>
        <a:p>
          <a:endParaRPr lang="en-US"/>
        </a:p>
      </dgm:t>
    </dgm:pt>
    <dgm:pt modelId="{060B2EB6-B831-4987-A096-350CD958605B}">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Improve interaction with tourists and data collection.</a:t>
          </a:r>
        </a:p>
      </dgm:t>
    </dgm:pt>
    <dgm:pt modelId="{0867D3B6-2EFD-4810-98D4-65E0BD944278}" type="parTrans" cxnId="{CC9E0966-B3D4-438B-855F-53AE7B1C58B1}">
      <dgm:prSet/>
      <dgm:spPr/>
      <dgm:t>
        <a:bodyPr/>
        <a:lstStyle/>
        <a:p>
          <a:endParaRPr lang="en-US"/>
        </a:p>
      </dgm:t>
    </dgm:pt>
    <dgm:pt modelId="{F80C72CF-FD9A-4777-9755-1979433890BA}" type="sibTrans" cxnId="{CC9E0966-B3D4-438B-855F-53AE7B1C58B1}">
      <dgm:prSet/>
      <dgm:spPr/>
      <dgm:t>
        <a:bodyPr/>
        <a:lstStyle/>
        <a:p>
          <a:endParaRPr lang="en-US"/>
        </a:p>
      </dgm:t>
    </dgm:pt>
    <dgm:pt modelId="{6E9F4D57-B372-4D3C-AA39-EC0871258C60}">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Promote tourism using modern applications.</a:t>
          </a:r>
        </a:p>
      </dgm:t>
    </dgm:pt>
    <dgm:pt modelId="{9823B97A-F6ED-4A62-8CAF-7097E8F30607}" type="parTrans" cxnId="{89233454-1C35-4AD7-B76D-BBA214A3A6A6}">
      <dgm:prSet/>
      <dgm:spPr/>
      <dgm:t>
        <a:bodyPr/>
        <a:lstStyle/>
        <a:p>
          <a:endParaRPr lang="en-US"/>
        </a:p>
      </dgm:t>
    </dgm:pt>
    <dgm:pt modelId="{C675D161-450D-4801-8D4A-9545A26C1D45}" type="sibTrans" cxnId="{89233454-1C35-4AD7-B76D-BBA214A3A6A6}">
      <dgm:prSet/>
      <dgm:spPr/>
      <dgm:t>
        <a:bodyPr/>
        <a:lstStyle/>
        <a:p>
          <a:endParaRPr lang="en-US"/>
        </a:p>
      </dgm:t>
    </dgm:pt>
    <dgm:pt modelId="{E4E0DF71-DD3F-43E4-9B2F-B837AE4A085D}">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Increase staff digital skills and destination management.</a:t>
          </a:r>
        </a:p>
      </dgm:t>
    </dgm:pt>
    <dgm:pt modelId="{BD0308FB-58AD-44E6-A709-B5AC54354211}" type="parTrans" cxnId="{CFDEC9D9-0B05-4884-9852-387C197C57A1}">
      <dgm:prSet/>
      <dgm:spPr/>
      <dgm:t>
        <a:bodyPr/>
        <a:lstStyle/>
        <a:p>
          <a:endParaRPr lang="en-US"/>
        </a:p>
      </dgm:t>
    </dgm:pt>
    <dgm:pt modelId="{FE5F26DE-4D3C-44C6-882F-872071828A49}" type="sibTrans" cxnId="{CFDEC9D9-0B05-4884-9852-387C197C57A1}">
      <dgm:prSet/>
      <dgm:spPr/>
      <dgm:t>
        <a:bodyPr/>
        <a:lstStyle/>
        <a:p>
          <a:endParaRPr lang="en-US"/>
        </a:p>
      </dgm:t>
    </dgm:pt>
    <dgm:pt modelId="{DEC86AC4-F14E-48EB-BC09-44218F5DAC27}">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New Projects</a:t>
          </a:r>
          <a:r>
            <a:rPr lang="en-US" dirty="0">
              <a:latin typeface="Open Sans" panose="020B0606030504020204" pitchFamily="34" charset="0"/>
              <a:ea typeface="Open Sans" panose="020B0606030504020204" pitchFamily="34" charset="0"/>
              <a:cs typeface="Open Sans" panose="020B0606030504020204" pitchFamily="34" charset="0"/>
            </a:rPr>
            <a:t>:</a:t>
          </a:r>
        </a:p>
      </dgm:t>
    </dgm:pt>
    <dgm:pt modelId="{C893803F-15AD-4A19-BF70-8383C74D66B3}" type="parTrans" cxnId="{0245CA17-285B-438D-A3DB-90A83FE50267}">
      <dgm:prSet/>
      <dgm:spPr/>
      <dgm:t>
        <a:bodyPr/>
        <a:lstStyle/>
        <a:p>
          <a:endParaRPr lang="en-US"/>
        </a:p>
      </dgm:t>
    </dgm:pt>
    <dgm:pt modelId="{D69170B5-B265-4A9E-8F15-26273568A2AC}" type="sibTrans" cxnId="{0245CA17-285B-438D-A3DB-90A83FE50267}">
      <dgm:prSet/>
      <dgm:spPr/>
      <dgm:t>
        <a:bodyPr/>
        <a:lstStyle/>
        <a:p>
          <a:endParaRPr lang="en-US"/>
        </a:p>
      </dgm:t>
    </dgm:pt>
    <dgm:pt modelId="{9F50D700-7DC2-4776-80C7-AF30A130C33A}">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Include tourism digitization enhancements in the ROP.</a:t>
          </a:r>
        </a:p>
      </dgm:t>
    </dgm:pt>
    <dgm:pt modelId="{934A20A4-E602-4981-8751-880AFA914455}" type="parTrans" cxnId="{7E1DF3FF-7E12-4085-8F34-C712783B2475}">
      <dgm:prSet/>
      <dgm:spPr/>
      <dgm:t>
        <a:bodyPr/>
        <a:lstStyle/>
        <a:p>
          <a:endParaRPr lang="en-US"/>
        </a:p>
      </dgm:t>
    </dgm:pt>
    <dgm:pt modelId="{BE4D0AF2-A6DB-4F8E-B59C-E0C7CAE7E3B5}" type="sibTrans" cxnId="{7E1DF3FF-7E12-4085-8F34-C712783B2475}">
      <dgm:prSet/>
      <dgm:spPr/>
      <dgm:t>
        <a:bodyPr/>
        <a:lstStyle/>
        <a:p>
          <a:endParaRPr lang="en-US"/>
        </a:p>
      </dgm:t>
    </dgm:pt>
    <dgm:pt modelId="{7B475D4D-2F9B-4B89-9DF3-0A8CF157C8DB}">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Exchange knowledge through TAAS activities for innovative projects.</a:t>
          </a:r>
        </a:p>
      </dgm:t>
    </dgm:pt>
    <dgm:pt modelId="{22290F47-569C-406E-85CB-A28AAFF9BB1D}" type="parTrans" cxnId="{D925EECD-C892-4D5A-8957-648B92B43007}">
      <dgm:prSet/>
      <dgm:spPr/>
      <dgm:t>
        <a:bodyPr/>
        <a:lstStyle/>
        <a:p>
          <a:endParaRPr lang="en-US"/>
        </a:p>
      </dgm:t>
    </dgm:pt>
    <dgm:pt modelId="{7A10775C-61BC-4BE9-82FD-A50CA708BA21}" type="sibTrans" cxnId="{D925EECD-C892-4D5A-8957-648B92B43007}">
      <dgm:prSet/>
      <dgm:spPr/>
      <dgm:t>
        <a:bodyPr/>
        <a:lstStyle/>
        <a:p>
          <a:endParaRPr lang="en-US"/>
        </a:p>
      </dgm:t>
    </dgm:pt>
    <dgm:pt modelId="{584EA6CC-2CC1-4FA8-BF05-9B264374B53D}">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Focus on integrated, inclusive socio-economic, and environmental development.</a:t>
          </a:r>
        </a:p>
      </dgm:t>
    </dgm:pt>
    <dgm:pt modelId="{CC37818E-C006-41A4-8726-E007A9F1092B}" type="parTrans" cxnId="{69BAAB3A-86B6-4D7C-885D-89D866737214}">
      <dgm:prSet/>
      <dgm:spPr/>
      <dgm:t>
        <a:bodyPr/>
        <a:lstStyle/>
        <a:p>
          <a:endParaRPr lang="en-US"/>
        </a:p>
      </dgm:t>
    </dgm:pt>
    <dgm:pt modelId="{2FD083B7-0565-4971-A8BA-F3631B847111}" type="sibTrans" cxnId="{69BAAB3A-86B6-4D7C-885D-89D866737214}">
      <dgm:prSet/>
      <dgm:spPr/>
      <dgm:t>
        <a:bodyPr/>
        <a:lstStyle/>
        <a:p>
          <a:endParaRPr lang="en-US"/>
        </a:p>
      </dgm:t>
    </dgm:pt>
    <dgm:pt modelId="{F2C5FFFF-D3FA-4DE0-B9A2-F1120892C808}" type="pres">
      <dgm:prSet presAssocID="{9E118176-AD4E-4D7B-91F4-821760C35B30}" presName="Name0" presStyleCnt="0">
        <dgm:presLayoutVars>
          <dgm:dir/>
          <dgm:animLvl val="lvl"/>
          <dgm:resizeHandles val="exact"/>
        </dgm:presLayoutVars>
      </dgm:prSet>
      <dgm:spPr/>
    </dgm:pt>
    <dgm:pt modelId="{D7D00223-4464-4FD7-8C71-AAB11143C5D3}" type="pres">
      <dgm:prSet presAssocID="{4A7EDAED-A2F8-4390-93F5-167ED86806D3}" presName="linNode" presStyleCnt="0"/>
      <dgm:spPr/>
    </dgm:pt>
    <dgm:pt modelId="{419D7C37-6CCC-40D1-9741-FAFA0F2EDE75}" type="pres">
      <dgm:prSet presAssocID="{4A7EDAED-A2F8-4390-93F5-167ED86806D3}" presName="parTx" presStyleLbl="revTx" presStyleIdx="0" presStyleCnt="1" custScaleX="110164">
        <dgm:presLayoutVars>
          <dgm:chMax val="1"/>
          <dgm:bulletEnabled val="1"/>
        </dgm:presLayoutVars>
      </dgm:prSet>
      <dgm:spPr/>
    </dgm:pt>
    <dgm:pt modelId="{CB063D81-6401-4E22-BFD6-602430EEA191}" type="pres">
      <dgm:prSet presAssocID="{4A7EDAED-A2F8-4390-93F5-167ED86806D3}" presName="bracket" presStyleLbl="parChTrans1D1" presStyleIdx="0" presStyleCnt="1"/>
      <dgm:spPr/>
    </dgm:pt>
    <dgm:pt modelId="{3E48FBC0-175E-42C0-936A-9ED88C019161}" type="pres">
      <dgm:prSet presAssocID="{4A7EDAED-A2F8-4390-93F5-167ED86806D3}" presName="spH" presStyleCnt="0"/>
      <dgm:spPr/>
    </dgm:pt>
    <dgm:pt modelId="{212DF37E-BD2D-42EB-896A-7CB1412CF5CA}" type="pres">
      <dgm:prSet presAssocID="{4A7EDAED-A2F8-4390-93F5-167ED86806D3}" presName="desTx" presStyleLbl="node1" presStyleIdx="0" presStyleCnt="1">
        <dgm:presLayoutVars>
          <dgm:bulletEnabled val="1"/>
        </dgm:presLayoutVars>
      </dgm:prSet>
      <dgm:spPr/>
    </dgm:pt>
  </dgm:ptLst>
  <dgm:cxnLst>
    <dgm:cxn modelId="{40371101-6DEA-4878-8D6F-2FC4666FF082}" type="presOf" srcId="{584EA6CC-2CC1-4FA8-BF05-9B264374B53D}" destId="{212DF37E-BD2D-42EB-896A-7CB1412CF5CA}" srcOrd="0" destOrd="8" presId="urn:diagrams.loki3.com/BracketList"/>
    <dgm:cxn modelId="{62083F08-CC8E-4644-A742-A3E360CF2CF5}" type="presOf" srcId="{4A7EDAED-A2F8-4390-93F5-167ED86806D3}" destId="{419D7C37-6CCC-40D1-9741-FAFA0F2EDE75}" srcOrd="0" destOrd="0" presId="urn:diagrams.loki3.com/BracketList"/>
    <dgm:cxn modelId="{1D9F2110-C5C1-4108-8A92-73DBF6FFBC6E}" type="presOf" srcId="{9F50D700-7DC2-4776-80C7-AF30A130C33A}" destId="{212DF37E-BD2D-42EB-896A-7CB1412CF5CA}" srcOrd="0" destOrd="6" presId="urn:diagrams.loki3.com/BracketList"/>
    <dgm:cxn modelId="{0245CA17-285B-438D-A3DB-90A83FE50267}" srcId="{4A7EDAED-A2F8-4390-93F5-167ED86806D3}" destId="{DEC86AC4-F14E-48EB-BC09-44218F5DAC27}" srcOrd="1" destOrd="0" parTransId="{C893803F-15AD-4A19-BF70-8383C74D66B3}" sibTransId="{D69170B5-B265-4A9E-8F15-26273568A2AC}"/>
    <dgm:cxn modelId="{B0851125-A5D3-461F-B726-A1BDF6BD4825}" srcId="{C5A04F95-B330-4D26-B4C5-5D829004AA50}" destId="{CB2E1B81-E9C6-41AC-88E0-ED5CAD98CA3A}" srcOrd="0" destOrd="0" parTransId="{2B906DE3-B8C4-45DD-A188-5251CF966397}" sibTransId="{41B99AA7-A31D-49E3-B0D6-45D49F6DCCC6}"/>
    <dgm:cxn modelId="{C3AEE72D-01A1-490A-BF7A-60C9041B232E}" type="presOf" srcId="{7B475D4D-2F9B-4B89-9DF3-0A8CF157C8DB}" destId="{212DF37E-BD2D-42EB-896A-7CB1412CF5CA}" srcOrd="0" destOrd="7" presId="urn:diagrams.loki3.com/BracketList"/>
    <dgm:cxn modelId="{D70D4238-1CAB-474B-A996-639B6A4FB67D}" type="presOf" srcId="{E4E0DF71-DD3F-43E4-9B2F-B837AE4A085D}" destId="{212DF37E-BD2D-42EB-896A-7CB1412CF5CA}" srcOrd="0" destOrd="4" presId="urn:diagrams.loki3.com/BracketList"/>
    <dgm:cxn modelId="{69BAAB3A-86B6-4D7C-885D-89D866737214}" srcId="{DEC86AC4-F14E-48EB-BC09-44218F5DAC27}" destId="{584EA6CC-2CC1-4FA8-BF05-9B264374B53D}" srcOrd="2" destOrd="0" parTransId="{CC37818E-C006-41A4-8726-E007A9F1092B}" sibTransId="{2FD083B7-0565-4971-A8BA-F3631B847111}"/>
    <dgm:cxn modelId="{75CF543B-A070-4B26-B383-0F2F108B5FD0}" type="presOf" srcId="{060B2EB6-B831-4987-A096-350CD958605B}" destId="{212DF37E-BD2D-42EB-896A-7CB1412CF5CA}" srcOrd="0" destOrd="2" presId="urn:diagrams.loki3.com/BracketList"/>
    <dgm:cxn modelId="{CC9E0966-B3D4-438B-855F-53AE7B1C58B1}" srcId="{C5A04F95-B330-4D26-B4C5-5D829004AA50}" destId="{060B2EB6-B831-4987-A096-350CD958605B}" srcOrd="1" destOrd="0" parTransId="{0867D3B6-2EFD-4810-98D4-65E0BD944278}" sibTransId="{F80C72CF-FD9A-4777-9755-1979433890BA}"/>
    <dgm:cxn modelId="{1476A94A-B2BB-459D-9739-7B932E6035F3}" type="presOf" srcId="{9E118176-AD4E-4D7B-91F4-821760C35B30}" destId="{F2C5FFFF-D3FA-4DE0-B9A2-F1120892C808}" srcOrd="0" destOrd="0" presId="urn:diagrams.loki3.com/BracketList"/>
    <dgm:cxn modelId="{89233454-1C35-4AD7-B76D-BBA214A3A6A6}" srcId="{C5A04F95-B330-4D26-B4C5-5D829004AA50}" destId="{6E9F4D57-B372-4D3C-AA39-EC0871258C60}" srcOrd="2" destOrd="0" parTransId="{9823B97A-F6ED-4A62-8CAF-7097E8F30607}" sibTransId="{C675D161-450D-4801-8D4A-9545A26C1D45}"/>
    <dgm:cxn modelId="{E02E777A-1F01-4694-9C1B-7802C07B2E99}" type="presOf" srcId="{DEC86AC4-F14E-48EB-BC09-44218F5DAC27}" destId="{212DF37E-BD2D-42EB-896A-7CB1412CF5CA}" srcOrd="0" destOrd="5" presId="urn:diagrams.loki3.com/BracketList"/>
    <dgm:cxn modelId="{D925EECD-C892-4D5A-8957-648B92B43007}" srcId="{DEC86AC4-F14E-48EB-BC09-44218F5DAC27}" destId="{7B475D4D-2F9B-4B89-9DF3-0A8CF157C8DB}" srcOrd="1" destOrd="0" parTransId="{22290F47-569C-406E-85CB-A28AAFF9BB1D}" sibTransId="{7A10775C-61BC-4BE9-82FD-A50CA708BA21}"/>
    <dgm:cxn modelId="{97334DD3-AF59-4D25-B4A1-3A41C0F5699B}" type="presOf" srcId="{6E9F4D57-B372-4D3C-AA39-EC0871258C60}" destId="{212DF37E-BD2D-42EB-896A-7CB1412CF5CA}" srcOrd="0" destOrd="3" presId="urn:diagrams.loki3.com/BracketList"/>
    <dgm:cxn modelId="{16FD30D7-60E0-409F-A7B3-C76B5283BF3D}" type="presOf" srcId="{C5A04F95-B330-4D26-B4C5-5D829004AA50}" destId="{212DF37E-BD2D-42EB-896A-7CB1412CF5CA}" srcOrd="0" destOrd="0" presId="urn:diagrams.loki3.com/BracketList"/>
    <dgm:cxn modelId="{1B489BD7-368A-4F71-BC1B-7EBCAAA6CBD1}" srcId="{9E118176-AD4E-4D7B-91F4-821760C35B30}" destId="{4A7EDAED-A2F8-4390-93F5-167ED86806D3}" srcOrd="0" destOrd="0" parTransId="{0C05BEF2-7150-4494-AC2D-B25C9BB6CDAF}" sibTransId="{3C69E8BF-6FEC-4F4F-A59F-456B6E5152BC}"/>
    <dgm:cxn modelId="{51E70FD8-8FEE-4568-A2DA-7454A8DD80B4}" type="presOf" srcId="{CB2E1B81-E9C6-41AC-88E0-ED5CAD98CA3A}" destId="{212DF37E-BD2D-42EB-896A-7CB1412CF5CA}" srcOrd="0" destOrd="1" presId="urn:diagrams.loki3.com/BracketList"/>
    <dgm:cxn modelId="{CFDEC9D9-0B05-4884-9852-387C197C57A1}" srcId="{C5A04F95-B330-4D26-B4C5-5D829004AA50}" destId="{E4E0DF71-DD3F-43E4-9B2F-B837AE4A085D}" srcOrd="3" destOrd="0" parTransId="{BD0308FB-58AD-44E6-A709-B5AC54354211}" sibTransId="{FE5F26DE-4D3C-44C6-882F-872071828A49}"/>
    <dgm:cxn modelId="{689A24FC-0A33-4E4D-831D-8E4AA037C4FC}" srcId="{4A7EDAED-A2F8-4390-93F5-167ED86806D3}" destId="{C5A04F95-B330-4D26-B4C5-5D829004AA50}" srcOrd="0" destOrd="0" parTransId="{66F2F9F8-D7C2-45DC-9592-E7FBD87AD76E}" sibTransId="{02A67712-751E-45FC-9101-780CA337A639}"/>
    <dgm:cxn modelId="{7E1DF3FF-7E12-4085-8F34-C712783B2475}" srcId="{DEC86AC4-F14E-48EB-BC09-44218F5DAC27}" destId="{9F50D700-7DC2-4776-80C7-AF30A130C33A}" srcOrd="0" destOrd="0" parTransId="{934A20A4-E602-4981-8751-880AFA914455}" sibTransId="{BE4D0AF2-A6DB-4F8E-B59C-E0C7CAE7E3B5}"/>
    <dgm:cxn modelId="{2DEA4EF3-FFB9-437B-A5FA-75879A4A6F2A}" type="presParOf" srcId="{F2C5FFFF-D3FA-4DE0-B9A2-F1120892C808}" destId="{D7D00223-4464-4FD7-8C71-AAB11143C5D3}" srcOrd="0" destOrd="0" presId="urn:diagrams.loki3.com/BracketList"/>
    <dgm:cxn modelId="{B68E3AF5-B4F8-45BB-A5A8-EE03378FA377}" type="presParOf" srcId="{D7D00223-4464-4FD7-8C71-AAB11143C5D3}" destId="{419D7C37-6CCC-40D1-9741-FAFA0F2EDE75}" srcOrd="0" destOrd="0" presId="urn:diagrams.loki3.com/BracketList"/>
    <dgm:cxn modelId="{77D2311B-3E4F-4708-968A-8001A5BBA59C}" type="presParOf" srcId="{D7D00223-4464-4FD7-8C71-AAB11143C5D3}" destId="{CB063D81-6401-4E22-BFD6-602430EEA191}" srcOrd="1" destOrd="0" presId="urn:diagrams.loki3.com/BracketList"/>
    <dgm:cxn modelId="{662D8F43-6133-456C-A6B8-DAA631D77F0E}" type="presParOf" srcId="{D7D00223-4464-4FD7-8C71-AAB11143C5D3}" destId="{3E48FBC0-175E-42C0-936A-9ED88C019161}" srcOrd="2" destOrd="0" presId="urn:diagrams.loki3.com/BracketList"/>
    <dgm:cxn modelId="{7B893EF3-DFBB-4668-AAC5-C49E8245FE7B}" type="presParOf" srcId="{D7D00223-4464-4FD7-8C71-AAB11143C5D3}" destId="{212DF37E-BD2D-42EB-896A-7CB1412CF5CA}"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F22379-454B-4A77-A5E5-253CAC3CB91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7666194-065B-40D3-B1F6-5999E743D90D}">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Result Indicators: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C81572BE-4039-4AC5-BE43-F5DD5FD4F380}" type="parTrans" cxnId="{FA96E7B6-7F10-45F8-95AE-99947AFF475A}">
      <dgm:prSet/>
      <dgm:spPr/>
      <dgm:t>
        <a:bodyPr/>
        <a:lstStyle/>
        <a:p>
          <a:endParaRPr lang="en-US"/>
        </a:p>
      </dgm:t>
    </dgm:pt>
    <dgm:pt modelId="{B0752249-8D6A-4848-BD18-32552175158A}" type="sibTrans" cxnId="{FA96E7B6-7F10-45F8-95AE-99947AFF475A}">
      <dgm:prSet/>
      <dgm:spPr/>
      <dgm:t>
        <a:bodyPr/>
        <a:lstStyle/>
        <a:p>
          <a:endParaRPr lang="en-US"/>
        </a:p>
      </dgm:t>
    </dgm:pt>
    <dgm:pt modelId="{337F39F9-83C4-45BF-8DCC-EC168D88567E}">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Number of organizations with increased capacity</a:t>
          </a:r>
        </a:p>
      </dgm:t>
    </dgm:pt>
    <dgm:pt modelId="{3A3FFD69-09C1-4699-9DB7-68A9B4C968FE}" type="parTrans" cxnId="{BDB781AF-52A0-413B-8CF8-AD367C20049B}">
      <dgm:prSet/>
      <dgm:spPr/>
      <dgm:t>
        <a:bodyPr/>
        <a:lstStyle/>
        <a:p>
          <a:endParaRPr lang="en-US"/>
        </a:p>
      </dgm:t>
    </dgm:pt>
    <dgm:pt modelId="{D1AA25D8-9D90-439B-8D18-4C1370C90471}" type="sibTrans" cxnId="{BDB781AF-52A0-413B-8CF8-AD367C20049B}">
      <dgm:prSet/>
      <dgm:spPr/>
      <dgm:t>
        <a:bodyPr/>
        <a:lstStyle/>
        <a:p>
          <a:endParaRPr lang="en-US"/>
        </a:p>
      </dgm:t>
    </dgm:pt>
    <dgm:pt modelId="{1497CA66-DCEA-4254-85FE-2878A1A9D582}">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Number of policy instruments improved</a:t>
          </a:r>
        </a:p>
      </dgm:t>
    </dgm:pt>
    <dgm:pt modelId="{67A5CD60-9296-4B4C-A628-8D226EA2B02F}" type="parTrans" cxnId="{05F92EA6-9833-4531-9F21-8A33797A21F2}">
      <dgm:prSet/>
      <dgm:spPr/>
      <dgm:t>
        <a:bodyPr/>
        <a:lstStyle/>
        <a:p>
          <a:endParaRPr lang="en-US"/>
        </a:p>
      </dgm:t>
    </dgm:pt>
    <dgm:pt modelId="{C8601669-35F5-48E3-AB49-E44B18C944AC}" type="sibTrans" cxnId="{05F92EA6-9833-4531-9F21-8A33797A21F2}">
      <dgm:prSet/>
      <dgm:spPr/>
      <dgm:t>
        <a:bodyPr/>
        <a:lstStyle/>
        <a:p>
          <a:endParaRPr lang="en-US"/>
        </a:p>
      </dgm:t>
    </dgm:pt>
    <dgm:pt modelId="{08DC805B-DF3C-4BAB-8443-3B516CDBB183}" type="pres">
      <dgm:prSet presAssocID="{43F22379-454B-4A77-A5E5-253CAC3CB910}" presName="linear" presStyleCnt="0">
        <dgm:presLayoutVars>
          <dgm:animLvl val="lvl"/>
          <dgm:resizeHandles val="exact"/>
        </dgm:presLayoutVars>
      </dgm:prSet>
      <dgm:spPr/>
    </dgm:pt>
    <dgm:pt modelId="{C7E26B6A-1269-46DE-9809-4C3E24F9CE3E}" type="pres">
      <dgm:prSet presAssocID="{A7666194-065B-40D3-B1F6-5999E743D90D}" presName="parentText" presStyleLbl="node1" presStyleIdx="0" presStyleCnt="1">
        <dgm:presLayoutVars>
          <dgm:chMax val="0"/>
          <dgm:bulletEnabled val="1"/>
        </dgm:presLayoutVars>
      </dgm:prSet>
      <dgm:spPr/>
    </dgm:pt>
    <dgm:pt modelId="{E55B03B9-AF61-466C-B79E-C779F73C45A1}" type="pres">
      <dgm:prSet presAssocID="{A7666194-065B-40D3-B1F6-5999E743D90D}" presName="childText" presStyleLbl="revTx" presStyleIdx="0" presStyleCnt="1">
        <dgm:presLayoutVars>
          <dgm:bulletEnabled val="1"/>
        </dgm:presLayoutVars>
      </dgm:prSet>
      <dgm:spPr/>
    </dgm:pt>
  </dgm:ptLst>
  <dgm:cxnLst>
    <dgm:cxn modelId="{03B6C30B-99B8-46BE-83D8-4F4D5C2895D9}" type="presOf" srcId="{A7666194-065B-40D3-B1F6-5999E743D90D}" destId="{C7E26B6A-1269-46DE-9809-4C3E24F9CE3E}" srcOrd="0" destOrd="0" presId="urn:microsoft.com/office/officeart/2005/8/layout/vList2"/>
    <dgm:cxn modelId="{A529C350-A6E7-4CB9-B393-DAE2E98FF44B}" type="presOf" srcId="{337F39F9-83C4-45BF-8DCC-EC168D88567E}" destId="{E55B03B9-AF61-466C-B79E-C779F73C45A1}" srcOrd="0" destOrd="0" presId="urn:microsoft.com/office/officeart/2005/8/layout/vList2"/>
    <dgm:cxn modelId="{B646E788-8949-4B54-B0AB-E0E68E66B6CC}" type="presOf" srcId="{43F22379-454B-4A77-A5E5-253CAC3CB910}" destId="{08DC805B-DF3C-4BAB-8443-3B516CDBB183}" srcOrd="0" destOrd="0" presId="urn:microsoft.com/office/officeart/2005/8/layout/vList2"/>
    <dgm:cxn modelId="{05F92EA6-9833-4531-9F21-8A33797A21F2}" srcId="{A7666194-065B-40D3-B1F6-5999E743D90D}" destId="{1497CA66-DCEA-4254-85FE-2878A1A9D582}" srcOrd="1" destOrd="0" parTransId="{67A5CD60-9296-4B4C-A628-8D226EA2B02F}" sibTransId="{C8601669-35F5-48E3-AB49-E44B18C944AC}"/>
    <dgm:cxn modelId="{54B2ACAE-CD10-4063-80BA-0F3466DDAAAD}" type="presOf" srcId="{1497CA66-DCEA-4254-85FE-2878A1A9D582}" destId="{E55B03B9-AF61-466C-B79E-C779F73C45A1}" srcOrd="0" destOrd="1" presId="urn:microsoft.com/office/officeart/2005/8/layout/vList2"/>
    <dgm:cxn modelId="{BDB781AF-52A0-413B-8CF8-AD367C20049B}" srcId="{A7666194-065B-40D3-B1F6-5999E743D90D}" destId="{337F39F9-83C4-45BF-8DCC-EC168D88567E}" srcOrd="0" destOrd="0" parTransId="{3A3FFD69-09C1-4699-9DB7-68A9B4C968FE}" sibTransId="{D1AA25D8-9D90-439B-8D18-4C1370C90471}"/>
    <dgm:cxn modelId="{FA96E7B6-7F10-45F8-95AE-99947AFF475A}" srcId="{43F22379-454B-4A77-A5E5-253CAC3CB910}" destId="{A7666194-065B-40D3-B1F6-5999E743D90D}" srcOrd="0" destOrd="0" parTransId="{C81572BE-4039-4AC5-BE43-F5DD5FD4F380}" sibTransId="{B0752249-8D6A-4848-BD18-32552175158A}"/>
    <dgm:cxn modelId="{4E6B945D-C7DE-48FF-A443-C2343797F273}" type="presParOf" srcId="{08DC805B-DF3C-4BAB-8443-3B516CDBB183}" destId="{C7E26B6A-1269-46DE-9809-4C3E24F9CE3E}" srcOrd="0" destOrd="0" presId="urn:microsoft.com/office/officeart/2005/8/layout/vList2"/>
    <dgm:cxn modelId="{C00CA802-B83A-42E2-B8EF-803771EE72D8}" type="presParOf" srcId="{08DC805B-DF3C-4BAB-8443-3B516CDBB183}" destId="{E55B03B9-AF61-466C-B79E-C779F73C45A1}" srcOrd="1"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D1AD72E-8910-4689-84A9-F18A3A9FA8E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86EE08A-CD5B-4C9F-B80A-CC7E665780C8}">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Key Indicators: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5FD57403-17D2-4973-AE9D-186915EBB40E}" type="parTrans" cxnId="{EE6EE0E4-3F77-4F98-88CE-47B6455DFCE9}">
      <dgm:prSet/>
      <dgm:spPr/>
      <dgm:t>
        <a:bodyPr/>
        <a:lstStyle/>
        <a:p>
          <a:endParaRPr lang="en-US"/>
        </a:p>
      </dgm:t>
    </dgm:pt>
    <dgm:pt modelId="{855FB567-FA17-4188-841A-093E9949EEF7}" type="sibTrans" cxnId="{EE6EE0E4-3F77-4F98-88CE-47B6455DFCE9}">
      <dgm:prSet/>
      <dgm:spPr/>
      <dgm:t>
        <a:bodyPr/>
        <a:lstStyle/>
        <a:p>
          <a:endParaRPr lang="en-US"/>
        </a:p>
      </dgm:t>
    </dgm:pt>
    <dgm:pt modelId="{979A66CC-7E51-44DD-9691-2EF9FA0E4080}">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Number of Stakeholders Engaged</a:t>
          </a:r>
        </a:p>
      </dgm:t>
    </dgm:pt>
    <dgm:pt modelId="{EFA480D6-954E-424C-A6DB-0A0983CFDD92}" type="parTrans" cxnId="{AE2BE4E4-780B-4213-848B-0298DD0F8FC8}">
      <dgm:prSet/>
      <dgm:spPr/>
      <dgm:t>
        <a:bodyPr/>
        <a:lstStyle/>
        <a:p>
          <a:endParaRPr lang="en-US"/>
        </a:p>
      </dgm:t>
    </dgm:pt>
    <dgm:pt modelId="{424FA702-E89D-467F-A277-86823AE7770B}" type="sibTrans" cxnId="{AE2BE4E4-780B-4213-848B-0298DD0F8FC8}">
      <dgm:prSet/>
      <dgm:spPr/>
      <dgm:t>
        <a:bodyPr/>
        <a:lstStyle/>
        <a:p>
          <a:endParaRPr lang="en-US"/>
        </a:p>
      </dgm:t>
    </dgm:pt>
    <dgm:pt modelId="{91B06BE3-CB92-4198-A5DC-45A0B866FE1B}">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Number of Active Stakeholders in PI Improvement</a:t>
          </a:r>
        </a:p>
      </dgm:t>
    </dgm:pt>
    <dgm:pt modelId="{AAB07D44-2E5A-4266-BA39-7B151E7B4BBC}" type="parTrans" cxnId="{5C1A08AF-AF0D-477B-A2E1-B22814ABE286}">
      <dgm:prSet/>
      <dgm:spPr/>
      <dgm:t>
        <a:bodyPr/>
        <a:lstStyle/>
        <a:p>
          <a:endParaRPr lang="en-US"/>
        </a:p>
      </dgm:t>
    </dgm:pt>
    <dgm:pt modelId="{8EDB4947-78D5-4C8A-A858-1E9D3E81BFDB}" type="sibTrans" cxnId="{5C1A08AF-AF0D-477B-A2E1-B22814ABE286}">
      <dgm:prSet/>
      <dgm:spPr/>
      <dgm:t>
        <a:bodyPr/>
        <a:lstStyle/>
        <a:p>
          <a:endParaRPr lang="en-US"/>
        </a:p>
      </dgm:t>
    </dgm:pt>
    <dgm:pt modelId="{D2625F96-D02A-4743-ACFC-878A01B50ECD}">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Number of Local Meetings and Targets Achieved</a:t>
          </a:r>
        </a:p>
      </dgm:t>
    </dgm:pt>
    <dgm:pt modelId="{99823AFC-D421-4848-9220-3F5F3DE10100}" type="parTrans" cxnId="{043C50F3-1B0E-4631-A0E9-AEF06CDC6FAF}">
      <dgm:prSet/>
      <dgm:spPr/>
      <dgm:t>
        <a:bodyPr/>
        <a:lstStyle/>
        <a:p>
          <a:endParaRPr lang="en-US"/>
        </a:p>
      </dgm:t>
    </dgm:pt>
    <dgm:pt modelId="{9490AE01-42DF-4A18-B327-879824D10810}" type="sibTrans" cxnId="{043C50F3-1B0E-4631-A0E9-AEF06CDC6FAF}">
      <dgm:prSet/>
      <dgm:spPr/>
      <dgm:t>
        <a:bodyPr/>
        <a:lstStyle/>
        <a:p>
          <a:endParaRPr lang="en-US"/>
        </a:p>
      </dgm:t>
    </dgm:pt>
    <dgm:pt modelId="{B845A81A-623D-4F7D-AF09-918BC171A6AF}">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Number of Local Good Practices Identified</a:t>
          </a:r>
        </a:p>
      </dgm:t>
    </dgm:pt>
    <dgm:pt modelId="{D748D748-F41C-4E5F-81E9-4C7D9EDC696F}" type="parTrans" cxnId="{7C6B36DF-C2ED-49DE-BA48-92D622555765}">
      <dgm:prSet/>
      <dgm:spPr/>
      <dgm:t>
        <a:bodyPr/>
        <a:lstStyle/>
        <a:p>
          <a:endParaRPr lang="en-US"/>
        </a:p>
      </dgm:t>
    </dgm:pt>
    <dgm:pt modelId="{B40E9F2D-9265-46BB-B712-C7B00D82F1BA}" type="sibTrans" cxnId="{7C6B36DF-C2ED-49DE-BA48-92D622555765}">
      <dgm:prSet/>
      <dgm:spPr/>
      <dgm:t>
        <a:bodyPr/>
        <a:lstStyle/>
        <a:p>
          <a:endParaRPr lang="en-US"/>
        </a:p>
      </dgm:t>
    </dgm:pt>
    <dgm:pt modelId="{71EBE914-1898-4129-AB44-BACC8962B96C}">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Experience Exchange Level Satisfaction</a:t>
          </a:r>
        </a:p>
      </dgm:t>
    </dgm:pt>
    <dgm:pt modelId="{FE77CDF5-CB45-4938-BF43-8DDB3C42AE6B}" type="parTrans" cxnId="{FD6475B0-94D7-404B-82D0-3F4CC827BC6F}">
      <dgm:prSet/>
      <dgm:spPr/>
      <dgm:t>
        <a:bodyPr/>
        <a:lstStyle/>
        <a:p>
          <a:endParaRPr lang="en-US"/>
        </a:p>
      </dgm:t>
    </dgm:pt>
    <dgm:pt modelId="{C23D5C97-1FF7-4FE9-A1A9-C1A43927CF25}" type="sibTrans" cxnId="{FD6475B0-94D7-404B-82D0-3F4CC827BC6F}">
      <dgm:prSet/>
      <dgm:spPr/>
      <dgm:t>
        <a:bodyPr/>
        <a:lstStyle/>
        <a:p>
          <a:endParaRPr lang="en-US"/>
        </a:p>
      </dgm:t>
    </dgm:pt>
    <dgm:pt modelId="{C5E55563-FD98-4D3D-8C0C-E067D04EF556}">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Capacity Building on Sustainable Smart Tourism Planning</a:t>
          </a:r>
        </a:p>
      </dgm:t>
    </dgm:pt>
    <dgm:pt modelId="{5FBDA725-7AA8-4773-A7CF-7D50B9437120}" type="parTrans" cxnId="{A608030B-0066-475B-82B9-2025EBB9028A}">
      <dgm:prSet/>
      <dgm:spPr/>
      <dgm:t>
        <a:bodyPr/>
        <a:lstStyle/>
        <a:p>
          <a:endParaRPr lang="en-US"/>
        </a:p>
      </dgm:t>
    </dgm:pt>
    <dgm:pt modelId="{C048DCFF-0040-4DD9-B0F9-AD9A0BAA5323}" type="sibTrans" cxnId="{A608030B-0066-475B-82B9-2025EBB9028A}">
      <dgm:prSet/>
      <dgm:spPr/>
      <dgm:t>
        <a:bodyPr/>
        <a:lstStyle/>
        <a:p>
          <a:endParaRPr lang="en-US"/>
        </a:p>
      </dgm:t>
    </dgm:pt>
    <dgm:pt modelId="{37159FBC-D5E1-4E18-B067-988BC4B6BCCA}">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Improvement Level of PIs</a:t>
          </a:r>
        </a:p>
      </dgm:t>
    </dgm:pt>
    <dgm:pt modelId="{64041066-3934-434F-8F5B-EBD69662A86C}" type="parTrans" cxnId="{06C44DBE-6FE9-4DE8-B2E8-444004AC8978}">
      <dgm:prSet/>
      <dgm:spPr/>
      <dgm:t>
        <a:bodyPr/>
        <a:lstStyle/>
        <a:p>
          <a:endParaRPr lang="en-US"/>
        </a:p>
      </dgm:t>
    </dgm:pt>
    <dgm:pt modelId="{2174C29F-5346-4108-BE7F-5F4591C5EF4D}" type="sibTrans" cxnId="{06C44DBE-6FE9-4DE8-B2E8-444004AC8978}">
      <dgm:prSet/>
      <dgm:spPr/>
      <dgm:t>
        <a:bodyPr/>
        <a:lstStyle/>
        <a:p>
          <a:endParaRPr lang="en-US"/>
        </a:p>
      </dgm:t>
    </dgm:pt>
    <dgm:pt modelId="{53BF1FF7-0EDC-4B10-8ACF-6ABB0F522EBF}" type="pres">
      <dgm:prSet presAssocID="{6D1AD72E-8910-4689-84A9-F18A3A9FA8E2}" presName="cycle" presStyleCnt="0">
        <dgm:presLayoutVars>
          <dgm:dir/>
          <dgm:resizeHandles val="exact"/>
        </dgm:presLayoutVars>
      </dgm:prSet>
      <dgm:spPr/>
    </dgm:pt>
    <dgm:pt modelId="{285895C6-9C90-44F8-99D3-E8D9F2A5F51E}" type="pres">
      <dgm:prSet presAssocID="{386EE08A-CD5B-4C9F-B80A-CC7E665780C8}" presName="node" presStyleLbl="node1" presStyleIdx="0" presStyleCnt="1" custScaleX="106600" custScaleY="100051">
        <dgm:presLayoutVars>
          <dgm:bulletEnabled val="1"/>
        </dgm:presLayoutVars>
      </dgm:prSet>
      <dgm:spPr/>
    </dgm:pt>
  </dgm:ptLst>
  <dgm:cxnLst>
    <dgm:cxn modelId="{4A35F501-A435-445B-BCBA-18598337EADB}" type="presOf" srcId="{91B06BE3-CB92-4198-A5DC-45A0B866FE1B}" destId="{285895C6-9C90-44F8-99D3-E8D9F2A5F51E}" srcOrd="0" destOrd="2" presId="urn:microsoft.com/office/officeart/2005/8/layout/cycle2"/>
    <dgm:cxn modelId="{A608030B-0066-475B-82B9-2025EBB9028A}" srcId="{386EE08A-CD5B-4C9F-B80A-CC7E665780C8}" destId="{C5E55563-FD98-4D3D-8C0C-E067D04EF556}" srcOrd="5" destOrd="0" parTransId="{5FBDA725-7AA8-4773-A7CF-7D50B9437120}" sibTransId="{C048DCFF-0040-4DD9-B0F9-AD9A0BAA5323}"/>
    <dgm:cxn modelId="{AA027A1B-EBD9-41B2-9130-B2A11B02ED68}" type="presOf" srcId="{6D1AD72E-8910-4689-84A9-F18A3A9FA8E2}" destId="{53BF1FF7-0EDC-4B10-8ACF-6ABB0F522EBF}" srcOrd="0" destOrd="0" presId="urn:microsoft.com/office/officeart/2005/8/layout/cycle2"/>
    <dgm:cxn modelId="{9B434863-37D2-4508-969C-2F50EEB9E6A8}" type="presOf" srcId="{D2625F96-D02A-4743-ACFC-878A01B50ECD}" destId="{285895C6-9C90-44F8-99D3-E8D9F2A5F51E}" srcOrd="0" destOrd="3" presId="urn:microsoft.com/office/officeart/2005/8/layout/cycle2"/>
    <dgm:cxn modelId="{9A26A468-7B69-4EB6-BB35-60D1A4AA75D4}" type="presOf" srcId="{B845A81A-623D-4F7D-AF09-918BC171A6AF}" destId="{285895C6-9C90-44F8-99D3-E8D9F2A5F51E}" srcOrd="0" destOrd="4" presId="urn:microsoft.com/office/officeart/2005/8/layout/cycle2"/>
    <dgm:cxn modelId="{5275A97A-9881-4001-8527-3A00B686E249}" type="presOf" srcId="{386EE08A-CD5B-4C9F-B80A-CC7E665780C8}" destId="{285895C6-9C90-44F8-99D3-E8D9F2A5F51E}" srcOrd="0" destOrd="0" presId="urn:microsoft.com/office/officeart/2005/8/layout/cycle2"/>
    <dgm:cxn modelId="{A76BD7AB-349A-41AC-917C-CE0AF1403DF9}" type="presOf" srcId="{979A66CC-7E51-44DD-9691-2EF9FA0E4080}" destId="{285895C6-9C90-44F8-99D3-E8D9F2A5F51E}" srcOrd="0" destOrd="1" presId="urn:microsoft.com/office/officeart/2005/8/layout/cycle2"/>
    <dgm:cxn modelId="{8B1F70AD-4DCC-4A9B-985C-08744CE59D0D}" type="presOf" srcId="{71EBE914-1898-4129-AB44-BACC8962B96C}" destId="{285895C6-9C90-44F8-99D3-E8D9F2A5F51E}" srcOrd="0" destOrd="5" presId="urn:microsoft.com/office/officeart/2005/8/layout/cycle2"/>
    <dgm:cxn modelId="{5C1A08AF-AF0D-477B-A2E1-B22814ABE286}" srcId="{386EE08A-CD5B-4C9F-B80A-CC7E665780C8}" destId="{91B06BE3-CB92-4198-A5DC-45A0B866FE1B}" srcOrd="1" destOrd="0" parTransId="{AAB07D44-2E5A-4266-BA39-7B151E7B4BBC}" sibTransId="{8EDB4947-78D5-4C8A-A858-1E9D3E81BFDB}"/>
    <dgm:cxn modelId="{FD6475B0-94D7-404B-82D0-3F4CC827BC6F}" srcId="{386EE08A-CD5B-4C9F-B80A-CC7E665780C8}" destId="{71EBE914-1898-4129-AB44-BACC8962B96C}" srcOrd="4" destOrd="0" parTransId="{FE77CDF5-CB45-4938-BF43-8DDB3C42AE6B}" sibTransId="{C23D5C97-1FF7-4FE9-A1A9-C1A43927CF25}"/>
    <dgm:cxn modelId="{06C44DBE-6FE9-4DE8-B2E8-444004AC8978}" srcId="{386EE08A-CD5B-4C9F-B80A-CC7E665780C8}" destId="{37159FBC-D5E1-4E18-B067-988BC4B6BCCA}" srcOrd="6" destOrd="0" parTransId="{64041066-3934-434F-8F5B-EBD69662A86C}" sibTransId="{2174C29F-5346-4108-BE7F-5F4591C5EF4D}"/>
    <dgm:cxn modelId="{641BD4CA-4694-4631-8168-E1DBEEF97846}" type="presOf" srcId="{37159FBC-D5E1-4E18-B067-988BC4B6BCCA}" destId="{285895C6-9C90-44F8-99D3-E8D9F2A5F51E}" srcOrd="0" destOrd="7" presId="urn:microsoft.com/office/officeart/2005/8/layout/cycle2"/>
    <dgm:cxn modelId="{6A3319DA-5964-4E0A-A599-9511FE140CF9}" type="presOf" srcId="{C5E55563-FD98-4D3D-8C0C-E067D04EF556}" destId="{285895C6-9C90-44F8-99D3-E8D9F2A5F51E}" srcOrd="0" destOrd="6" presId="urn:microsoft.com/office/officeart/2005/8/layout/cycle2"/>
    <dgm:cxn modelId="{7C6B36DF-C2ED-49DE-BA48-92D622555765}" srcId="{386EE08A-CD5B-4C9F-B80A-CC7E665780C8}" destId="{B845A81A-623D-4F7D-AF09-918BC171A6AF}" srcOrd="3" destOrd="0" parTransId="{D748D748-F41C-4E5F-81E9-4C7D9EDC696F}" sibTransId="{B40E9F2D-9265-46BB-B712-C7B00D82F1BA}"/>
    <dgm:cxn modelId="{EE6EE0E4-3F77-4F98-88CE-47B6455DFCE9}" srcId="{6D1AD72E-8910-4689-84A9-F18A3A9FA8E2}" destId="{386EE08A-CD5B-4C9F-B80A-CC7E665780C8}" srcOrd="0" destOrd="0" parTransId="{5FD57403-17D2-4973-AE9D-186915EBB40E}" sibTransId="{855FB567-FA17-4188-841A-093E9949EEF7}"/>
    <dgm:cxn modelId="{AE2BE4E4-780B-4213-848B-0298DD0F8FC8}" srcId="{386EE08A-CD5B-4C9F-B80A-CC7E665780C8}" destId="{979A66CC-7E51-44DD-9691-2EF9FA0E4080}" srcOrd="0" destOrd="0" parTransId="{EFA480D6-954E-424C-A6DB-0A0983CFDD92}" sibTransId="{424FA702-E89D-467F-A277-86823AE7770B}"/>
    <dgm:cxn modelId="{043C50F3-1B0E-4631-A0E9-AEF06CDC6FAF}" srcId="{386EE08A-CD5B-4C9F-B80A-CC7E665780C8}" destId="{D2625F96-D02A-4743-ACFC-878A01B50ECD}" srcOrd="2" destOrd="0" parTransId="{99823AFC-D421-4848-9220-3F5F3DE10100}" sibTransId="{9490AE01-42DF-4A18-B327-879824D10810}"/>
    <dgm:cxn modelId="{BB602977-5A53-4ECA-BEC9-FA736CA91BCA}" type="presParOf" srcId="{53BF1FF7-0EDC-4B10-8ACF-6ABB0F522EBF}" destId="{285895C6-9C90-44F8-99D3-E8D9F2A5F51E}"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9C8834-B04D-4401-95F1-CB1BB561CF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DCD714-9824-4972-8B99-2245A1B76826}">
      <dgm:prSet/>
      <dgm:spPr/>
      <dgm:t>
        <a:bodyPr/>
        <a:lstStyle/>
        <a:p>
          <a:r>
            <a:rPr lang="en-US" b="1"/>
            <a:t>Policy Instrument</a:t>
          </a:r>
          <a:endParaRPr lang="en-US"/>
        </a:p>
      </dgm:t>
    </dgm:pt>
    <dgm:pt modelId="{6F9EE296-AD53-4FA4-8B02-5D400265B4FB}" type="parTrans" cxnId="{32DFF59A-19BD-4F55-9DFB-F3238F37A4EA}">
      <dgm:prSet/>
      <dgm:spPr/>
      <dgm:t>
        <a:bodyPr/>
        <a:lstStyle/>
        <a:p>
          <a:endParaRPr lang="en-US"/>
        </a:p>
      </dgm:t>
    </dgm:pt>
    <dgm:pt modelId="{EB12D360-2817-4ECA-BCCB-3D6B22300175}" type="sibTrans" cxnId="{32DFF59A-19BD-4F55-9DFB-F3238F37A4EA}">
      <dgm:prSet/>
      <dgm:spPr/>
      <dgm:t>
        <a:bodyPr/>
        <a:lstStyle/>
        <a:p>
          <a:endParaRPr lang="en-US"/>
        </a:p>
      </dgm:t>
    </dgm:pt>
    <dgm:pt modelId="{29E4A98A-2B2B-4D31-BEDB-5B7A950523CC}">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Regional Development Program (RDP) of the Ljubljana Urban Region 2021 – 2027</a:t>
          </a:r>
        </a:p>
      </dgm:t>
    </dgm:pt>
    <dgm:pt modelId="{505D9413-DEBD-4B40-B87E-779727457709}" type="parTrans" cxnId="{0AAF885E-5AD9-4F0C-8ACA-0A4C753FEAF9}">
      <dgm:prSet/>
      <dgm:spPr/>
      <dgm:t>
        <a:bodyPr/>
        <a:lstStyle/>
        <a:p>
          <a:endParaRPr lang="en-US"/>
        </a:p>
      </dgm:t>
    </dgm:pt>
    <dgm:pt modelId="{11E6E67B-FA7E-4DCF-8F6F-D493184D045E}" type="sibTrans" cxnId="{0AAF885E-5AD9-4F0C-8ACA-0A4C753FEAF9}">
      <dgm:prSet/>
      <dgm:spPr/>
      <dgm:t>
        <a:bodyPr/>
        <a:lstStyle/>
        <a:p>
          <a:endParaRPr lang="en-US"/>
        </a:p>
      </dgm:t>
    </dgm:pt>
    <dgm:pt modelId="{9558760F-3BD4-4A29-8650-85F641B7000E}">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Main Features:</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CF6C50F-74EB-4B9B-9C13-788921A55516}" type="parTrans" cxnId="{32F24D90-C608-46C4-86A6-38EC727D7713}">
      <dgm:prSet/>
      <dgm:spPr/>
      <dgm:t>
        <a:bodyPr/>
        <a:lstStyle/>
        <a:p>
          <a:endParaRPr lang="en-US"/>
        </a:p>
      </dgm:t>
    </dgm:pt>
    <dgm:pt modelId="{6A80E380-9C5B-41D5-AEC9-CA2C41DFE472}" type="sibTrans" cxnId="{32F24D90-C608-46C4-86A6-38EC727D7713}">
      <dgm:prSet/>
      <dgm:spPr/>
      <dgm:t>
        <a:bodyPr/>
        <a:lstStyle/>
        <a:p>
          <a:endParaRPr lang="en-US"/>
        </a:p>
      </dgm:t>
    </dgm:pt>
    <dgm:pt modelId="{6A0523D0-4828-45CC-BDFE-2968807C1FC1}">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Harmonizes development goals and determines instruments/resources for implementation.</a:t>
          </a:r>
        </a:p>
      </dgm:t>
    </dgm:pt>
    <dgm:pt modelId="{F868E410-E5C8-4D13-843E-01995EC9DD6A}" type="parTrans" cxnId="{B982DB70-8DF5-421D-BEE3-0113E04BE5F2}">
      <dgm:prSet/>
      <dgm:spPr/>
      <dgm:t>
        <a:bodyPr/>
        <a:lstStyle/>
        <a:p>
          <a:endParaRPr lang="en-US"/>
        </a:p>
      </dgm:t>
    </dgm:pt>
    <dgm:pt modelId="{534494A5-FBC8-45D5-A694-826B3569DF38}" type="sibTrans" cxnId="{B982DB70-8DF5-421D-BEE3-0113E04BE5F2}">
      <dgm:prSet/>
      <dgm:spPr/>
      <dgm:t>
        <a:bodyPr/>
        <a:lstStyle/>
        <a:p>
          <a:endParaRPr lang="en-US"/>
        </a:p>
      </dgm:t>
    </dgm:pt>
    <dgm:pt modelId="{404B3A61-015D-4870-8EF1-7609507D1AF4}">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Includes analysis, development opportunities, vision, goals, and priorities.</a:t>
          </a:r>
        </a:p>
      </dgm:t>
    </dgm:pt>
    <dgm:pt modelId="{AA6A36A9-40CB-4D87-9218-20AB5F097F67}" type="parTrans" cxnId="{14E45102-1DA3-4412-A27F-3A0F4421BC13}">
      <dgm:prSet/>
      <dgm:spPr/>
      <dgm:t>
        <a:bodyPr/>
        <a:lstStyle/>
        <a:p>
          <a:endParaRPr lang="en-US"/>
        </a:p>
      </dgm:t>
    </dgm:pt>
    <dgm:pt modelId="{A26FD8FC-9AEC-48ED-A108-17F820932888}" type="sibTrans" cxnId="{14E45102-1DA3-4412-A27F-3A0F4421BC13}">
      <dgm:prSet/>
      <dgm:spPr/>
      <dgm:t>
        <a:bodyPr/>
        <a:lstStyle/>
        <a:p>
          <a:endParaRPr lang="en-US"/>
        </a:p>
      </dgm:t>
    </dgm:pt>
    <dgm:pt modelId="{FB020F2D-5A3E-40C2-8EF0-FC3E26D60314}">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Implemented through regional development agreements (regional and sectoral projects).</a:t>
          </a:r>
        </a:p>
      </dgm:t>
    </dgm:pt>
    <dgm:pt modelId="{24E89DBB-6059-492E-BEB5-BA9D537C61D2}" type="parTrans" cxnId="{3842D2B5-384C-4071-BC48-0B1B13215814}">
      <dgm:prSet/>
      <dgm:spPr/>
      <dgm:t>
        <a:bodyPr/>
        <a:lstStyle/>
        <a:p>
          <a:endParaRPr lang="en-US"/>
        </a:p>
      </dgm:t>
    </dgm:pt>
    <dgm:pt modelId="{00E9EDAE-0618-4B05-B99A-B8024A220C49}" type="sibTrans" cxnId="{3842D2B5-384C-4071-BC48-0B1B13215814}">
      <dgm:prSet/>
      <dgm:spPr/>
      <dgm:t>
        <a:bodyPr/>
        <a:lstStyle/>
        <a:p>
          <a:endParaRPr lang="en-US"/>
        </a:p>
      </dgm:t>
    </dgm:pt>
    <dgm:pt modelId="{400810AF-4F77-4D2F-BABA-339DCFDA0A20}">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Strategic Vision:</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C7A05FA-CCCA-4A29-9E05-1162E4E06D79}" type="parTrans" cxnId="{7F9A1014-F313-4BC9-9BD1-D27738A2BF0D}">
      <dgm:prSet/>
      <dgm:spPr/>
      <dgm:t>
        <a:bodyPr/>
        <a:lstStyle/>
        <a:p>
          <a:endParaRPr lang="en-US"/>
        </a:p>
      </dgm:t>
    </dgm:pt>
    <dgm:pt modelId="{8F9E8035-9674-4DFE-A2AD-3F570399BF90}" type="sibTrans" cxnId="{7F9A1014-F313-4BC9-9BD1-D27738A2BF0D}">
      <dgm:prSet/>
      <dgm:spPr/>
      <dgm:t>
        <a:bodyPr/>
        <a:lstStyle/>
        <a:p>
          <a:endParaRPr lang="en-US"/>
        </a:p>
      </dgm:t>
    </dgm:pt>
    <dgm:pt modelId="{BC9FAEA1-334C-41D6-A93A-5B532A27B739}">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‘Innovative. Green. Connected’ </a:t>
          </a:r>
        </a:p>
      </dgm:t>
    </dgm:pt>
    <dgm:pt modelId="{9E315DC0-0D19-466E-B240-0D2CA2496B3D}" type="parTrans" cxnId="{1900A299-BB20-4687-901F-463D3EF3105A}">
      <dgm:prSet/>
      <dgm:spPr/>
      <dgm:t>
        <a:bodyPr/>
        <a:lstStyle/>
        <a:p>
          <a:endParaRPr lang="en-US"/>
        </a:p>
      </dgm:t>
    </dgm:pt>
    <dgm:pt modelId="{F2F7D499-8544-4AC9-92D2-C1FD41C1FEBA}" type="sibTrans" cxnId="{1900A299-BB20-4687-901F-463D3EF3105A}">
      <dgm:prSet/>
      <dgm:spPr/>
      <dgm:t>
        <a:bodyPr/>
        <a:lstStyle/>
        <a:p>
          <a:endParaRPr lang="en-US"/>
        </a:p>
      </dgm:t>
    </dgm:pt>
    <dgm:pt modelId="{F4CFAACD-008C-416A-A6CD-1F91DE3267F9}">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Transform the region into an attractive living and visiting area.</a:t>
          </a:r>
        </a:p>
      </dgm:t>
    </dgm:pt>
    <dgm:pt modelId="{DA9B3595-ADA5-43DF-B787-042CDBD153FA}" type="parTrans" cxnId="{A18A433C-7F79-4A02-A410-B16EE9F1D287}">
      <dgm:prSet/>
      <dgm:spPr/>
      <dgm:t>
        <a:bodyPr/>
        <a:lstStyle/>
        <a:p>
          <a:endParaRPr lang="en-US"/>
        </a:p>
      </dgm:t>
    </dgm:pt>
    <dgm:pt modelId="{AB18DDEC-195E-46FC-8793-1348D4B97C9D}" type="sibTrans" cxnId="{A18A433C-7F79-4A02-A410-B16EE9F1D287}">
      <dgm:prSet/>
      <dgm:spPr/>
      <dgm:t>
        <a:bodyPr/>
        <a:lstStyle/>
        <a:p>
          <a:endParaRPr lang="en-US"/>
        </a:p>
      </dgm:t>
    </dgm:pt>
    <dgm:pt modelId="{EDE57D03-F6B5-43D8-A5B7-94FE4766551B}">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Raise the level of tourist destination management, improve the quality of tourist services (staff, services, digital transformation), integrate the tourist industry and develop sustainable </a:t>
          </a:r>
          <a:r>
            <a:rPr lang="en-US" dirty="0" err="1">
              <a:latin typeface="Open Sans" panose="020B0606030504020204" pitchFamily="34" charset="0"/>
              <a:ea typeface="Open Sans" panose="020B0606030504020204" pitchFamily="34" charset="0"/>
              <a:cs typeface="Open Sans" panose="020B0606030504020204" pitchFamily="34" charset="0"/>
            </a:rPr>
            <a:t>programmes</a:t>
          </a:r>
          <a:r>
            <a:rPr lang="en-US" dirty="0">
              <a:latin typeface="Open Sans" panose="020B0606030504020204" pitchFamily="34" charset="0"/>
              <a:ea typeface="Open Sans" panose="020B0606030504020204" pitchFamily="34" charset="0"/>
              <a:cs typeface="Open Sans" panose="020B0606030504020204" pitchFamily="34" charset="0"/>
            </a:rPr>
            <a:t> in line with the guidelines of the green Slovenian tourism scheme.</a:t>
          </a:r>
        </a:p>
      </dgm:t>
    </dgm:pt>
    <dgm:pt modelId="{FA6E6CEA-0B9E-4FCE-9353-21A9D9863801}" type="parTrans" cxnId="{649361C5-5E8F-4359-9761-8EBDBC194F71}">
      <dgm:prSet/>
      <dgm:spPr/>
      <dgm:t>
        <a:bodyPr/>
        <a:lstStyle/>
        <a:p>
          <a:endParaRPr lang="en-US"/>
        </a:p>
      </dgm:t>
    </dgm:pt>
    <dgm:pt modelId="{1FA507B4-182C-4D1E-9A8E-6951ABDA54F7}" type="sibTrans" cxnId="{649361C5-5E8F-4359-9761-8EBDBC194F71}">
      <dgm:prSet/>
      <dgm:spPr/>
      <dgm:t>
        <a:bodyPr/>
        <a:lstStyle/>
        <a:p>
          <a:endParaRPr lang="en-US"/>
        </a:p>
      </dgm:t>
    </dgm:pt>
    <dgm:pt modelId="{D59EFF78-2C0A-4E5E-B95D-B159A16880AD}">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Emphasizes innovative, knowledge-based development responding to current challenges like digital transformation and new technologies.</a:t>
          </a:r>
        </a:p>
      </dgm:t>
    </dgm:pt>
    <dgm:pt modelId="{D75BB538-06D4-4EE3-97D6-850661D59F63}" type="parTrans" cxnId="{88E983F4-D8A7-42A3-B665-A242C34C6B7F}">
      <dgm:prSet/>
      <dgm:spPr/>
      <dgm:t>
        <a:bodyPr/>
        <a:lstStyle/>
        <a:p>
          <a:endParaRPr lang="en-US"/>
        </a:p>
      </dgm:t>
    </dgm:pt>
    <dgm:pt modelId="{B0E55676-18BB-42DB-B54D-FFEEC1BC0B6D}" type="sibTrans" cxnId="{88E983F4-D8A7-42A3-B665-A242C34C6B7F}">
      <dgm:prSet/>
      <dgm:spPr/>
      <dgm:t>
        <a:bodyPr/>
        <a:lstStyle/>
        <a:p>
          <a:endParaRPr lang="en-US"/>
        </a:p>
      </dgm:t>
    </dgm:pt>
    <dgm:pt modelId="{2EE6D7BC-2AD5-4134-9082-01366F6E393E}" type="pres">
      <dgm:prSet presAssocID="{DE9C8834-B04D-4401-95F1-CB1BB561CF39}" presName="linear" presStyleCnt="0">
        <dgm:presLayoutVars>
          <dgm:animLvl val="lvl"/>
          <dgm:resizeHandles val="exact"/>
        </dgm:presLayoutVars>
      </dgm:prSet>
      <dgm:spPr/>
    </dgm:pt>
    <dgm:pt modelId="{6FDBB643-E29D-42D3-976C-B9010EB0FF5B}" type="pres">
      <dgm:prSet presAssocID="{89DCD714-9824-4972-8B99-2245A1B76826}" presName="parentText" presStyleLbl="node1" presStyleIdx="0" presStyleCnt="1">
        <dgm:presLayoutVars>
          <dgm:chMax val="0"/>
          <dgm:bulletEnabled val="1"/>
        </dgm:presLayoutVars>
      </dgm:prSet>
      <dgm:spPr/>
    </dgm:pt>
    <dgm:pt modelId="{F56AD268-62B0-4550-BDC1-21DF6391AD80}" type="pres">
      <dgm:prSet presAssocID="{89DCD714-9824-4972-8B99-2245A1B76826}" presName="childText" presStyleLbl="revTx" presStyleIdx="0" presStyleCnt="1">
        <dgm:presLayoutVars>
          <dgm:bulletEnabled val="1"/>
        </dgm:presLayoutVars>
      </dgm:prSet>
      <dgm:spPr/>
    </dgm:pt>
  </dgm:ptLst>
  <dgm:cxnLst>
    <dgm:cxn modelId="{14E45102-1DA3-4412-A27F-3A0F4421BC13}" srcId="{9558760F-3BD4-4A29-8650-85F641B7000E}" destId="{404B3A61-015D-4870-8EF1-7609507D1AF4}" srcOrd="1" destOrd="0" parTransId="{AA6A36A9-40CB-4D87-9218-20AB5F097F67}" sibTransId="{A26FD8FC-9AEC-48ED-A108-17F820932888}"/>
    <dgm:cxn modelId="{693B440C-47D4-4900-8706-F0FB573A12D3}" type="presOf" srcId="{EDE57D03-F6B5-43D8-A5B7-94FE4766551B}" destId="{F56AD268-62B0-4550-BDC1-21DF6391AD80}" srcOrd="0" destOrd="8" presId="urn:microsoft.com/office/officeart/2005/8/layout/vList2"/>
    <dgm:cxn modelId="{7F9A1014-F313-4BC9-9BD1-D27738A2BF0D}" srcId="{89DCD714-9824-4972-8B99-2245A1B76826}" destId="{400810AF-4F77-4D2F-BABA-339DCFDA0A20}" srcOrd="2" destOrd="0" parTransId="{7C7A05FA-CCCA-4A29-9E05-1162E4E06D79}" sibTransId="{8F9E8035-9674-4DFE-A2AD-3F570399BF90}"/>
    <dgm:cxn modelId="{30F19717-990C-4CFD-BAD2-2CDFE62183DA}" type="presOf" srcId="{DE9C8834-B04D-4401-95F1-CB1BB561CF39}" destId="{2EE6D7BC-2AD5-4134-9082-01366F6E393E}" srcOrd="0" destOrd="0" presId="urn:microsoft.com/office/officeart/2005/8/layout/vList2"/>
    <dgm:cxn modelId="{9A9EE63A-CEC1-463B-91F5-C9AF609593F7}" type="presOf" srcId="{9558760F-3BD4-4A29-8650-85F641B7000E}" destId="{F56AD268-62B0-4550-BDC1-21DF6391AD80}" srcOrd="0" destOrd="1" presId="urn:microsoft.com/office/officeart/2005/8/layout/vList2"/>
    <dgm:cxn modelId="{A18A433C-7F79-4A02-A410-B16EE9F1D287}" srcId="{400810AF-4F77-4D2F-BABA-339DCFDA0A20}" destId="{F4CFAACD-008C-416A-A6CD-1F91DE3267F9}" srcOrd="1" destOrd="0" parTransId="{DA9B3595-ADA5-43DF-B787-042CDBD153FA}" sibTransId="{AB18DDEC-195E-46FC-8793-1348D4B97C9D}"/>
    <dgm:cxn modelId="{0AAF885E-5AD9-4F0C-8ACA-0A4C753FEAF9}" srcId="{89DCD714-9824-4972-8B99-2245A1B76826}" destId="{29E4A98A-2B2B-4D31-BEDB-5B7A950523CC}" srcOrd="0" destOrd="0" parTransId="{505D9413-DEBD-4B40-B87E-779727457709}" sibTransId="{11E6E67B-FA7E-4DCF-8F6F-D493184D045E}"/>
    <dgm:cxn modelId="{B982DB70-8DF5-421D-BEE3-0113E04BE5F2}" srcId="{9558760F-3BD4-4A29-8650-85F641B7000E}" destId="{6A0523D0-4828-45CC-BDFE-2968807C1FC1}" srcOrd="0" destOrd="0" parTransId="{F868E410-E5C8-4D13-843E-01995EC9DD6A}" sibTransId="{534494A5-FBC8-45D5-A694-826B3569DF38}"/>
    <dgm:cxn modelId="{32F24D90-C608-46C4-86A6-38EC727D7713}" srcId="{89DCD714-9824-4972-8B99-2245A1B76826}" destId="{9558760F-3BD4-4A29-8650-85F641B7000E}" srcOrd="1" destOrd="0" parTransId="{3CF6C50F-74EB-4B9B-9C13-788921A55516}" sibTransId="{6A80E380-9C5B-41D5-AEC9-CA2C41DFE472}"/>
    <dgm:cxn modelId="{1900A299-BB20-4687-901F-463D3EF3105A}" srcId="{400810AF-4F77-4D2F-BABA-339DCFDA0A20}" destId="{BC9FAEA1-334C-41D6-A93A-5B532A27B739}" srcOrd="0" destOrd="0" parTransId="{9E315DC0-0D19-466E-B240-0D2CA2496B3D}" sibTransId="{F2F7D499-8544-4AC9-92D2-C1FD41C1FEBA}"/>
    <dgm:cxn modelId="{32DFF59A-19BD-4F55-9DFB-F3238F37A4EA}" srcId="{DE9C8834-B04D-4401-95F1-CB1BB561CF39}" destId="{89DCD714-9824-4972-8B99-2245A1B76826}" srcOrd="0" destOrd="0" parTransId="{6F9EE296-AD53-4FA4-8B02-5D400265B4FB}" sibTransId="{EB12D360-2817-4ECA-BCCB-3D6B22300175}"/>
    <dgm:cxn modelId="{0294AD9B-4695-4BE7-A046-EC58DE73CA54}" type="presOf" srcId="{6A0523D0-4828-45CC-BDFE-2968807C1FC1}" destId="{F56AD268-62B0-4550-BDC1-21DF6391AD80}" srcOrd="0" destOrd="2" presId="urn:microsoft.com/office/officeart/2005/8/layout/vList2"/>
    <dgm:cxn modelId="{F5C8BA9B-08EF-4BBA-9F97-0CB7F5BFE803}" type="presOf" srcId="{89DCD714-9824-4972-8B99-2245A1B76826}" destId="{6FDBB643-E29D-42D3-976C-B9010EB0FF5B}" srcOrd="0" destOrd="0" presId="urn:microsoft.com/office/officeart/2005/8/layout/vList2"/>
    <dgm:cxn modelId="{3842D2B5-384C-4071-BC48-0B1B13215814}" srcId="{9558760F-3BD4-4A29-8650-85F641B7000E}" destId="{FB020F2D-5A3E-40C2-8EF0-FC3E26D60314}" srcOrd="2" destOrd="0" parTransId="{24E89DBB-6059-492E-BEB5-BA9D537C61D2}" sibTransId="{00E9EDAE-0618-4B05-B99A-B8024A220C49}"/>
    <dgm:cxn modelId="{355C89BB-CFAA-472A-B014-816C2315637F}" type="presOf" srcId="{400810AF-4F77-4D2F-BABA-339DCFDA0A20}" destId="{F56AD268-62B0-4550-BDC1-21DF6391AD80}" srcOrd="0" destOrd="5" presId="urn:microsoft.com/office/officeart/2005/8/layout/vList2"/>
    <dgm:cxn modelId="{649361C5-5E8F-4359-9761-8EBDBC194F71}" srcId="{400810AF-4F77-4D2F-BABA-339DCFDA0A20}" destId="{EDE57D03-F6B5-43D8-A5B7-94FE4766551B}" srcOrd="2" destOrd="0" parTransId="{FA6E6CEA-0B9E-4FCE-9353-21A9D9863801}" sibTransId="{1FA507B4-182C-4D1E-9A8E-6951ABDA54F7}"/>
    <dgm:cxn modelId="{477290C6-46F2-4906-BD03-3C54E285E081}" type="presOf" srcId="{FB020F2D-5A3E-40C2-8EF0-FC3E26D60314}" destId="{F56AD268-62B0-4550-BDC1-21DF6391AD80}" srcOrd="0" destOrd="4" presId="urn:microsoft.com/office/officeart/2005/8/layout/vList2"/>
    <dgm:cxn modelId="{2146D1CF-C317-4825-A7A1-832D3F970AEC}" type="presOf" srcId="{D59EFF78-2C0A-4E5E-B95D-B159A16880AD}" destId="{F56AD268-62B0-4550-BDC1-21DF6391AD80}" srcOrd="0" destOrd="9" presId="urn:microsoft.com/office/officeart/2005/8/layout/vList2"/>
    <dgm:cxn modelId="{1CFA3BD8-B136-4B46-8098-78D77FB53419}" type="presOf" srcId="{29E4A98A-2B2B-4D31-BEDB-5B7A950523CC}" destId="{F56AD268-62B0-4550-BDC1-21DF6391AD80}" srcOrd="0" destOrd="0" presId="urn:microsoft.com/office/officeart/2005/8/layout/vList2"/>
    <dgm:cxn modelId="{7503A7DD-BA5F-46C8-A506-B72A3BDCB5F9}" type="presOf" srcId="{BC9FAEA1-334C-41D6-A93A-5B532A27B739}" destId="{F56AD268-62B0-4550-BDC1-21DF6391AD80}" srcOrd="0" destOrd="6" presId="urn:microsoft.com/office/officeart/2005/8/layout/vList2"/>
    <dgm:cxn modelId="{3C5BCEDE-E8CC-4CA0-BA3E-4794CFEF46B8}" type="presOf" srcId="{404B3A61-015D-4870-8EF1-7609507D1AF4}" destId="{F56AD268-62B0-4550-BDC1-21DF6391AD80}" srcOrd="0" destOrd="3" presId="urn:microsoft.com/office/officeart/2005/8/layout/vList2"/>
    <dgm:cxn modelId="{88E983F4-D8A7-42A3-B665-A242C34C6B7F}" srcId="{400810AF-4F77-4D2F-BABA-339DCFDA0A20}" destId="{D59EFF78-2C0A-4E5E-B95D-B159A16880AD}" srcOrd="3" destOrd="0" parTransId="{D75BB538-06D4-4EE3-97D6-850661D59F63}" sibTransId="{B0E55676-18BB-42DB-B54D-FFEEC1BC0B6D}"/>
    <dgm:cxn modelId="{B7132BF5-CF97-4663-8407-B69E22093A46}" type="presOf" srcId="{F4CFAACD-008C-416A-A6CD-1F91DE3267F9}" destId="{F56AD268-62B0-4550-BDC1-21DF6391AD80}" srcOrd="0" destOrd="7" presId="urn:microsoft.com/office/officeart/2005/8/layout/vList2"/>
    <dgm:cxn modelId="{904099D6-23A9-436C-8A31-52501CAE41CD}" type="presParOf" srcId="{2EE6D7BC-2AD5-4134-9082-01366F6E393E}" destId="{6FDBB643-E29D-42D3-976C-B9010EB0FF5B}" srcOrd="0" destOrd="0" presId="urn:microsoft.com/office/officeart/2005/8/layout/vList2"/>
    <dgm:cxn modelId="{E8C241FF-824F-4845-B1D0-DD45018A3977}" type="presParOf" srcId="{2EE6D7BC-2AD5-4134-9082-01366F6E393E}" destId="{F56AD268-62B0-4550-BDC1-21DF6391AD8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E7F0C5-62AF-4EFB-9AD5-496DDEFAA04D}"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F391BEB4-F0BD-4F99-9558-76BB7E06C8C5}">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B61AF790-E1A9-440B-86C3-2F1DACFA2616}" type="parTrans" cxnId="{9C175FCF-3F2E-4FB4-8FB0-3FEF93345BA3}">
      <dgm:prSet/>
      <dgm:spPr/>
      <dgm:t>
        <a:bodyPr/>
        <a:lstStyle/>
        <a:p>
          <a:endParaRPr lang="en-US"/>
        </a:p>
      </dgm:t>
    </dgm:pt>
    <dgm:pt modelId="{9932DBF7-E67C-4FC0-B355-CB414C589D29}" type="sibTrans" cxnId="{9C175FCF-3F2E-4FB4-8FB0-3FEF93345BA3}">
      <dgm:prSet/>
      <dgm:spPr/>
      <dgm:t>
        <a:bodyPr/>
        <a:lstStyle/>
        <a:p>
          <a:endParaRPr lang="en-US"/>
        </a:p>
      </dgm:t>
    </dgm:pt>
    <dgm:pt modelId="{669BD989-0AC1-4CAB-8E67-9B64DA004C6E}">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Revision of the PI:</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5B653B94-CB8A-4263-9DA3-B8E5573027D3}" type="parTrans" cxnId="{92DCC8CC-B1DB-4E64-BF49-16BD7C8CD98D}">
      <dgm:prSet/>
      <dgm:spPr/>
      <dgm:t>
        <a:bodyPr/>
        <a:lstStyle/>
        <a:p>
          <a:endParaRPr lang="en-US"/>
        </a:p>
      </dgm:t>
    </dgm:pt>
    <dgm:pt modelId="{7120EAD3-4BE6-4382-B271-3633EBBBA9BA}" type="sibTrans" cxnId="{92DCC8CC-B1DB-4E64-BF49-16BD7C8CD98D}">
      <dgm:prSet/>
      <dgm:spPr/>
      <dgm:t>
        <a:bodyPr/>
        <a:lstStyle/>
        <a:p>
          <a:endParaRPr lang="en-US"/>
        </a:p>
      </dgm:t>
    </dgm:pt>
    <dgm:pt modelId="{06941693-E191-4BCB-923E-B51E100D552A}">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Based on TAAS experience exchange results.</a:t>
          </a:r>
        </a:p>
      </dgm:t>
    </dgm:pt>
    <dgm:pt modelId="{BEA955AA-6932-45BC-AE9B-078B33CC6809}" type="parTrans" cxnId="{F502CBD8-64C5-4466-98BF-0744B3D934F3}">
      <dgm:prSet/>
      <dgm:spPr/>
      <dgm:t>
        <a:bodyPr/>
        <a:lstStyle/>
        <a:p>
          <a:endParaRPr lang="en-US"/>
        </a:p>
      </dgm:t>
    </dgm:pt>
    <dgm:pt modelId="{B7B76372-17C9-4381-A702-CAE33B86A8DD}" type="sibTrans" cxnId="{F502CBD8-64C5-4466-98BF-0744B3D934F3}">
      <dgm:prSet/>
      <dgm:spPr/>
      <dgm:t>
        <a:bodyPr/>
        <a:lstStyle/>
        <a:p>
          <a:endParaRPr lang="en-US"/>
        </a:p>
      </dgm:t>
    </dgm:pt>
    <dgm:pt modelId="{BC56BCE1-7265-4D79-8F30-3F7A7F38D663}">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Incorporate smart tools for data collection and visitor management in the </a:t>
          </a:r>
          <a:r>
            <a:rPr lang="en-US" dirty="0" err="1">
              <a:latin typeface="Open Sans" panose="020B0606030504020204" pitchFamily="34" charset="0"/>
              <a:ea typeface="Open Sans" panose="020B0606030504020204" pitchFamily="34" charset="0"/>
              <a:cs typeface="Open Sans" panose="020B0606030504020204" pitchFamily="34" charset="0"/>
            </a:rPr>
            <a:t>Polhov</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Gradec</a:t>
          </a:r>
          <a:r>
            <a:rPr lang="en-US" dirty="0">
              <a:latin typeface="Open Sans" panose="020B0606030504020204" pitchFamily="34" charset="0"/>
              <a:ea typeface="Open Sans" panose="020B0606030504020204" pitchFamily="34" charset="0"/>
              <a:cs typeface="Open Sans" panose="020B0606030504020204" pitchFamily="34" charset="0"/>
            </a:rPr>
            <a:t> Dolomites Landscape Park.</a:t>
          </a:r>
        </a:p>
      </dgm:t>
    </dgm:pt>
    <dgm:pt modelId="{7528D28E-C663-4EED-AB2B-7011A12BE6F1}" type="parTrans" cxnId="{01DA8AD3-BAE2-4E07-97E6-30F1ADD06C2C}">
      <dgm:prSet/>
      <dgm:spPr/>
      <dgm:t>
        <a:bodyPr/>
        <a:lstStyle/>
        <a:p>
          <a:endParaRPr lang="en-US"/>
        </a:p>
      </dgm:t>
    </dgm:pt>
    <dgm:pt modelId="{13EDC8C5-125E-48AC-A042-436ED3A064AF}" type="sibTrans" cxnId="{01DA8AD3-BAE2-4E07-97E6-30F1ADD06C2C}">
      <dgm:prSet/>
      <dgm:spPr/>
      <dgm:t>
        <a:bodyPr/>
        <a:lstStyle/>
        <a:p>
          <a:endParaRPr lang="en-US"/>
        </a:p>
      </dgm:t>
    </dgm:pt>
    <dgm:pt modelId="{E39A3BF2-F7BC-48B6-8596-40FC1FDAD27B}">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Commitment to sustainable management requiring coordinated efforts and resources.</a:t>
          </a:r>
        </a:p>
      </dgm:t>
    </dgm:pt>
    <dgm:pt modelId="{80BD8997-360B-4DD8-923C-687967F6CC94}" type="parTrans" cxnId="{1BD67A72-84AF-40C3-9C46-684A0AE33AA8}">
      <dgm:prSet/>
      <dgm:spPr/>
      <dgm:t>
        <a:bodyPr/>
        <a:lstStyle/>
        <a:p>
          <a:endParaRPr lang="en-US"/>
        </a:p>
      </dgm:t>
    </dgm:pt>
    <dgm:pt modelId="{8EE3BC6D-A4A4-40C3-B571-E86EA2540F07}" type="sibTrans" cxnId="{1BD67A72-84AF-40C3-9C46-684A0AE33AA8}">
      <dgm:prSet/>
      <dgm:spPr/>
      <dgm:t>
        <a:bodyPr/>
        <a:lstStyle/>
        <a:p>
          <a:endParaRPr lang="en-US"/>
        </a:p>
      </dgm:t>
    </dgm:pt>
    <dgm:pt modelId="{4482EB3F-8EA8-4C8B-8A91-8E8401602367}">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Measures described and implemented as regional projects in the RDP, making them viable for EU cohesion funding.</a:t>
          </a:r>
        </a:p>
      </dgm:t>
    </dgm:pt>
    <dgm:pt modelId="{911CCAC4-7A68-4A92-A536-1A71CB520529}" type="parTrans" cxnId="{8A9B4CF2-8697-49A9-9EA3-8F32B6587069}">
      <dgm:prSet/>
      <dgm:spPr/>
      <dgm:t>
        <a:bodyPr/>
        <a:lstStyle/>
        <a:p>
          <a:endParaRPr lang="en-US"/>
        </a:p>
      </dgm:t>
    </dgm:pt>
    <dgm:pt modelId="{F030B640-3721-4724-AF5F-973056E93C40}" type="sibTrans" cxnId="{8A9B4CF2-8697-49A9-9EA3-8F32B6587069}">
      <dgm:prSet/>
      <dgm:spPr/>
      <dgm:t>
        <a:bodyPr/>
        <a:lstStyle/>
        <a:p>
          <a:endParaRPr lang="en-US"/>
        </a:p>
      </dgm:t>
    </dgm:pt>
    <dgm:pt modelId="{E753504C-4E7E-4DED-8EE2-593C3BDC2739}" type="pres">
      <dgm:prSet presAssocID="{AEE7F0C5-62AF-4EFB-9AD5-496DDEFAA04D}" presName="Name0" presStyleCnt="0">
        <dgm:presLayoutVars>
          <dgm:dir/>
          <dgm:animLvl val="lvl"/>
          <dgm:resizeHandles val="exact"/>
        </dgm:presLayoutVars>
      </dgm:prSet>
      <dgm:spPr/>
    </dgm:pt>
    <dgm:pt modelId="{B3161F02-4865-4A22-B22D-34C7092815FD}" type="pres">
      <dgm:prSet presAssocID="{F391BEB4-F0BD-4F99-9558-76BB7E06C8C5}" presName="linNode" presStyleCnt="0"/>
      <dgm:spPr/>
    </dgm:pt>
    <dgm:pt modelId="{310AB83D-85E1-4D2C-B561-36B978940957}" type="pres">
      <dgm:prSet presAssocID="{F391BEB4-F0BD-4F99-9558-76BB7E06C8C5}" presName="parTx" presStyleLbl="revTx" presStyleIdx="0" presStyleCnt="1" custLinFactNeighborX="46718">
        <dgm:presLayoutVars>
          <dgm:chMax val="1"/>
          <dgm:bulletEnabled val="1"/>
        </dgm:presLayoutVars>
      </dgm:prSet>
      <dgm:spPr/>
    </dgm:pt>
    <dgm:pt modelId="{BD1B175A-8021-4C12-8F13-44D11FD0DA42}" type="pres">
      <dgm:prSet presAssocID="{F391BEB4-F0BD-4F99-9558-76BB7E06C8C5}" presName="bracket" presStyleLbl="parChTrans1D1" presStyleIdx="0" presStyleCnt="1" custLinFactNeighborX="50058"/>
      <dgm:spPr/>
    </dgm:pt>
    <dgm:pt modelId="{D3C94CDD-1DB5-492D-90AD-17BD2A8C2787}" type="pres">
      <dgm:prSet presAssocID="{F391BEB4-F0BD-4F99-9558-76BB7E06C8C5}" presName="spH" presStyleCnt="0"/>
      <dgm:spPr/>
    </dgm:pt>
    <dgm:pt modelId="{D64560CD-277A-4ED2-80E9-0338CBF1FB72}" type="pres">
      <dgm:prSet presAssocID="{F391BEB4-F0BD-4F99-9558-76BB7E06C8C5}" presName="desTx" presStyleLbl="node1" presStyleIdx="0" presStyleCnt="1">
        <dgm:presLayoutVars>
          <dgm:bulletEnabled val="1"/>
        </dgm:presLayoutVars>
      </dgm:prSet>
      <dgm:spPr/>
    </dgm:pt>
  </dgm:ptLst>
  <dgm:cxnLst>
    <dgm:cxn modelId="{53A99D0D-C2EB-4C04-8578-9C94215A254B}" type="presOf" srcId="{BC56BCE1-7265-4D79-8F30-3F7A7F38D663}" destId="{D64560CD-277A-4ED2-80E9-0338CBF1FB72}" srcOrd="0" destOrd="2" presId="urn:diagrams.loki3.com/BracketList"/>
    <dgm:cxn modelId="{9C506B1A-0F66-4FBB-9A52-2C8779148727}" type="presOf" srcId="{F391BEB4-F0BD-4F99-9558-76BB7E06C8C5}" destId="{310AB83D-85E1-4D2C-B561-36B978940957}" srcOrd="0" destOrd="0" presId="urn:diagrams.loki3.com/BracketList"/>
    <dgm:cxn modelId="{5F73E226-B12B-4E46-B9A8-A08E02B597FC}" type="presOf" srcId="{4482EB3F-8EA8-4C8B-8A91-8E8401602367}" destId="{D64560CD-277A-4ED2-80E9-0338CBF1FB72}" srcOrd="0" destOrd="4" presId="urn:diagrams.loki3.com/BracketList"/>
    <dgm:cxn modelId="{1BD67A72-84AF-40C3-9C46-684A0AE33AA8}" srcId="{669BD989-0AC1-4CAB-8E67-9B64DA004C6E}" destId="{E39A3BF2-F7BC-48B6-8596-40FC1FDAD27B}" srcOrd="2" destOrd="0" parTransId="{80BD8997-360B-4DD8-923C-687967F6CC94}" sibTransId="{8EE3BC6D-A4A4-40C3-B571-E86EA2540F07}"/>
    <dgm:cxn modelId="{5B7E9092-6451-4F0E-A781-5868A214F440}" type="presOf" srcId="{06941693-E191-4BCB-923E-B51E100D552A}" destId="{D64560CD-277A-4ED2-80E9-0338CBF1FB72}" srcOrd="0" destOrd="1" presId="urn:diagrams.loki3.com/BracketList"/>
    <dgm:cxn modelId="{EDAE29A4-8333-433D-BABA-3460C8A3B4A7}" type="presOf" srcId="{669BD989-0AC1-4CAB-8E67-9B64DA004C6E}" destId="{D64560CD-277A-4ED2-80E9-0338CBF1FB72}" srcOrd="0" destOrd="0" presId="urn:diagrams.loki3.com/BracketList"/>
    <dgm:cxn modelId="{DDCC59B4-01D5-4924-AFAE-4DE1CD1A139B}" type="presOf" srcId="{AEE7F0C5-62AF-4EFB-9AD5-496DDEFAA04D}" destId="{E753504C-4E7E-4DED-8EE2-593C3BDC2739}" srcOrd="0" destOrd="0" presId="urn:diagrams.loki3.com/BracketList"/>
    <dgm:cxn modelId="{92DCC8CC-B1DB-4E64-BF49-16BD7C8CD98D}" srcId="{F391BEB4-F0BD-4F99-9558-76BB7E06C8C5}" destId="{669BD989-0AC1-4CAB-8E67-9B64DA004C6E}" srcOrd="0" destOrd="0" parTransId="{5B653B94-CB8A-4263-9DA3-B8E5573027D3}" sibTransId="{7120EAD3-4BE6-4382-B271-3633EBBBA9BA}"/>
    <dgm:cxn modelId="{9C175FCF-3F2E-4FB4-8FB0-3FEF93345BA3}" srcId="{AEE7F0C5-62AF-4EFB-9AD5-496DDEFAA04D}" destId="{F391BEB4-F0BD-4F99-9558-76BB7E06C8C5}" srcOrd="0" destOrd="0" parTransId="{B61AF790-E1A9-440B-86C3-2F1DACFA2616}" sibTransId="{9932DBF7-E67C-4FC0-B355-CB414C589D29}"/>
    <dgm:cxn modelId="{A4AB5AD2-71CE-4376-B3FF-6FA200441259}" type="presOf" srcId="{E39A3BF2-F7BC-48B6-8596-40FC1FDAD27B}" destId="{D64560CD-277A-4ED2-80E9-0338CBF1FB72}" srcOrd="0" destOrd="3" presId="urn:diagrams.loki3.com/BracketList"/>
    <dgm:cxn modelId="{01DA8AD3-BAE2-4E07-97E6-30F1ADD06C2C}" srcId="{669BD989-0AC1-4CAB-8E67-9B64DA004C6E}" destId="{BC56BCE1-7265-4D79-8F30-3F7A7F38D663}" srcOrd="1" destOrd="0" parTransId="{7528D28E-C663-4EED-AB2B-7011A12BE6F1}" sibTransId="{13EDC8C5-125E-48AC-A042-436ED3A064AF}"/>
    <dgm:cxn modelId="{F502CBD8-64C5-4466-98BF-0744B3D934F3}" srcId="{669BD989-0AC1-4CAB-8E67-9B64DA004C6E}" destId="{06941693-E191-4BCB-923E-B51E100D552A}" srcOrd="0" destOrd="0" parTransId="{BEA955AA-6932-45BC-AE9B-078B33CC6809}" sibTransId="{B7B76372-17C9-4381-A702-CAE33B86A8DD}"/>
    <dgm:cxn modelId="{8A9B4CF2-8697-49A9-9EA3-8F32B6587069}" srcId="{669BD989-0AC1-4CAB-8E67-9B64DA004C6E}" destId="{4482EB3F-8EA8-4C8B-8A91-8E8401602367}" srcOrd="3" destOrd="0" parTransId="{911CCAC4-7A68-4A92-A536-1A71CB520529}" sibTransId="{F030B640-3721-4724-AF5F-973056E93C40}"/>
    <dgm:cxn modelId="{8A5A51FC-6F65-4CF9-B4CD-07DB13F690E3}" type="presParOf" srcId="{E753504C-4E7E-4DED-8EE2-593C3BDC2739}" destId="{B3161F02-4865-4A22-B22D-34C7092815FD}" srcOrd="0" destOrd="0" presId="urn:diagrams.loki3.com/BracketList"/>
    <dgm:cxn modelId="{D460E078-F5F8-43DA-9219-4FB63658868F}" type="presParOf" srcId="{B3161F02-4865-4A22-B22D-34C7092815FD}" destId="{310AB83D-85E1-4D2C-B561-36B978940957}" srcOrd="0" destOrd="0" presId="urn:diagrams.loki3.com/BracketList"/>
    <dgm:cxn modelId="{224C2D7C-DE78-473D-9233-09C65FAD3F73}" type="presParOf" srcId="{B3161F02-4865-4A22-B22D-34C7092815FD}" destId="{BD1B175A-8021-4C12-8F13-44D11FD0DA42}" srcOrd="1" destOrd="0" presId="urn:diagrams.loki3.com/BracketList"/>
    <dgm:cxn modelId="{CBC6D333-D3A9-4D9F-AE59-FF4CB065C3C4}" type="presParOf" srcId="{B3161F02-4865-4A22-B22D-34C7092815FD}" destId="{D3C94CDD-1DB5-492D-90AD-17BD2A8C2787}" srcOrd="2" destOrd="0" presId="urn:diagrams.loki3.com/BracketList"/>
    <dgm:cxn modelId="{D606DF21-630F-4711-AD9B-B70C23A0CB12}" type="presParOf" srcId="{B3161F02-4865-4A22-B22D-34C7092815FD}" destId="{D64560CD-277A-4ED2-80E9-0338CBF1FB72}"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6A7719-B53D-41A7-8DBC-E46FF7B7A13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D1BFB96-4744-44DE-9CCF-3932C15232B7}">
      <dgm:prSet/>
      <dgm:spPr/>
      <dgm:t>
        <a:bodyPr/>
        <a:lstStyle/>
        <a:p>
          <a:r>
            <a:rPr lang="en-US" b="1"/>
            <a:t>Policy Instrument</a:t>
          </a:r>
          <a:endParaRPr lang="en-US"/>
        </a:p>
      </dgm:t>
    </dgm:pt>
    <dgm:pt modelId="{4A5C198E-744C-4F81-9A62-D4EBC7F8E997}" type="parTrans" cxnId="{9704DDAC-372D-4204-A57A-511BB55EE5A3}">
      <dgm:prSet/>
      <dgm:spPr/>
      <dgm:t>
        <a:bodyPr/>
        <a:lstStyle/>
        <a:p>
          <a:endParaRPr lang="en-US"/>
        </a:p>
      </dgm:t>
    </dgm:pt>
    <dgm:pt modelId="{40133562-B683-4FF4-B6E0-E25890E0604F}" type="sibTrans" cxnId="{9704DDAC-372D-4204-A57A-511BB55EE5A3}">
      <dgm:prSet/>
      <dgm:spPr/>
      <dgm:t>
        <a:bodyPr/>
        <a:lstStyle/>
        <a:p>
          <a:endParaRPr lang="en-US"/>
        </a:p>
      </dgm:t>
    </dgm:pt>
    <dgm:pt modelId="{946AA6D5-4E57-4F18-A5EA-B837C1C5BCE6}">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City of Stockholm Climate Action Plan (CAP, focus on tourist and visit sector)</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3ACD05E5-A335-431C-A89D-D137262B72FE}" type="parTrans" cxnId="{A61FD9E5-6DC5-455E-82A3-A0122D434CFA}">
      <dgm:prSet/>
      <dgm:spPr/>
      <dgm:t>
        <a:bodyPr/>
        <a:lstStyle/>
        <a:p>
          <a:endParaRPr lang="en-US"/>
        </a:p>
      </dgm:t>
    </dgm:pt>
    <dgm:pt modelId="{505DE252-8791-4E91-9CFD-F4246C3F8DA6}" type="sibTrans" cxnId="{A61FD9E5-6DC5-455E-82A3-A0122D434CFA}">
      <dgm:prSet/>
      <dgm:spPr/>
      <dgm:t>
        <a:bodyPr/>
        <a:lstStyle/>
        <a:p>
          <a:endParaRPr lang="en-US"/>
        </a:p>
      </dgm:t>
    </dgm:pt>
    <dgm:pt modelId="{C53BF004-5E6A-4DB0-8A18-37A06A2C4011}">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Vision</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B8D9B88C-54D9-469D-9870-E2D3291AC299}" type="parTrans" cxnId="{CDFDF501-EC1C-418C-8C52-EE44C66FA75D}">
      <dgm:prSet/>
      <dgm:spPr/>
      <dgm:t>
        <a:bodyPr/>
        <a:lstStyle/>
        <a:p>
          <a:endParaRPr lang="en-US"/>
        </a:p>
      </dgm:t>
    </dgm:pt>
    <dgm:pt modelId="{9D00E651-EB55-44C0-B4C6-03F62ADF1B59}" type="sibTrans" cxnId="{CDFDF501-EC1C-418C-8C52-EE44C66FA75D}">
      <dgm:prSet/>
      <dgm:spPr/>
      <dgm:t>
        <a:bodyPr/>
        <a:lstStyle/>
        <a:p>
          <a:endParaRPr lang="en-US"/>
        </a:p>
      </dgm:t>
    </dgm:pt>
    <dgm:pt modelId="{5E31C057-66C2-4C00-8F91-C3F5F98D9964}">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To become a climate-positive city by 2030 and fossil-free by 2040.</a:t>
          </a:r>
        </a:p>
      </dgm:t>
    </dgm:pt>
    <dgm:pt modelId="{349370F2-F27B-4746-8E92-A6617A7D79AF}" type="parTrans" cxnId="{53BD71A7-C74C-4095-9517-24CEF54736A6}">
      <dgm:prSet/>
      <dgm:spPr/>
      <dgm:t>
        <a:bodyPr/>
        <a:lstStyle/>
        <a:p>
          <a:endParaRPr lang="en-US"/>
        </a:p>
      </dgm:t>
    </dgm:pt>
    <dgm:pt modelId="{F641CAE5-E81F-4E45-9D71-29F05CFFA73E}" type="sibTrans" cxnId="{53BD71A7-C74C-4095-9517-24CEF54736A6}">
      <dgm:prSet/>
      <dgm:spPr/>
      <dgm:t>
        <a:bodyPr/>
        <a:lstStyle/>
        <a:p>
          <a:endParaRPr lang="en-US"/>
        </a:p>
      </dgm:t>
    </dgm:pt>
    <dgm:pt modelId="{C02CD1AB-5DED-4397-AC59-B440305B6259}" type="pres">
      <dgm:prSet presAssocID="{DA6A7719-B53D-41A7-8DBC-E46FF7B7A133}" presName="linear" presStyleCnt="0">
        <dgm:presLayoutVars>
          <dgm:animLvl val="lvl"/>
          <dgm:resizeHandles val="exact"/>
        </dgm:presLayoutVars>
      </dgm:prSet>
      <dgm:spPr/>
    </dgm:pt>
    <dgm:pt modelId="{FB21074C-2957-4F44-9F9A-29C80B25F2E9}" type="pres">
      <dgm:prSet presAssocID="{5D1BFB96-4744-44DE-9CCF-3932C15232B7}" presName="parentText" presStyleLbl="node1" presStyleIdx="0" presStyleCnt="1">
        <dgm:presLayoutVars>
          <dgm:chMax val="0"/>
          <dgm:bulletEnabled val="1"/>
        </dgm:presLayoutVars>
      </dgm:prSet>
      <dgm:spPr/>
    </dgm:pt>
    <dgm:pt modelId="{B0F1D39B-B293-43F7-B713-C133EE90BDA1}" type="pres">
      <dgm:prSet presAssocID="{5D1BFB96-4744-44DE-9CCF-3932C15232B7}" presName="childText" presStyleLbl="revTx" presStyleIdx="0" presStyleCnt="1">
        <dgm:presLayoutVars>
          <dgm:bulletEnabled val="1"/>
        </dgm:presLayoutVars>
      </dgm:prSet>
      <dgm:spPr/>
    </dgm:pt>
  </dgm:ptLst>
  <dgm:cxnLst>
    <dgm:cxn modelId="{CDFDF501-EC1C-418C-8C52-EE44C66FA75D}" srcId="{5D1BFB96-4744-44DE-9CCF-3932C15232B7}" destId="{C53BF004-5E6A-4DB0-8A18-37A06A2C4011}" srcOrd="1" destOrd="0" parTransId="{B8D9B88C-54D9-469D-9870-E2D3291AC299}" sibTransId="{9D00E651-EB55-44C0-B4C6-03F62ADF1B59}"/>
    <dgm:cxn modelId="{FCBE171E-7A13-432B-842E-E804FB2FEACD}" type="presOf" srcId="{5E31C057-66C2-4C00-8F91-C3F5F98D9964}" destId="{B0F1D39B-B293-43F7-B713-C133EE90BDA1}" srcOrd="0" destOrd="2" presId="urn:microsoft.com/office/officeart/2005/8/layout/vList2"/>
    <dgm:cxn modelId="{611AD144-0423-4BF6-A654-C347E6F158EB}" type="presOf" srcId="{5D1BFB96-4744-44DE-9CCF-3932C15232B7}" destId="{FB21074C-2957-4F44-9F9A-29C80B25F2E9}" srcOrd="0" destOrd="0" presId="urn:microsoft.com/office/officeart/2005/8/layout/vList2"/>
    <dgm:cxn modelId="{45501D93-9255-4452-8D9F-F15A980F0EF9}" type="presOf" srcId="{C53BF004-5E6A-4DB0-8A18-37A06A2C4011}" destId="{B0F1D39B-B293-43F7-B713-C133EE90BDA1}" srcOrd="0" destOrd="1" presId="urn:microsoft.com/office/officeart/2005/8/layout/vList2"/>
    <dgm:cxn modelId="{53BD71A7-C74C-4095-9517-24CEF54736A6}" srcId="{C53BF004-5E6A-4DB0-8A18-37A06A2C4011}" destId="{5E31C057-66C2-4C00-8F91-C3F5F98D9964}" srcOrd="0" destOrd="0" parTransId="{349370F2-F27B-4746-8E92-A6617A7D79AF}" sibTransId="{F641CAE5-E81F-4E45-9D71-29F05CFFA73E}"/>
    <dgm:cxn modelId="{DA9C34A8-D4F0-4C63-A467-42BB91472FE2}" type="presOf" srcId="{DA6A7719-B53D-41A7-8DBC-E46FF7B7A133}" destId="{C02CD1AB-5DED-4397-AC59-B440305B6259}" srcOrd="0" destOrd="0" presId="urn:microsoft.com/office/officeart/2005/8/layout/vList2"/>
    <dgm:cxn modelId="{9704DDAC-372D-4204-A57A-511BB55EE5A3}" srcId="{DA6A7719-B53D-41A7-8DBC-E46FF7B7A133}" destId="{5D1BFB96-4744-44DE-9CCF-3932C15232B7}" srcOrd="0" destOrd="0" parTransId="{4A5C198E-744C-4F81-9A62-D4EBC7F8E997}" sibTransId="{40133562-B683-4FF4-B6E0-E25890E0604F}"/>
    <dgm:cxn modelId="{C9D0AEC7-5646-4D64-A2EF-CA2FB54BFED0}" type="presOf" srcId="{946AA6D5-4E57-4F18-A5EA-B837C1C5BCE6}" destId="{B0F1D39B-B293-43F7-B713-C133EE90BDA1}" srcOrd="0" destOrd="0" presId="urn:microsoft.com/office/officeart/2005/8/layout/vList2"/>
    <dgm:cxn modelId="{A61FD9E5-6DC5-455E-82A3-A0122D434CFA}" srcId="{5D1BFB96-4744-44DE-9CCF-3932C15232B7}" destId="{946AA6D5-4E57-4F18-A5EA-B837C1C5BCE6}" srcOrd="0" destOrd="0" parTransId="{3ACD05E5-A335-431C-A89D-D137262B72FE}" sibTransId="{505DE252-8791-4E91-9CFD-F4246C3F8DA6}"/>
    <dgm:cxn modelId="{0FDE29CF-373F-41FE-84C9-FF8E209AE810}" type="presParOf" srcId="{C02CD1AB-5DED-4397-AC59-B440305B6259}" destId="{FB21074C-2957-4F44-9F9A-29C80B25F2E9}" srcOrd="0" destOrd="0" presId="urn:microsoft.com/office/officeart/2005/8/layout/vList2"/>
    <dgm:cxn modelId="{32EC23DE-357D-424B-9A66-70129423B96F}" type="presParOf" srcId="{C02CD1AB-5DED-4397-AC59-B440305B6259}" destId="{B0F1D39B-B293-43F7-B713-C133EE90BDA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E4E3A4-F8B4-4DA2-9F01-BDB6D7AF89D6}"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E6EAEB97-D908-4638-B00A-1F89C5C0095D}">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53C615BA-D474-4B8C-8664-315B78C7774A}" type="parTrans" cxnId="{448FA943-A281-4592-B266-CEC8C068B390}">
      <dgm:prSet/>
      <dgm:spPr/>
      <dgm:t>
        <a:bodyPr/>
        <a:lstStyle/>
        <a:p>
          <a:endParaRPr lang="en-US"/>
        </a:p>
      </dgm:t>
    </dgm:pt>
    <dgm:pt modelId="{A7E8DE02-8B8C-40C4-AB31-27738DEBAD0D}" type="sibTrans" cxnId="{448FA943-A281-4592-B266-CEC8C068B390}">
      <dgm:prSet/>
      <dgm:spPr/>
      <dgm:t>
        <a:bodyPr/>
        <a:lstStyle/>
        <a:p>
          <a:endParaRPr lang="en-US"/>
        </a:p>
      </dgm:t>
    </dgm:pt>
    <dgm:pt modelId="{75DA6235-27C0-48C8-B487-DDF8D5CD29A3}">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TAAS contribution</a:t>
          </a:r>
        </a:p>
      </dgm:t>
    </dgm:pt>
    <dgm:pt modelId="{816C3C81-BA46-49C5-855A-CD7F40BCBDD2}" type="parTrans" cxnId="{0E653E06-21D2-456F-A30B-F65DDF074587}">
      <dgm:prSet/>
      <dgm:spPr/>
      <dgm:t>
        <a:bodyPr/>
        <a:lstStyle/>
        <a:p>
          <a:endParaRPr lang="en-US"/>
        </a:p>
      </dgm:t>
    </dgm:pt>
    <dgm:pt modelId="{321276F8-6B02-4105-92F2-E8DB981ED2E0}" type="sibTrans" cxnId="{0E653E06-21D2-456F-A30B-F65DDF074587}">
      <dgm:prSet/>
      <dgm:spPr/>
      <dgm:t>
        <a:bodyPr/>
        <a:lstStyle/>
        <a:p>
          <a:endParaRPr lang="en-US"/>
        </a:p>
      </dgm:t>
    </dgm:pt>
    <dgm:pt modelId="{A3F55E92-E2C5-4143-A24F-924EC288A669}">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Develop more precise targets and actions that more directly address the specific needs and challenges of the tourism and visit sector.</a:t>
          </a:r>
        </a:p>
      </dgm:t>
    </dgm:pt>
    <dgm:pt modelId="{4CAC2E94-740B-438D-8AB9-49D284BD6F69}" type="parTrans" cxnId="{6F2A4531-BFBA-4AD1-992B-5993FE9ED4E4}">
      <dgm:prSet/>
      <dgm:spPr/>
      <dgm:t>
        <a:bodyPr/>
        <a:lstStyle/>
        <a:p>
          <a:endParaRPr lang="en-US"/>
        </a:p>
      </dgm:t>
    </dgm:pt>
    <dgm:pt modelId="{14A6BD77-D16A-451D-B77B-393856F45BF2}" type="sibTrans" cxnId="{6F2A4531-BFBA-4AD1-992B-5993FE9ED4E4}">
      <dgm:prSet/>
      <dgm:spPr/>
      <dgm:t>
        <a:bodyPr/>
        <a:lstStyle/>
        <a:p>
          <a:endParaRPr lang="en-US"/>
        </a:p>
      </dgm:t>
    </dgm:pt>
    <dgm:pt modelId="{E3C0D51F-DE7E-49CF-9EF6-7F37BCC87430}">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Identify and integrate measures for the tourism sector into the revised CAP.</a:t>
          </a:r>
        </a:p>
      </dgm:t>
    </dgm:pt>
    <dgm:pt modelId="{6F8D8F1B-A215-4BEF-8F26-BAECA8075F18}" type="parTrans" cxnId="{03B5DFEB-0441-4397-B3F5-3D7A4A097B5A}">
      <dgm:prSet/>
      <dgm:spPr/>
      <dgm:t>
        <a:bodyPr/>
        <a:lstStyle/>
        <a:p>
          <a:endParaRPr lang="en-US"/>
        </a:p>
      </dgm:t>
    </dgm:pt>
    <dgm:pt modelId="{3A4EB36B-6F63-4157-8427-95DA14698ABD}" type="sibTrans" cxnId="{03B5DFEB-0441-4397-B3F5-3D7A4A097B5A}">
      <dgm:prSet/>
      <dgm:spPr/>
      <dgm:t>
        <a:bodyPr/>
        <a:lstStyle/>
        <a:p>
          <a:endParaRPr lang="en-US"/>
        </a:p>
      </dgm:t>
    </dgm:pt>
    <dgm:pt modelId="{D1857118-4796-4C69-AFCF-96329C4514CC}">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Identify plan implementation and in some cases initiate measures.</a:t>
          </a:r>
        </a:p>
      </dgm:t>
    </dgm:pt>
    <dgm:pt modelId="{5A7269C0-1038-44C8-B785-9D3524357AA9}" type="parTrans" cxnId="{1BCF5FD9-7088-4E92-921E-A0537FC10E3F}">
      <dgm:prSet/>
      <dgm:spPr/>
      <dgm:t>
        <a:bodyPr/>
        <a:lstStyle/>
        <a:p>
          <a:endParaRPr lang="en-US"/>
        </a:p>
      </dgm:t>
    </dgm:pt>
    <dgm:pt modelId="{A1D1BD95-7FBE-4E8B-B518-4197BBD9C7F1}" type="sibTrans" cxnId="{1BCF5FD9-7088-4E92-921E-A0537FC10E3F}">
      <dgm:prSet/>
      <dgm:spPr/>
      <dgm:t>
        <a:bodyPr/>
        <a:lstStyle/>
        <a:p>
          <a:endParaRPr lang="en-US"/>
        </a:p>
      </dgm:t>
    </dgm:pt>
    <dgm:pt modelId="{07A5936D-3F24-4804-9C01-357AA93F6573}">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Integration of climate action goals and strategies into tourism digitalization initiatives to contribute to the tourism sector’s global climate change mitigation efforts.</a:t>
          </a:r>
        </a:p>
      </dgm:t>
    </dgm:pt>
    <dgm:pt modelId="{6C14D8E2-FC8B-4CAC-990D-C301B1D9E4D0}" type="parTrans" cxnId="{DF3C5701-B059-4C6A-8A7E-B1BEC4EE4E56}">
      <dgm:prSet/>
      <dgm:spPr/>
      <dgm:t>
        <a:bodyPr/>
        <a:lstStyle/>
        <a:p>
          <a:endParaRPr lang="en-US"/>
        </a:p>
      </dgm:t>
    </dgm:pt>
    <dgm:pt modelId="{ACB11246-975F-4408-B42E-DC0B6575300D}" type="sibTrans" cxnId="{DF3C5701-B059-4C6A-8A7E-B1BEC4EE4E56}">
      <dgm:prSet/>
      <dgm:spPr/>
      <dgm:t>
        <a:bodyPr/>
        <a:lstStyle/>
        <a:p>
          <a:endParaRPr lang="en-US"/>
        </a:p>
      </dgm:t>
    </dgm:pt>
    <dgm:pt modelId="{342C3F2F-9B08-460B-B2A0-E3A063DC510C}">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Revision of the PI:</a:t>
          </a:r>
        </a:p>
      </dgm:t>
    </dgm:pt>
    <dgm:pt modelId="{D0CECF44-1D72-4B22-A461-76D18E6F4DF9}" type="parTrans" cxnId="{4EC2015D-5EA7-4F7A-B97B-CEFB5F4461AB}">
      <dgm:prSet/>
      <dgm:spPr/>
      <dgm:t>
        <a:bodyPr/>
        <a:lstStyle/>
        <a:p>
          <a:endParaRPr lang="en-US"/>
        </a:p>
      </dgm:t>
    </dgm:pt>
    <dgm:pt modelId="{6A527050-D09D-4484-8E7B-C4AD6B9704FD}" type="sibTrans" cxnId="{4EC2015D-5EA7-4F7A-B97B-CEFB5F4461AB}">
      <dgm:prSet/>
      <dgm:spPr/>
      <dgm:t>
        <a:bodyPr/>
        <a:lstStyle/>
        <a:p>
          <a:endParaRPr lang="en-US"/>
        </a:p>
      </dgm:t>
    </dgm:pt>
    <dgm:pt modelId="{B9987F6E-8257-4512-B9B8-6241019CEFF7}" type="pres">
      <dgm:prSet presAssocID="{A2E4E3A4-F8B4-4DA2-9F01-BDB6D7AF89D6}" presName="Name0" presStyleCnt="0">
        <dgm:presLayoutVars>
          <dgm:dir/>
          <dgm:animLvl val="lvl"/>
          <dgm:resizeHandles val="exact"/>
        </dgm:presLayoutVars>
      </dgm:prSet>
      <dgm:spPr/>
    </dgm:pt>
    <dgm:pt modelId="{54EACD79-4E95-470D-ACA4-7BC71BDB06E4}" type="pres">
      <dgm:prSet presAssocID="{E6EAEB97-D908-4638-B00A-1F89C5C0095D}" presName="linNode" presStyleCnt="0"/>
      <dgm:spPr/>
    </dgm:pt>
    <dgm:pt modelId="{95A52DAE-50F3-499D-897A-69BC6DF8C16F}" type="pres">
      <dgm:prSet presAssocID="{E6EAEB97-D908-4638-B00A-1F89C5C0095D}" presName="parTx" presStyleLbl="revTx" presStyleIdx="0" presStyleCnt="1">
        <dgm:presLayoutVars>
          <dgm:chMax val="1"/>
          <dgm:bulletEnabled val="1"/>
        </dgm:presLayoutVars>
      </dgm:prSet>
      <dgm:spPr/>
    </dgm:pt>
    <dgm:pt modelId="{3BA4A1A8-8594-4463-8C54-14557DE25646}" type="pres">
      <dgm:prSet presAssocID="{E6EAEB97-D908-4638-B00A-1F89C5C0095D}" presName="bracket" presStyleLbl="parChTrans1D1" presStyleIdx="0" presStyleCnt="1"/>
      <dgm:spPr/>
    </dgm:pt>
    <dgm:pt modelId="{C50E768A-CE82-4C8B-930B-84C23EA1EE43}" type="pres">
      <dgm:prSet presAssocID="{E6EAEB97-D908-4638-B00A-1F89C5C0095D}" presName="spH" presStyleCnt="0"/>
      <dgm:spPr/>
    </dgm:pt>
    <dgm:pt modelId="{C98CEEC0-2BCD-44EA-AA64-21DD6541EAF2}" type="pres">
      <dgm:prSet presAssocID="{E6EAEB97-D908-4638-B00A-1F89C5C0095D}" presName="desTx" presStyleLbl="node1" presStyleIdx="0" presStyleCnt="1">
        <dgm:presLayoutVars>
          <dgm:bulletEnabled val="1"/>
        </dgm:presLayoutVars>
      </dgm:prSet>
      <dgm:spPr/>
    </dgm:pt>
  </dgm:ptLst>
  <dgm:cxnLst>
    <dgm:cxn modelId="{DF3C5701-B059-4C6A-8A7E-B1BEC4EE4E56}" srcId="{75DA6235-27C0-48C8-B487-DDF8D5CD29A3}" destId="{07A5936D-3F24-4804-9C01-357AA93F6573}" srcOrd="0" destOrd="0" parTransId="{6C14D8E2-FC8B-4CAC-990D-C301B1D9E4D0}" sibTransId="{ACB11246-975F-4408-B42E-DC0B6575300D}"/>
    <dgm:cxn modelId="{0E653E06-21D2-456F-A30B-F65DDF074587}" srcId="{E6EAEB97-D908-4638-B00A-1F89C5C0095D}" destId="{75DA6235-27C0-48C8-B487-DDF8D5CD29A3}" srcOrd="0" destOrd="0" parTransId="{816C3C81-BA46-49C5-855A-CD7F40BCBDD2}" sibTransId="{321276F8-6B02-4105-92F2-E8DB981ED2E0}"/>
    <dgm:cxn modelId="{49F80711-6FEF-4D51-A5F7-7EEF5607DD59}" type="presOf" srcId="{E3C0D51F-DE7E-49CF-9EF6-7F37BCC87430}" destId="{C98CEEC0-2BCD-44EA-AA64-21DD6541EAF2}" srcOrd="0" destOrd="4" presId="urn:diagrams.loki3.com/BracketList"/>
    <dgm:cxn modelId="{6F2A4531-BFBA-4AD1-992B-5993FE9ED4E4}" srcId="{342C3F2F-9B08-460B-B2A0-E3A063DC510C}" destId="{A3F55E92-E2C5-4143-A24F-924EC288A669}" srcOrd="0" destOrd="0" parTransId="{4CAC2E94-740B-438D-8AB9-49D284BD6F69}" sibTransId="{14A6BD77-D16A-451D-B77B-393856F45BF2}"/>
    <dgm:cxn modelId="{4EC2015D-5EA7-4F7A-B97B-CEFB5F4461AB}" srcId="{E6EAEB97-D908-4638-B00A-1F89C5C0095D}" destId="{342C3F2F-9B08-460B-B2A0-E3A063DC510C}" srcOrd="1" destOrd="0" parTransId="{D0CECF44-1D72-4B22-A461-76D18E6F4DF9}" sibTransId="{6A527050-D09D-4484-8E7B-C4AD6B9704FD}"/>
    <dgm:cxn modelId="{17124441-BBFB-4380-83CA-BD5518DEBA54}" type="presOf" srcId="{07A5936D-3F24-4804-9C01-357AA93F6573}" destId="{C98CEEC0-2BCD-44EA-AA64-21DD6541EAF2}" srcOrd="0" destOrd="1" presId="urn:diagrams.loki3.com/BracketList"/>
    <dgm:cxn modelId="{448FA943-A281-4592-B266-CEC8C068B390}" srcId="{A2E4E3A4-F8B4-4DA2-9F01-BDB6D7AF89D6}" destId="{E6EAEB97-D908-4638-B00A-1F89C5C0095D}" srcOrd="0" destOrd="0" parTransId="{53C615BA-D474-4B8C-8664-315B78C7774A}" sibTransId="{A7E8DE02-8B8C-40C4-AB31-27738DEBAD0D}"/>
    <dgm:cxn modelId="{D01AE779-A054-4A27-ABB8-130E2B602FA9}" type="presOf" srcId="{75DA6235-27C0-48C8-B487-DDF8D5CD29A3}" destId="{C98CEEC0-2BCD-44EA-AA64-21DD6541EAF2}" srcOrd="0" destOrd="0" presId="urn:diagrams.loki3.com/BracketList"/>
    <dgm:cxn modelId="{D932B4A0-335C-4AFB-BEC5-C537F038732D}" type="presOf" srcId="{A2E4E3A4-F8B4-4DA2-9F01-BDB6D7AF89D6}" destId="{B9987F6E-8257-4512-B9B8-6241019CEFF7}" srcOrd="0" destOrd="0" presId="urn:diagrams.loki3.com/BracketList"/>
    <dgm:cxn modelId="{7E1AD6AC-CFA5-4831-8133-E42520A81BDD}" type="presOf" srcId="{D1857118-4796-4C69-AFCF-96329C4514CC}" destId="{C98CEEC0-2BCD-44EA-AA64-21DD6541EAF2}" srcOrd="0" destOrd="5" presId="urn:diagrams.loki3.com/BracketList"/>
    <dgm:cxn modelId="{17A2A7C3-2B33-4792-A17F-7470F4B9C8BB}" type="presOf" srcId="{342C3F2F-9B08-460B-B2A0-E3A063DC510C}" destId="{C98CEEC0-2BCD-44EA-AA64-21DD6541EAF2}" srcOrd="0" destOrd="2" presId="urn:diagrams.loki3.com/BracketList"/>
    <dgm:cxn modelId="{1BCF5FD9-7088-4E92-921E-A0537FC10E3F}" srcId="{342C3F2F-9B08-460B-B2A0-E3A063DC510C}" destId="{D1857118-4796-4C69-AFCF-96329C4514CC}" srcOrd="2" destOrd="0" parTransId="{5A7269C0-1038-44C8-B785-9D3524357AA9}" sibTransId="{A1D1BD95-7FBE-4E8B-B518-4197BBD9C7F1}"/>
    <dgm:cxn modelId="{82F5FBDA-1344-4147-83DA-94C01AB3A928}" type="presOf" srcId="{A3F55E92-E2C5-4143-A24F-924EC288A669}" destId="{C98CEEC0-2BCD-44EA-AA64-21DD6541EAF2}" srcOrd="0" destOrd="3" presId="urn:diagrams.loki3.com/BracketList"/>
    <dgm:cxn modelId="{03B5DFEB-0441-4397-B3F5-3D7A4A097B5A}" srcId="{342C3F2F-9B08-460B-B2A0-E3A063DC510C}" destId="{E3C0D51F-DE7E-49CF-9EF6-7F37BCC87430}" srcOrd="1" destOrd="0" parTransId="{6F8D8F1B-A215-4BEF-8F26-BAECA8075F18}" sibTransId="{3A4EB36B-6F63-4157-8427-95DA14698ABD}"/>
    <dgm:cxn modelId="{BB68BCFD-A37F-42B7-81DA-FF8D11B956B5}" type="presOf" srcId="{E6EAEB97-D908-4638-B00A-1F89C5C0095D}" destId="{95A52DAE-50F3-499D-897A-69BC6DF8C16F}" srcOrd="0" destOrd="0" presId="urn:diagrams.loki3.com/BracketList"/>
    <dgm:cxn modelId="{1EB06DF0-C975-4522-A925-FE4816775C11}" type="presParOf" srcId="{B9987F6E-8257-4512-B9B8-6241019CEFF7}" destId="{54EACD79-4E95-470D-ACA4-7BC71BDB06E4}" srcOrd="0" destOrd="0" presId="urn:diagrams.loki3.com/BracketList"/>
    <dgm:cxn modelId="{8C65D987-A74A-49DB-8A0A-07CD89F40640}" type="presParOf" srcId="{54EACD79-4E95-470D-ACA4-7BC71BDB06E4}" destId="{95A52DAE-50F3-499D-897A-69BC6DF8C16F}" srcOrd="0" destOrd="0" presId="urn:diagrams.loki3.com/BracketList"/>
    <dgm:cxn modelId="{39D8F8C8-BAB7-4A08-9AE6-9AF7C2D5F34F}" type="presParOf" srcId="{54EACD79-4E95-470D-ACA4-7BC71BDB06E4}" destId="{3BA4A1A8-8594-4463-8C54-14557DE25646}" srcOrd="1" destOrd="0" presId="urn:diagrams.loki3.com/BracketList"/>
    <dgm:cxn modelId="{82212A88-CB73-4CA7-B358-DD8EFF483BF1}" type="presParOf" srcId="{54EACD79-4E95-470D-ACA4-7BC71BDB06E4}" destId="{C50E768A-CE82-4C8B-930B-84C23EA1EE43}" srcOrd="2" destOrd="0" presId="urn:diagrams.loki3.com/BracketList"/>
    <dgm:cxn modelId="{5FD4A6E8-E744-4565-B056-C4E29C93301F}" type="presParOf" srcId="{54EACD79-4E95-470D-ACA4-7BC71BDB06E4}" destId="{C98CEEC0-2BCD-44EA-AA64-21DD6541EAF2}"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1B81CE-D8F7-4A3D-901E-0DF538936A3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EBAE5C3-0CE9-4293-A26F-522A6FB79CC3}">
      <dgm:prSet/>
      <dgm:spPr/>
      <dgm:t>
        <a:bodyPr/>
        <a:lstStyle/>
        <a:p>
          <a:r>
            <a:rPr lang="en-US" b="1"/>
            <a:t>Policy Instrument</a:t>
          </a:r>
          <a:endParaRPr lang="en-US"/>
        </a:p>
      </dgm:t>
    </dgm:pt>
    <dgm:pt modelId="{9974EBB9-4E5A-444F-A7EA-0DF8E48D2C29}" type="parTrans" cxnId="{4AA56108-3A5F-4495-ADF2-298A5B80F3EC}">
      <dgm:prSet/>
      <dgm:spPr/>
      <dgm:t>
        <a:bodyPr/>
        <a:lstStyle/>
        <a:p>
          <a:endParaRPr lang="en-US"/>
        </a:p>
      </dgm:t>
    </dgm:pt>
    <dgm:pt modelId="{1E6B1E95-4FCE-4AA9-8ED1-7294D3239038}" type="sibTrans" cxnId="{4AA56108-3A5F-4495-ADF2-298A5B80F3EC}">
      <dgm:prSet/>
      <dgm:spPr/>
      <dgm:t>
        <a:bodyPr/>
        <a:lstStyle/>
        <a:p>
          <a:endParaRPr lang="en-US"/>
        </a:p>
      </dgm:t>
    </dgm:pt>
    <dgm:pt modelId="{C1437E23-0DD6-4706-A363-C39545B90155}">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Donegal County Council Tourism Strategy 2024 – 2028</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37430839-44CD-4773-B01D-64E8A63688A7}" type="parTrans" cxnId="{07F12D1E-AF4C-4FB7-8575-745557DD6E40}">
      <dgm:prSet/>
      <dgm:spPr/>
      <dgm:t>
        <a:bodyPr/>
        <a:lstStyle/>
        <a:p>
          <a:endParaRPr lang="en-US"/>
        </a:p>
      </dgm:t>
    </dgm:pt>
    <dgm:pt modelId="{7C6C4AFE-AC96-4C21-AAC7-BED9ED179E35}" type="sibTrans" cxnId="{07F12D1E-AF4C-4FB7-8575-745557DD6E40}">
      <dgm:prSet/>
      <dgm:spPr/>
      <dgm:t>
        <a:bodyPr/>
        <a:lstStyle/>
        <a:p>
          <a:endParaRPr lang="en-US"/>
        </a:p>
      </dgm:t>
    </dgm:pt>
    <dgm:pt modelId="{DD483315-1278-4088-B507-4176D53A08DE}">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Focus</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DB80073-5E9D-41F4-9DF3-0D7776BFC126}" type="parTrans" cxnId="{065D0344-6085-46B6-8158-A8053054AB70}">
      <dgm:prSet/>
      <dgm:spPr/>
      <dgm:t>
        <a:bodyPr/>
        <a:lstStyle/>
        <a:p>
          <a:endParaRPr lang="en-US"/>
        </a:p>
      </dgm:t>
    </dgm:pt>
    <dgm:pt modelId="{092E6387-C265-4FC7-9FD6-12F293365F82}" type="sibTrans" cxnId="{065D0344-6085-46B6-8158-A8053054AB70}">
      <dgm:prSet/>
      <dgm:spPr/>
      <dgm:t>
        <a:bodyPr/>
        <a:lstStyle/>
        <a:p>
          <a:endParaRPr lang="en-US"/>
        </a:p>
      </dgm:t>
    </dgm:pt>
    <dgm:pt modelId="{230CF1C4-E7C9-4177-AF2B-EE4DDBD7A9C0}">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Achieving a balance between providing employment and business opportunities while ensuring a good quality of life for local people.</a:t>
          </a:r>
        </a:p>
      </dgm:t>
    </dgm:pt>
    <dgm:pt modelId="{42FCE2E3-C247-40C7-AE58-AF63B6BC0510}" type="parTrans" cxnId="{9A780CF9-628A-4C90-AD7F-DAE02F9C8C0D}">
      <dgm:prSet/>
      <dgm:spPr/>
      <dgm:t>
        <a:bodyPr/>
        <a:lstStyle/>
        <a:p>
          <a:endParaRPr lang="en-US"/>
        </a:p>
      </dgm:t>
    </dgm:pt>
    <dgm:pt modelId="{D4567C65-1BE2-478F-B6E1-B68048A80ABF}" type="sibTrans" cxnId="{9A780CF9-628A-4C90-AD7F-DAE02F9C8C0D}">
      <dgm:prSet/>
      <dgm:spPr/>
      <dgm:t>
        <a:bodyPr/>
        <a:lstStyle/>
        <a:p>
          <a:endParaRPr lang="en-US"/>
        </a:p>
      </dgm:t>
    </dgm:pt>
    <dgm:pt modelId="{CBEA975D-0E09-4FC1-A602-A2CF415FA7DD}">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Creating an interest in, and support for, the cultural heritage of the people of Donegal, through performance, arts and crafts, providing both gainful employment while strengthening the traditional culture, language and heritage of the county.</a:t>
          </a:r>
        </a:p>
      </dgm:t>
    </dgm:pt>
    <dgm:pt modelId="{F1559E47-3988-443D-867E-65F419E9D1F1}" type="parTrans" cxnId="{CB060B60-3FDE-41B8-BBB3-F1E27A9DD065}">
      <dgm:prSet/>
      <dgm:spPr/>
      <dgm:t>
        <a:bodyPr/>
        <a:lstStyle/>
        <a:p>
          <a:endParaRPr lang="en-US"/>
        </a:p>
      </dgm:t>
    </dgm:pt>
    <dgm:pt modelId="{108B6440-F746-4CEF-B50D-D49E10019A49}" type="sibTrans" cxnId="{CB060B60-3FDE-41B8-BBB3-F1E27A9DD065}">
      <dgm:prSet/>
      <dgm:spPr/>
      <dgm:t>
        <a:bodyPr/>
        <a:lstStyle/>
        <a:p>
          <a:endParaRPr lang="en-US"/>
        </a:p>
      </dgm:t>
    </dgm:pt>
    <dgm:pt modelId="{7027D0F6-55E2-4B07-B6BF-244A9E8D624A}">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Preserving natural heritage.</a:t>
          </a:r>
        </a:p>
      </dgm:t>
    </dgm:pt>
    <dgm:pt modelId="{F2B807FF-073F-4871-AA54-F5FF7CCC68CC}" type="parTrans" cxnId="{DF714500-EEFC-4CEB-8C88-AB4257CEB398}">
      <dgm:prSet/>
      <dgm:spPr/>
      <dgm:t>
        <a:bodyPr/>
        <a:lstStyle/>
        <a:p>
          <a:endParaRPr lang="en-US"/>
        </a:p>
      </dgm:t>
    </dgm:pt>
    <dgm:pt modelId="{8A39B07D-4856-41A9-9BD9-7A089CCC1170}" type="sibTrans" cxnId="{DF714500-EEFC-4CEB-8C88-AB4257CEB398}">
      <dgm:prSet/>
      <dgm:spPr/>
      <dgm:t>
        <a:bodyPr/>
        <a:lstStyle/>
        <a:p>
          <a:endParaRPr lang="en-US"/>
        </a:p>
      </dgm:t>
    </dgm:pt>
    <dgm:pt modelId="{4DC6ABB1-F182-4894-831D-FDBD49ADF213}" type="pres">
      <dgm:prSet presAssocID="{531B81CE-D8F7-4A3D-901E-0DF538936A32}" presName="linear" presStyleCnt="0">
        <dgm:presLayoutVars>
          <dgm:animLvl val="lvl"/>
          <dgm:resizeHandles val="exact"/>
        </dgm:presLayoutVars>
      </dgm:prSet>
      <dgm:spPr/>
    </dgm:pt>
    <dgm:pt modelId="{B10296E0-021F-4281-8A58-E4559665449F}" type="pres">
      <dgm:prSet presAssocID="{0EBAE5C3-0CE9-4293-A26F-522A6FB79CC3}" presName="parentText" presStyleLbl="node1" presStyleIdx="0" presStyleCnt="1">
        <dgm:presLayoutVars>
          <dgm:chMax val="0"/>
          <dgm:bulletEnabled val="1"/>
        </dgm:presLayoutVars>
      </dgm:prSet>
      <dgm:spPr/>
    </dgm:pt>
    <dgm:pt modelId="{EA03B2FE-6508-42C2-8590-A94DBEAA6954}" type="pres">
      <dgm:prSet presAssocID="{0EBAE5C3-0CE9-4293-A26F-522A6FB79CC3}" presName="childText" presStyleLbl="revTx" presStyleIdx="0" presStyleCnt="1">
        <dgm:presLayoutVars>
          <dgm:bulletEnabled val="1"/>
        </dgm:presLayoutVars>
      </dgm:prSet>
      <dgm:spPr/>
    </dgm:pt>
  </dgm:ptLst>
  <dgm:cxnLst>
    <dgm:cxn modelId="{DF714500-EEFC-4CEB-8C88-AB4257CEB398}" srcId="{DD483315-1278-4088-B507-4176D53A08DE}" destId="{7027D0F6-55E2-4B07-B6BF-244A9E8D624A}" srcOrd="2" destOrd="0" parTransId="{F2B807FF-073F-4871-AA54-F5FF7CCC68CC}" sibTransId="{8A39B07D-4856-41A9-9BD9-7A089CCC1170}"/>
    <dgm:cxn modelId="{3CD27805-FBE8-4404-8DCE-05EA8186AFD8}" type="presOf" srcId="{DD483315-1278-4088-B507-4176D53A08DE}" destId="{EA03B2FE-6508-42C2-8590-A94DBEAA6954}" srcOrd="0" destOrd="1" presId="urn:microsoft.com/office/officeart/2005/8/layout/vList2"/>
    <dgm:cxn modelId="{4AA56108-3A5F-4495-ADF2-298A5B80F3EC}" srcId="{531B81CE-D8F7-4A3D-901E-0DF538936A32}" destId="{0EBAE5C3-0CE9-4293-A26F-522A6FB79CC3}" srcOrd="0" destOrd="0" parTransId="{9974EBB9-4E5A-444F-A7EA-0DF8E48D2C29}" sibTransId="{1E6B1E95-4FCE-4AA9-8ED1-7294D3239038}"/>
    <dgm:cxn modelId="{07F12D1E-AF4C-4FB7-8575-745557DD6E40}" srcId="{0EBAE5C3-0CE9-4293-A26F-522A6FB79CC3}" destId="{C1437E23-0DD6-4706-A363-C39545B90155}" srcOrd="0" destOrd="0" parTransId="{37430839-44CD-4773-B01D-64E8A63688A7}" sibTransId="{7C6C4AFE-AC96-4C21-AAC7-BED9ED179E35}"/>
    <dgm:cxn modelId="{00AD912A-B5CE-487C-A4D1-006E6B210972}" type="presOf" srcId="{531B81CE-D8F7-4A3D-901E-0DF538936A32}" destId="{4DC6ABB1-F182-4894-831D-FDBD49ADF213}" srcOrd="0" destOrd="0" presId="urn:microsoft.com/office/officeart/2005/8/layout/vList2"/>
    <dgm:cxn modelId="{A2E4DC2F-F905-405C-A35E-7A824A4E9EA5}" type="presOf" srcId="{230CF1C4-E7C9-4177-AF2B-EE4DDBD7A9C0}" destId="{EA03B2FE-6508-42C2-8590-A94DBEAA6954}" srcOrd="0" destOrd="2" presId="urn:microsoft.com/office/officeart/2005/8/layout/vList2"/>
    <dgm:cxn modelId="{4CDE7D3E-86F6-4A5B-A910-CCC7E20BB453}" type="presOf" srcId="{7027D0F6-55E2-4B07-B6BF-244A9E8D624A}" destId="{EA03B2FE-6508-42C2-8590-A94DBEAA6954}" srcOrd="0" destOrd="4" presId="urn:microsoft.com/office/officeart/2005/8/layout/vList2"/>
    <dgm:cxn modelId="{CB060B60-3FDE-41B8-BBB3-F1E27A9DD065}" srcId="{DD483315-1278-4088-B507-4176D53A08DE}" destId="{CBEA975D-0E09-4FC1-A602-A2CF415FA7DD}" srcOrd="1" destOrd="0" parTransId="{F1559E47-3988-443D-867E-65F419E9D1F1}" sibTransId="{108B6440-F746-4CEF-B50D-D49E10019A49}"/>
    <dgm:cxn modelId="{065D0344-6085-46B6-8158-A8053054AB70}" srcId="{0EBAE5C3-0CE9-4293-A26F-522A6FB79CC3}" destId="{DD483315-1278-4088-B507-4176D53A08DE}" srcOrd="1" destOrd="0" parTransId="{DDB80073-5E9D-41F4-9DF3-0D7776BFC126}" sibTransId="{092E6387-C265-4FC7-9FD6-12F293365F82}"/>
    <dgm:cxn modelId="{13647F71-9747-40C6-B700-9634A5D383E8}" type="presOf" srcId="{C1437E23-0DD6-4706-A363-C39545B90155}" destId="{EA03B2FE-6508-42C2-8590-A94DBEAA6954}" srcOrd="0" destOrd="0" presId="urn:microsoft.com/office/officeart/2005/8/layout/vList2"/>
    <dgm:cxn modelId="{A14A3198-5004-48FE-9412-C2B603315AD5}" type="presOf" srcId="{0EBAE5C3-0CE9-4293-A26F-522A6FB79CC3}" destId="{B10296E0-021F-4281-8A58-E4559665449F}" srcOrd="0" destOrd="0" presId="urn:microsoft.com/office/officeart/2005/8/layout/vList2"/>
    <dgm:cxn modelId="{6C6EC3A8-7E36-4BED-8FED-FA00291CDF40}" type="presOf" srcId="{CBEA975D-0E09-4FC1-A602-A2CF415FA7DD}" destId="{EA03B2FE-6508-42C2-8590-A94DBEAA6954}" srcOrd="0" destOrd="3" presId="urn:microsoft.com/office/officeart/2005/8/layout/vList2"/>
    <dgm:cxn modelId="{9A780CF9-628A-4C90-AD7F-DAE02F9C8C0D}" srcId="{DD483315-1278-4088-B507-4176D53A08DE}" destId="{230CF1C4-E7C9-4177-AF2B-EE4DDBD7A9C0}" srcOrd="0" destOrd="0" parTransId="{42FCE2E3-C247-40C7-AE58-AF63B6BC0510}" sibTransId="{D4567C65-1BE2-478F-B6E1-B68048A80ABF}"/>
    <dgm:cxn modelId="{F8E4369F-D517-4AA1-9B0B-223DFE090628}" type="presParOf" srcId="{4DC6ABB1-F182-4894-831D-FDBD49ADF213}" destId="{B10296E0-021F-4281-8A58-E4559665449F}" srcOrd="0" destOrd="0" presId="urn:microsoft.com/office/officeart/2005/8/layout/vList2"/>
    <dgm:cxn modelId="{D038FEFE-513D-437A-A98A-3B35EEA94216}" type="presParOf" srcId="{4DC6ABB1-F182-4894-831D-FDBD49ADF213}" destId="{EA03B2FE-6508-42C2-8590-A94DBEAA695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8426A8-CB72-4049-BAA3-69C27AFAA4E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E844677-A90A-4EA5-ADE9-55AEF39053C5}">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5DB0AAA2-A581-4209-B7D0-EED706F42890}" type="parTrans" cxnId="{F039F308-87DC-4CA6-85D8-00FD373718F9}">
      <dgm:prSet/>
      <dgm:spPr/>
      <dgm:t>
        <a:bodyPr/>
        <a:lstStyle/>
        <a:p>
          <a:endParaRPr lang="en-US"/>
        </a:p>
      </dgm:t>
    </dgm:pt>
    <dgm:pt modelId="{55BAAEB4-061C-4676-9E2C-9A2EBE03DD8F}" type="sibTrans" cxnId="{F039F308-87DC-4CA6-85D8-00FD373718F9}">
      <dgm:prSet/>
      <dgm:spPr/>
      <dgm:t>
        <a:bodyPr/>
        <a:lstStyle/>
        <a:p>
          <a:endParaRPr lang="en-US"/>
        </a:p>
      </dgm:t>
    </dgm:pt>
    <dgm:pt modelId="{AFC45D34-0EA4-4247-8CDB-5DCB4FF0BF3E}">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TAAS contribution</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7CE9F93-136E-4673-ABA5-3535C2EB0CDB}" type="parTrans" cxnId="{6AA24B48-813E-44F0-BC09-C64A21C44320}">
      <dgm:prSet/>
      <dgm:spPr/>
      <dgm:t>
        <a:bodyPr/>
        <a:lstStyle/>
        <a:p>
          <a:endParaRPr lang="en-US"/>
        </a:p>
      </dgm:t>
    </dgm:pt>
    <dgm:pt modelId="{F7BE510D-85D7-4FB7-9B2A-548FF1763FAA}" type="sibTrans" cxnId="{6AA24B48-813E-44F0-BC09-C64A21C44320}">
      <dgm:prSet/>
      <dgm:spPr/>
      <dgm:t>
        <a:bodyPr/>
        <a:lstStyle/>
        <a:p>
          <a:endParaRPr lang="en-US"/>
        </a:p>
      </dgm:t>
    </dgm:pt>
    <dgm:pt modelId="{BDD8779B-38B0-4C8F-9211-3FDF5128F648}">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Promotion of Low-Carbon Travel and Tourism Experiences through digital platforms and applications.</a:t>
          </a:r>
        </a:p>
      </dgm:t>
    </dgm:pt>
    <dgm:pt modelId="{5A71C7B3-B68B-4056-BA90-45AE37F5F7D5}" type="parTrans" cxnId="{2D410BE4-08CC-4A6C-87B1-EAE5E8EA0699}">
      <dgm:prSet/>
      <dgm:spPr/>
      <dgm:t>
        <a:bodyPr/>
        <a:lstStyle/>
        <a:p>
          <a:endParaRPr lang="en-US"/>
        </a:p>
      </dgm:t>
    </dgm:pt>
    <dgm:pt modelId="{17051F66-C39C-4042-87A0-D1C3B379E71D}" type="sibTrans" cxnId="{2D410BE4-08CC-4A6C-87B1-EAE5E8EA0699}">
      <dgm:prSet/>
      <dgm:spPr/>
      <dgm:t>
        <a:bodyPr/>
        <a:lstStyle/>
        <a:p>
          <a:endParaRPr lang="en-US"/>
        </a:p>
      </dgm:t>
    </dgm:pt>
    <dgm:pt modelId="{5B4EC1E8-393C-4716-8134-2340E895A5EE}">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Smart destination management systems.</a:t>
          </a:r>
        </a:p>
      </dgm:t>
    </dgm:pt>
    <dgm:pt modelId="{5640B3DB-7249-4B9E-B35F-57D0296EE5DB}" type="parTrans" cxnId="{FE176306-7E57-43EE-8146-1D48FEC2DEF2}">
      <dgm:prSet/>
      <dgm:spPr/>
      <dgm:t>
        <a:bodyPr/>
        <a:lstStyle/>
        <a:p>
          <a:endParaRPr lang="en-US"/>
        </a:p>
      </dgm:t>
    </dgm:pt>
    <dgm:pt modelId="{74A8A4D9-8857-4D85-B5A2-714AEC9C4C10}" type="sibTrans" cxnId="{FE176306-7E57-43EE-8146-1D48FEC2DEF2}">
      <dgm:prSet/>
      <dgm:spPr/>
      <dgm:t>
        <a:bodyPr/>
        <a:lstStyle/>
        <a:p>
          <a:endParaRPr lang="en-US"/>
        </a:p>
      </dgm:t>
    </dgm:pt>
    <dgm:pt modelId="{92F8992A-5323-42C2-8ED0-8B4CB466FA64}">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New projects financed by the instrument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A5AC17B6-7363-499E-A955-53976E2ECDDC}" type="parTrans" cxnId="{D101E99D-615B-4E88-8CED-0E8945652DD5}">
      <dgm:prSet/>
      <dgm:spPr/>
      <dgm:t>
        <a:bodyPr/>
        <a:lstStyle/>
        <a:p>
          <a:endParaRPr lang="en-US"/>
        </a:p>
      </dgm:t>
    </dgm:pt>
    <dgm:pt modelId="{F59C1820-CA16-4FC3-BD39-F05FB0430A72}" type="sibTrans" cxnId="{D101E99D-615B-4E88-8CED-0E8945652DD5}">
      <dgm:prSet/>
      <dgm:spPr/>
      <dgm:t>
        <a:bodyPr/>
        <a:lstStyle/>
        <a:p>
          <a:endParaRPr lang="en-US"/>
        </a:p>
      </dgm:t>
    </dgm:pt>
    <dgm:pt modelId="{C21D5A60-813C-4F21-A764-21FCEDD525B6}">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Guiding principles to shape its ongoing implementation and approach to develop Donegal as a sustainable smart destination.</a:t>
          </a:r>
        </a:p>
      </dgm:t>
    </dgm:pt>
    <dgm:pt modelId="{A3A8BF48-9431-486F-8212-B40EBC1BF6B3}" type="sibTrans" cxnId="{BBAE9A88-E079-4589-9D54-72491501ADC0}">
      <dgm:prSet/>
      <dgm:spPr/>
      <dgm:t>
        <a:bodyPr/>
        <a:lstStyle/>
        <a:p>
          <a:endParaRPr lang="en-US"/>
        </a:p>
      </dgm:t>
    </dgm:pt>
    <dgm:pt modelId="{E95BDE43-CBC7-4111-AD01-CED68B18F1FD}" type="parTrans" cxnId="{BBAE9A88-E079-4589-9D54-72491501ADC0}">
      <dgm:prSet/>
      <dgm:spPr/>
      <dgm:t>
        <a:bodyPr/>
        <a:lstStyle/>
        <a:p>
          <a:endParaRPr lang="en-US"/>
        </a:p>
      </dgm:t>
    </dgm:pt>
    <dgm:pt modelId="{0D6B4424-EFE9-48FF-9922-3E654B4984D5}">
      <dgm:prSet/>
      <dgm:spPr/>
      <dgm:t>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432CA934-5D48-4DC5-9CED-0DF823FD0081}" type="parTrans" cxnId="{312F0F65-7E56-4BB2-9F51-738659B66CC7}">
      <dgm:prSet/>
      <dgm:spPr/>
      <dgm:t>
        <a:bodyPr/>
        <a:lstStyle/>
        <a:p>
          <a:endParaRPr lang="en-US"/>
        </a:p>
      </dgm:t>
    </dgm:pt>
    <dgm:pt modelId="{BBD2BB2A-0286-414B-93B4-3F68F33BD83E}" type="sibTrans" cxnId="{312F0F65-7E56-4BB2-9F51-738659B66CC7}">
      <dgm:prSet/>
      <dgm:spPr/>
      <dgm:t>
        <a:bodyPr/>
        <a:lstStyle/>
        <a:p>
          <a:endParaRPr lang="en-US"/>
        </a:p>
      </dgm:t>
    </dgm:pt>
    <dgm:pt modelId="{9EE6BD5D-010D-4B14-9160-D8AA75C95BC0}">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New projects by incorporating best practices from the rest TAAS areas.</a:t>
          </a:r>
        </a:p>
      </dgm:t>
    </dgm:pt>
    <dgm:pt modelId="{A1117804-B5A9-4F85-B561-C1D498CFDC60}" type="parTrans" cxnId="{43EB9CBF-BADD-4B19-8C9A-0F348B1BE7F0}">
      <dgm:prSet/>
      <dgm:spPr/>
      <dgm:t>
        <a:bodyPr/>
        <a:lstStyle/>
        <a:p>
          <a:endParaRPr lang="en-US"/>
        </a:p>
      </dgm:t>
    </dgm:pt>
    <dgm:pt modelId="{D0471717-CA09-4D52-850A-7B0F988A4A0C}" type="sibTrans" cxnId="{43EB9CBF-BADD-4B19-8C9A-0F348B1BE7F0}">
      <dgm:prSet/>
      <dgm:spPr/>
      <dgm:t>
        <a:bodyPr/>
        <a:lstStyle/>
        <a:p>
          <a:endParaRPr lang="en-US"/>
        </a:p>
      </dgm:t>
    </dgm:pt>
    <dgm:pt modelId="{B470013F-5CBC-4C16-94C2-4F14A2AE422F}" type="pres">
      <dgm:prSet presAssocID="{C78426A8-CB72-4049-BAA3-69C27AFAA4EF}" presName="Name0" presStyleCnt="0">
        <dgm:presLayoutVars>
          <dgm:dir/>
          <dgm:animLvl val="lvl"/>
          <dgm:resizeHandles val="exact"/>
        </dgm:presLayoutVars>
      </dgm:prSet>
      <dgm:spPr/>
    </dgm:pt>
    <dgm:pt modelId="{4CB213C9-1223-4C10-AC39-1BF32A618F26}" type="pres">
      <dgm:prSet presAssocID="{DE844677-A90A-4EA5-ADE9-55AEF39053C5}" presName="linNode" presStyleCnt="0"/>
      <dgm:spPr/>
    </dgm:pt>
    <dgm:pt modelId="{FA7DC7ED-3388-42B5-BF80-2BAB97B4800F}" type="pres">
      <dgm:prSet presAssocID="{DE844677-A90A-4EA5-ADE9-55AEF39053C5}" presName="parTx" presStyleLbl="revTx" presStyleIdx="0" presStyleCnt="1" custLinFactNeighborX="22148">
        <dgm:presLayoutVars>
          <dgm:chMax val="1"/>
          <dgm:bulletEnabled val="1"/>
        </dgm:presLayoutVars>
      </dgm:prSet>
      <dgm:spPr/>
    </dgm:pt>
    <dgm:pt modelId="{93FB6015-F5D2-473F-8423-5EC45449D6C1}" type="pres">
      <dgm:prSet presAssocID="{DE844677-A90A-4EA5-ADE9-55AEF39053C5}" presName="bracket" presStyleLbl="parChTrans1D1" presStyleIdx="0" presStyleCnt="1"/>
      <dgm:spPr/>
    </dgm:pt>
    <dgm:pt modelId="{8C2476B4-7230-4DAB-8183-971A6389267B}" type="pres">
      <dgm:prSet presAssocID="{DE844677-A90A-4EA5-ADE9-55AEF39053C5}" presName="spH" presStyleCnt="0"/>
      <dgm:spPr/>
    </dgm:pt>
    <dgm:pt modelId="{A6EB4F68-B756-4AF1-90DC-B678E1FD9902}" type="pres">
      <dgm:prSet presAssocID="{DE844677-A90A-4EA5-ADE9-55AEF39053C5}" presName="desTx" presStyleLbl="node1" presStyleIdx="0" presStyleCnt="1">
        <dgm:presLayoutVars>
          <dgm:bulletEnabled val="1"/>
        </dgm:presLayoutVars>
      </dgm:prSet>
      <dgm:spPr/>
    </dgm:pt>
  </dgm:ptLst>
  <dgm:cxnLst>
    <dgm:cxn modelId="{FE176306-7E57-43EE-8146-1D48FEC2DEF2}" srcId="{AFC45D34-0EA4-4247-8CDB-5DCB4FF0BF3E}" destId="{5B4EC1E8-393C-4716-8134-2340E895A5EE}" srcOrd="1" destOrd="0" parTransId="{5640B3DB-7249-4B9E-B35F-57D0296EE5DB}" sibTransId="{74A8A4D9-8857-4D85-B5A2-714AEC9C4C10}"/>
    <dgm:cxn modelId="{F039F308-87DC-4CA6-85D8-00FD373718F9}" srcId="{C78426A8-CB72-4049-BAA3-69C27AFAA4EF}" destId="{DE844677-A90A-4EA5-ADE9-55AEF39053C5}" srcOrd="0" destOrd="0" parTransId="{5DB0AAA2-A581-4209-B7D0-EED706F42890}" sibTransId="{55BAAEB4-061C-4676-9E2C-9A2EBE03DD8F}"/>
    <dgm:cxn modelId="{AF032D0A-F6F0-4DAB-9EC4-3497DDE5E574}" type="presOf" srcId="{AFC45D34-0EA4-4247-8CDB-5DCB4FF0BF3E}" destId="{A6EB4F68-B756-4AF1-90DC-B678E1FD9902}" srcOrd="0" destOrd="0" presId="urn:diagrams.loki3.com/BracketList"/>
    <dgm:cxn modelId="{A67ACE21-3694-4017-8E26-93E28AC0AA86}" type="presOf" srcId="{9EE6BD5D-010D-4B14-9160-D8AA75C95BC0}" destId="{A6EB4F68-B756-4AF1-90DC-B678E1FD9902}" srcOrd="0" destOrd="5" presId="urn:diagrams.loki3.com/BracketList"/>
    <dgm:cxn modelId="{C4AE852C-21AB-45D4-B980-EE8245E66994}" type="presOf" srcId="{C21D5A60-813C-4F21-A764-21FCEDD525B6}" destId="{A6EB4F68-B756-4AF1-90DC-B678E1FD9902}" srcOrd="0" destOrd="4" presId="urn:diagrams.loki3.com/BracketList"/>
    <dgm:cxn modelId="{48C79E2C-BB20-468F-B876-839FD0496B4F}" type="presOf" srcId="{DE844677-A90A-4EA5-ADE9-55AEF39053C5}" destId="{FA7DC7ED-3388-42B5-BF80-2BAB97B4800F}" srcOrd="0" destOrd="0" presId="urn:diagrams.loki3.com/BracketList"/>
    <dgm:cxn modelId="{312F0F65-7E56-4BB2-9F51-738659B66CC7}" srcId="{92F8992A-5323-42C2-8ED0-8B4CB466FA64}" destId="{0D6B4424-EFE9-48FF-9922-3E654B4984D5}" srcOrd="2" destOrd="0" parTransId="{432CA934-5D48-4DC5-9CED-0DF823FD0081}" sibTransId="{BBD2BB2A-0286-414B-93B4-3F68F33BD83E}"/>
    <dgm:cxn modelId="{6AA24B48-813E-44F0-BC09-C64A21C44320}" srcId="{DE844677-A90A-4EA5-ADE9-55AEF39053C5}" destId="{AFC45D34-0EA4-4247-8CDB-5DCB4FF0BF3E}" srcOrd="0" destOrd="0" parTransId="{67CE9F93-136E-4673-ABA5-3535C2EB0CDB}" sibTransId="{F7BE510D-85D7-4FB7-9B2A-548FF1763FAA}"/>
    <dgm:cxn modelId="{BBAE9A88-E079-4589-9D54-72491501ADC0}" srcId="{92F8992A-5323-42C2-8ED0-8B4CB466FA64}" destId="{C21D5A60-813C-4F21-A764-21FCEDD525B6}" srcOrd="0" destOrd="0" parTransId="{E95BDE43-CBC7-4111-AD01-CED68B18F1FD}" sibTransId="{A3A8BF48-9431-486F-8212-B40EBC1BF6B3}"/>
    <dgm:cxn modelId="{3511FE88-3567-4CFB-AEBF-2453F055C170}" type="presOf" srcId="{C78426A8-CB72-4049-BAA3-69C27AFAA4EF}" destId="{B470013F-5CBC-4C16-94C2-4F14A2AE422F}" srcOrd="0" destOrd="0" presId="urn:diagrams.loki3.com/BracketList"/>
    <dgm:cxn modelId="{D101E99D-615B-4E88-8CED-0E8945652DD5}" srcId="{DE844677-A90A-4EA5-ADE9-55AEF39053C5}" destId="{92F8992A-5323-42C2-8ED0-8B4CB466FA64}" srcOrd="1" destOrd="0" parTransId="{A5AC17B6-7363-499E-A955-53976E2ECDDC}" sibTransId="{F59C1820-CA16-4FC3-BD39-F05FB0430A72}"/>
    <dgm:cxn modelId="{43EB9CBF-BADD-4B19-8C9A-0F348B1BE7F0}" srcId="{92F8992A-5323-42C2-8ED0-8B4CB466FA64}" destId="{9EE6BD5D-010D-4B14-9160-D8AA75C95BC0}" srcOrd="1" destOrd="0" parTransId="{A1117804-B5A9-4F85-B561-C1D498CFDC60}" sibTransId="{D0471717-CA09-4D52-850A-7B0F988A4A0C}"/>
    <dgm:cxn modelId="{6F0259CC-1BA4-4095-BCCF-A4E252019F87}" type="presOf" srcId="{92F8992A-5323-42C2-8ED0-8B4CB466FA64}" destId="{A6EB4F68-B756-4AF1-90DC-B678E1FD9902}" srcOrd="0" destOrd="3" presId="urn:diagrams.loki3.com/BracketList"/>
    <dgm:cxn modelId="{8EA888D7-E90B-441B-B991-1FC6FD94DBA6}" type="presOf" srcId="{5B4EC1E8-393C-4716-8134-2340E895A5EE}" destId="{A6EB4F68-B756-4AF1-90DC-B678E1FD9902}" srcOrd="0" destOrd="2" presId="urn:diagrams.loki3.com/BracketList"/>
    <dgm:cxn modelId="{DAFC1AE3-8780-4564-93DA-5180C1169D90}" type="presOf" srcId="{0D6B4424-EFE9-48FF-9922-3E654B4984D5}" destId="{A6EB4F68-B756-4AF1-90DC-B678E1FD9902}" srcOrd="0" destOrd="6" presId="urn:diagrams.loki3.com/BracketList"/>
    <dgm:cxn modelId="{2D410BE4-08CC-4A6C-87B1-EAE5E8EA0699}" srcId="{AFC45D34-0EA4-4247-8CDB-5DCB4FF0BF3E}" destId="{BDD8779B-38B0-4C8F-9211-3FDF5128F648}" srcOrd="0" destOrd="0" parTransId="{5A71C7B3-B68B-4056-BA90-45AE37F5F7D5}" sibTransId="{17051F66-C39C-4042-87A0-D1C3B379E71D}"/>
    <dgm:cxn modelId="{7CBDDEF3-9051-4DF9-9253-F0076A9A8299}" type="presOf" srcId="{BDD8779B-38B0-4C8F-9211-3FDF5128F648}" destId="{A6EB4F68-B756-4AF1-90DC-B678E1FD9902}" srcOrd="0" destOrd="1" presId="urn:diagrams.loki3.com/BracketList"/>
    <dgm:cxn modelId="{38E8914F-C5B5-4110-A8C1-3CBC35CAB3C1}" type="presParOf" srcId="{B470013F-5CBC-4C16-94C2-4F14A2AE422F}" destId="{4CB213C9-1223-4C10-AC39-1BF32A618F26}" srcOrd="0" destOrd="0" presId="urn:diagrams.loki3.com/BracketList"/>
    <dgm:cxn modelId="{92FD2815-E058-44B9-B9A5-CCA84C7DC86C}" type="presParOf" srcId="{4CB213C9-1223-4C10-AC39-1BF32A618F26}" destId="{FA7DC7ED-3388-42B5-BF80-2BAB97B4800F}" srcOrd="0" destOrd="0" presId="urn:diagrams.loki3.com/BracketList"/>
    <dgm:cxn modelId="{F274F4C4-86F4-4D36-95A3-7D4811836F99}" type="presParOf" srcId="{4CB213C9-1223-4C10-AC39-1BF32A618F26}" destId="{93FB6015-F5D2-473F-8423-5EC45449D6C1}" srcOrd="1" destOrd="0" presId="urn:diagrams.loki3.com/BracketList"/>
    <dgm:cxn modelId="{18099C77-5C80-4DB7-97A6-8E2EE2B88547}" type="presParOf" srcId="{4CB213C9-1223-4C10-AC39-1BF32A618F26}" destId="{8C2476B4-7230-4DAB-8183-971A6389267B}" srcOrd="2" destOrd="0" presId="urn:diagrams.loki3.com/BracketList"/>
    <dgm:cxn modelId="{7BC52900-47EE-45CD-AD7A-2F4428EA96DD}" type="presParOf" srcId="{4CB213C9-1223-4C10-AC39-1BF32A618F26}" destId="{A6EB4F68-B756-4AF1-90DC-B678E1FD9902}"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035F13-CA28-442A-BAD0-D6573815798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2DF2D43-896C-4422-8239-A8BE3D44CB06}">
      <dgm:prSet/>
      <dgm:spPr/>
      <dgm:t>
        <a:bodyPr/>
        <a:lstStyle/>
        <a:p>
          <a:r>
            <a:rPr lang="en-US" b="1" dirty="0"/>
            <a:t>Policy Instrument</a:t>
          </a:r>
          <a:endParaRPr lang="en-US" dirty="0"/>
        </a:p>
      </dgm:t>
    </dgm:pt>
    <dgm:pt modelId="{56365535-9A1E-4A0F-8F77-AE52CE8327B9}" type="parTrans" cxnId="{A6C49554-8948-4B7B-8C11-B80F67FF5497}">
      <dgm:prSet/>
      <dgm:spPr/>
      <dgm:t>
        <a:bodyPr/>
        <a:lstStyle/>
        <a:p>
          <a:endParaRPr lang="en-US"/>
        </a:p>
      </dgm:t>
    </dgm:pt>
    <dgm:pt modelId="{3672D81C-38A9-4C73-83AC-3FD7E46C2910}" type="sibTrans" cxnId="{A6C49554-8948-4B7B-8C11-B80F67FF5497}">
      <dgm:prSet/>
      <dgm:spPr/>
      <dgm:t>
        <a:bodyPr/>
        <a:lstStyle/>
        <a:p>
          <a:endParaRPr lang="en-US"/>
        </a:p>
      </dgm:t>
    </dgm:pt>
    <dgm:pt modelId="{8B37175B-46AC-421D-8A61-E840AE832C58}">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Sustainable tourism development strategy in </a:t>
          </a:r>
          <a:r>
            <a:rPr lang="en-US" b="1" dirty="0" err="1">
              <a:latin typeface="Open Sans" panose="020B0606030504020204" pitchFamily="34" charset="0"/>
              <a:ea typeface="Open Sans" panose="020B0606030504020204" pitchFamily="34" charset="0"/>
              <a:cs typeface="Open Sans" panose="020B0606030504020204" pitchFamily="34" charset="0"/>
            </a:rPr>
            <a:t>Aspres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5E89C1DF-4482-4A2B-9DE6-690999A2A960}" type="parTrans" cxnId="{F15A28A8-9599-4119-9567-92F5C115E7FA}">
      <dgm:prSet/>
      <dgm:spPr/>
      <dgm:t>
        <a:bodyPr/>
        <a:lstStyle/>
        <a:p>
          <a:endParaRPr lang="en-US"/>
        </a:p>
      </dgm:t>
    </dgm:pt>
    <dgm:pt modelId="{54B06B73-42C8-4CEC-88D4-6D98B44D9C91}" type="sibTrans" cxnId="{F15A28A8-9599-4119-9567-92F5C115E7FA}">
      <dgm:prSet/>
      <dgm:spPr/>
      <dgm:t>
        <a:bodyPr/>
        <a:lstStyle/>
        <a:p>
          <a:endParaRPr lang="en-US"/>
        </a:p>
      </dgm:t>
    </dgm:pt>
    <dgm:pt modelId="{70188F17-97F0-4B30-9096-E1E462F29D51}">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Includes the vision and guidelines for the region's tourism development.</a:t>
          </a:r>
        </a:p>
      </dgm:t>
    </dgm:pt>
    <dgm:pt modelId="{FAC35301-587E-44E3-818F-3C70744B9E66}" type="parTrans" cxnId="{DE1BA5B6-7B62-4BBA-9E5C-4E678125A8EE}">
      <dgm:prSet/>
      <dgm:spPr/>
      <dgm:t>
        <a:bodyPr/>
        <a:lstStyle/>
        <a:p>
          <a:endParaRPr lang="en-US"/>
        </a:p>
      </dgm:t>
    </dgm:pt>
    <dgm:pt modelId="{2FF0225E-95FF-44FC-9084-5C33331555E5}" type="sibTrans" cxnId="{DE1BA5B6-7B62-4BBA-9E5C-4E678125A8EE}">
      <dgm:prSet/>
      <dgm:spPr/>
      <dgm:t>
        <a:bodyPr/>
        <a:lstStyle/>
        <a:p>
          <a:endParaRPr lang="en-US"/>
        </a:p>
      </dgm:t>
    </dgm:pt>
    <dgm:pt modelId="{B5D59962-6934-4373-942C-D3B08A02F1E2}">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Includes an in-depth audit of the territory, existing service providers, and the proposed tourism offerings.</a:t>
          </a:r>
        </a:p>
      </dgm:t>
    </dgm:pt>
    <dgm:pt modelId="{265DF3FA-519A-479A-A244-4959D7230CA3}" type="parTrans" cxnId="{C28304A7-5C53-4D01-B8E1-8887F572C50C}">
      <dgm:prSet/>
      <dgm:spPr/>
      <dgm:t>
        <a:bodyPr/>
        <a:lstStyle/>
        <a:p>
          <a:endParaRPr lang="en-US"/>
        </a:p>
      </dgm:t>
    </dgm:pt>
    <dgm:pt modelId="{CAB8056A-32F9-4159-9D56-8B904CFF238D}" type="sibTrans" cxnId="{C28304A7-5C53-4D01-B8E1-8887F572C50C}">
      <dgm:prSet/>
      <dgm:spPr/>
      <dgm:t>
        <a:bodyPr/>
        <a:lstStyle/>
        <a:p>
          <a:endParaRPr lang="en-US"/>
        </a:p>
      </dgm:t>
    </dgm:pt>
    <dgm:pt modelId="{A7F4D790-F8BB-41D6-89A1-DAB74984FA5B}">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Includes a comprehensive understanding of the current tourism landscape in </a:t>
          </a:r>
          <a:r>
            <a:rPr lang="en-US" dirty="0" err="1">
              <a:latin typeface="Open Sans" panose="020B0606030504020204" pitchFamily="34" charset="0"/>
              <a:ea typeface="Open Sans" panose="020B0606030504020204" pitchFamily="34" charset="0"/>
              <a:cs typeface="Open Sans" panose="020B0606030504020204" pitchFamily="34" charset="0"/>
            </a:rPr>
            <a:t>Aspres</a:t>
          </a:r>
          <a:r>
            <a:rPr lang="en-US" dirty="0">
              <a:latin typeface="Open Sans" panose="020B0606030504020204" pitchFamily="34" charset="0"/>
              <a:ea typeface="Open Sans" panose="020B0606030504020204" pitchFamily="34" charset="0"/>
              <a:cs typeface="Open Sans" panose="020B0606030504020204" pitchFamily="34" charset="0"/>
            </a:rPr>
            <a:t>.</a:t>
          </a:r>
        </a:p>
      </dgm:t>
    </dgm:pt>
    <dgm:pt modelId="{B5779F40-BB0E-4E72-B4A8-ED541767C857}" type="parTrans" cxnId="{CFD0711D-A49E-4830-976A-AABF5FF9A2B4}">
      <dgm:prSet/>
      <dgm:spPr/>
      <dgm:t>
        <a:bodyPr/>
        <a:lstStyle/>
        <a:p>
          <a:endParaRPr lang="en-US"/>
        </a:p>
      </dgm:t>
    </dgm:pt>
    <dgm:pt modelId="{A4701859-20D9-4642-9EAF-54D93FD0841E}" type="sibTrans" cxnId="{CFD0711D-A49E-4830-976A-AABF5FF9A2B4}">
      <dgm:prSet/>
      <dgm:spPr/>
      <dgm:t>
        <a:bodyPr/>
        <a:lstStyle/>
        <a:p>
          <a:endParaRPr lang="en-US"/>
        </a:p>
      </dgm:t>
    </dgm:pt>
    <dgm:pt modelId="{BAFBBC69-D424-4E67-BD06-41FD9DB655EB}" type="pres">
      <dgm:prSet presAssocID="{A0035F13-CA28-442A-BAD0-D65738157982}" presName="linear" presStyleCnt="0">
        <dgm:presLayoutVars>
          <dgm:animLvl val="lvl"/>
          <dgm:resizeHandles val="exact"/>
        </dgm:presLayoutVars>
      </dgm:prSet>
      <dgm:spPr/>
    </dgm:pt>
    <dgm:pt modelId="{E4AA13D5-C948-4414-A1A6-9DEE1879A8C2}" type="pres">
      <dgm:prSet presAssocID="{62DF2D43-896C-4422-8239-A8BE3D44CB06}" presName="parentText" presStyleLbl="node1" presStyleIdx="0" presStyleCnt="1">
        <dgm:presLayoutVars>
          <dgm:chMax val="0"/>
          <dgm:bulletEnabled val="1"/>
        </dgm:presLayoutVars>
      </dgm:prSet>
      <dgm:spPr/>
    </dgm:pt>
    <dgm:pt modelId="{D1A09A55-1C55-4B26-A406-A3A208390E55}" type="pres">
      <dgm:prSet presAssocID="{62DF2D43-896C-4422-8239-A8BE3D44CB06}" presName="childText" presStyleLbl="revTx" presStyleIdx="0" presStyleCnt="1">
        <dgm:presLayoutVars>
          <dgm:bulletEnabled val="1"/>
        </dgm:presLayoutVars>
      </dgm:prSet>
      <dgm:spPr/>
    </dgm:pt>
  </dgm:ptLst>
  <dgm:cxnLst>
    <dgm:cxn modelId="{377B6A04-B5A3-4566-B172-A16B440BD0AE}" type="presOf" srcId="{B5D59962-6934-4373-942C-D3B08A02F1E2}" destId="{D1A09A55-1C55-4B26-A406-A3A208390E55}" srcOrd="0" destOrd="2" presId="urn:microsoft.com/office/officeart/2005/8/layout/vList2"/>
    <dgm:cxn modelId="{CFD0711D-A49E-4830-976A-AABF5FF9A2B4}" srcId="{8B37175B-46AC-421D-8A61-E840AE832C58}" destId="{A7F4D790-F8BB-41D6-89A1-DAB74984FA5B}" srcOrd="2" destOrd="0" parTransId="{B5779F40-BB0E-4E72-B4A8-ED541767C857}" sibTransId="{A4701859-20D9-4642-9EAF-54D93FD0841E}"/>
    <dgm:cxn modelId="{B5E1B84C-5C5E-4E91-A6AC-D59F42787721}" type="presOf" srcId="{8B37175B-46AC-421D-8A61-E840AE832C58}" destId="{D1A09A55-1C55-4B26-A406-A3A208390E55}" srcOrd="0" destOrd="0" presId="urn:microsoft.com/office/officeart/2005/8/layout/vList2"/>
    <dgm:cxn modelId="{4CF5A352-61F6-4545-BD34-B7B18BC95AD9}" type="presOf" srcId="{62DF2D43-896C-4422-8239-A8BE3D44CB06}" destId="{E4AA13D5-C948-4414-A1A6-9DEE1879A8C2}" srcOrd="0" destOrd="0" presId="urn:microsoft.com/office/officeart/2005/8/layout/vList2"/>
    <dgm:cxn modelId="{A6C49554-8948-4B7B-8C11-B80F67FF5497}" srcId="{A0035F13-CA28-442A-BAD0-D65738157982}" destId="{62DF2D43-896C-4422-8239-A8BE3D44CB06}" srcOrd="0" destOrd="0" parTransId="{56365535-9A1E-4A0F-8F77-AE52CE8327B9}" sibTransId="{3672D81C-38A9-4C73-83AC-3FD7E46C2910}"/>
    <dgm:cxn modelId="{C61E7B9B-4CD7-48EB-B493-926CB9CB65B2}" type="presOf" srcId="{A7F4D790-F8BB-41D6-89A1-DAB74984FA5B}" destId="{D1A09A55-1C55-4B26-A406-A3A208390E55}" srcOrd="0" destOrd="3" presId="urn:microsoft.com/office/officeart/2005/8/layout/vList2"/>
    <dgm:cxn modelId="{8431DEA2-4514-4387-A396-5523146424B5}" type="presOf" srcId="{A0035F13-CA28-442A-BAD0-D65738157982}" destId="{BAFBBC69-D424-4E67-BD06-41FD9DB655EB}" srcOrd="0" destOrd="0" presId="urn:microsoft.com/office/officeart/2005/8/layout/vList2"/>
    <dgm:cxn modelId="{C28304A7-5C53-4D01-B8E1-8887F572C50C}" srcId="{8B37175B-46AC-421D-8A61-E840AE832C58}" destId="{B5D59962-6934-4373-942C-D3B08A02F1E2}" srcOrd="1" destOrd="0" parTransId="{265DF3FA-519A-479A-A244-4959D7230CA3}" sibTransId="{CAB8056A-32F9-4159-9D56-8B904CFF238D}"/>
    <dgm:cxn modelId="{F15A28A8-9599-4119-9567-92F5C115E7FA}" srcId="{62DF2D43-896C-4422-8239-A8BE3D44CB06}" destId="{8B37175B-46AC-421D-8A61-E840AE832C58}" srcOrd="0" destOrd="0" parTransId="{5E89C1DF-4482-4A2B-9DE6-690999A2A960}" sibTransId="{54B06B73-42C8-4CEC-88D4-6D98B44D9C91}"/>
    <dgm:cxn modelId="{DE1BA5B6-7B62-4BBA-9E5C-4E678125A8EE}" srcId="{8B37175B-46AC-421D-8A61-E840AE832C58}" destId="{70188F17-97F0-4B30-9096-E1E462F29D51}" srcOrd="0" destOrd="0" parTransId="{FAC35301-587E-44E3-818F-3C70744B9E66}" sibTransId="{2FF0225E-95FF-44FC-9084-5C33331555E5}"/>
    <dgm:cxn modelId="{C62742CE-7047-486B-9FEB-9B8082644EAC}" type="presOf" srcId="{70188F17-97F0-4B30-9096-E1E462F29D51}" destId="{D1A09A55-1C55-4B26-A406-A3A208390E55}" srcOrd="0" destOrd="1" presId="urn:microsoft.com/office/officeart/2005/8/layout/vList2"/>
    <dgm:cxn modelId="{7767CC26-71F9-4186-9711-D6E603498CD7}" type="presParOf" srcId="{BAFBBC69-D424-4E67-BD06-41FD9DB655EB}" destId="{E4AA13D5-C948-4414-A1A6-9DEE1879A8C2}" srcOrd="0" destOrd="0" presId="urn:microsoft.com/office/officeart/2005/8/layout/vList2"/>
    <dgm:cxn modelId="{519DA6F8-8B3C-4E89-9980-B0C18A834AD8}" type="presParOf" srcId="{BAFBBC69-D424-4E67-BD06-41FD9DB655EB}" destId="{D1A09A55-1C55-4B26-A406-A3A208390E5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487A6-27EE-46F5-9A5A-0528D58536BF}">
      <dsp:nvSpPr>
        <dsp:cNvPr id="0" name=""/>
        <dsp:cNvSpPr/>
      </dsp:nvSpPr>
      <dsp:spPr>
        <a:xfrm>
          <a:off x="0" y="414300"/>
          <a:ext cx="5513160" cy="443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7882" tIns="333248" rIns="427882" bIns="113792" numCol="1" spcCol="1270" anchor="t" anchorCtr="0">
          <a:noAutofit/>
        </a:bodyPr>
        <a:lstStyle/>
        <a:p>
          <a:pPr marL="171450" lvl="1" indent="-171450" algn="l" defTabSz="711200">
            <a:lnSpc>
              <a:spcPct val="90000"/>
            </a:lnSpc>
            <a:spcBef>
              <a:spcPct val="0"/>
            </a:spcBef>
            <a:spcAft>
              <a:spcPct val="15000"/>
            </a:spcAft>
            <a:buNone/>
          </a:pPr>
          <a:r>
            <a:rPr lang="en-US" sz="1600" b="1" kern="1200" dirty="0">
              <a:latin typeface="Open Sans" panose="020B0606030504020204" pitchFamily="34" charset="0"/>
              <a:ea typeface="Open Sans" panose="020B0606030504020204" pitchFamily="34" charset="0"/>
              <a:cs typeface="Open Sans" panose="020B0606030504020204" pitchFamily="34" charset="0"/>
            </a:rPr>
            <a:t>Regional Programme 2021-2027 </a:t>
          </a:r>
          <a:r>
            <a:rPr lang="en-US" sz="1600" b="1" kern="1200" dirty="0" err="1">
              <a:latin typeface="Open Sans" panose="020B0606030504020204" pitchFamily="34" charset="0"/>
              <a:ea typeface="Open Sans" panose="020B0606030504020204" pitchFamily="34" charset="0"/>
              <a:cs typeface="Open Sans" panose="020B0606030504020204" pitchFamily="34" charset="0"/>
            </a:rPr>
            <a:t>Notio</a:t>
          </a:r>
          <a:r>
            <a:rPr lang="en-US" sz="1600" b="1" kern="1200" dirty="0">
              <a:latin typeface="Open Sans" panose="020B0606030504020204" pitchFamily="34" charset="0"/>
              <a:ea typeface="Open Sans" panose="020B0606030504020204" pitchFamily="34" charset="0"/>
              <a:cs typeface="Open Sans" panose="020B0606030504020204" pitchFamily="34" charset="0"/>
            </a:rPr>
            <a:t> </a:t>
          </a:r>
          <a:r>
            <a:rPr lang="en-US" sz="1600" b="1" kern="1200" dirty="0" err="1">
              <a:latin typeface="Open Sans" panose="020B0606030504020204" pitchFamily="34" charset="0"/>
              <a:ea typeface="Open Sans" panose="020B0606030504020204" pitchFamily="34" charset="0"/>
              <a:cs typeface="Open Sans" panose="020B0606030504020204" pitchFamily="34" charset="0"/>
            </a:rPr>
            <a:t>Aigaio</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11200">
            <a:lnSpc>
              <a:spcPct val="90000"/>
            </a:lnSpc>
            <a:spcBef>
              <a:spcPct val="0"/>
            </a:spcBef>
            <a:spcAft>
              <a:spcPct val="15000"/>
            </a:spcAft>
            <a:buChar char="•"/>
          </a:pPr>
          <a:r>
            <a:rPr lang="en-US" sz="1600" b="1" kern="1200" dirty="0">
              <a:latin typeface="Open Sans" panose="020B0606030504020204" pitchFamily="34" charset="0"/>
              <a:ea typeface="Open Sans" panose="020B0606030504020204" pitchFamily="34" charset="0"/>
              <a:cs typeface="Open Sans" panose="020B0606030504020204" pitchFamily="34" charset="0"/>
            </a:rPr>
            <a:t>Main Goals:</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Strengthen and diversify the tourism product.</a:t>
          </a: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Ensure sustainable development and resource sustainability.</a:t>
          </a: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Strengthen spatial and social cohesion.</a:t>
          </a:r>
        </a:p>
        <a:p>
          <a:pPr marL="171450" lvl="1" indent="-171450" algn="l" defTabSz="711200">
            <a:lnSpc>
              <a:spcPct val="90000"/>
            </a:lnSpc>
            <a:spcBef>
              <a:spcPct val="0"/>
            </a:spcBef>
            <a:spcAft>
              <a:spcPct val="15000"/>
            </a:spcAft>
            <a:buChar char="•"/>
          </a:pPr>
          <a:r>
            <a:rPr lang="en-US" sz="1600" b="1" kern="1200" dirty="0">
              <a:latin typeface="Open Sans" panose="020B0606030504020204" pitchFamily="34" charset="0"/>
              <a:ea typeface="Open Sans" panose="020B0606030504020204" pitchFamily="34" charset="0"/>
              <a:cs typeface="Open Sans" panose="020B0606030504020204" pitchFamily="34" charset="0"/>
            </a:rPr>
            <a:t>Strategic Objectives:</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Diversify the production system.</a:t>
          </a: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Manage environment and resources effectively.</a:t>
          </a:r>
        </a:p>
        <a:p>
          <a:pPr marL="342900" lvl="2" indent="-171450" algn="l" defTabSz="711200">
            <a:lnSpc>
              <a:spcPct val="90000"/>
            </a:lnSpc>
            <a:spcBef>
              <a:spcPct val="0"/>
            </a:spcBef>
            <a:spcAft>
              <a:spcPct val="15000"/>
            </a:spcAft>
            <a:buChar char="•"/>
          </a:pPr>
          <a:r>
            <a:rPr lang="en-US" sz="1600" kern="1200">
              <a:latin typeface="Open Sans" panose="020B0606030504020204" pitchFamily="34" charset="0"/>
              <a:ea typeface="Open Sans" panose="020B0606030504020204" pitchFamily="34" charset="0"/>
              <a:cs typeface="Open Sans" panose="020B0606030504020204" pitchFamily="34" charset="0"/>
            </a:rPr>
            <a:t>Improve regional connectivity and mobility.</a:t>
          </a:r>
        </a:p>
        <a:p>
          <a:pPr marL="342900" lvl="2" indent="-171450" algn="l" defTabSz="711200">
            <a:lnSpc>
              <a:spcPct val="90000"/>
            </a:lnSpc>
            <a:spcBef>
              <a:spcPct val="0"/>
            </a:spcBef>
            <a:spcAft>
              <a:spcPct val="15000"/>
            </a:spcAft>
            <a:buChar char="•"/>
          </a:pPr>
          <a:r>
            <a:rPr lang="en-US" sz="1600" kern="1200">
              <a:latin typeface="Open Sans" panose="020B0606030504020204" pitchFamily="34" charset="0"/>
              <a:ea typeface="Open Sans" panose="020B0606030504020204" pitchFamily="34" charset="0"/>
              <a:cs typeface="Open Sans" panose="020B0606030504020204" pitchFamily="34" charset="0"/>
            </a:rPr>
            <a:t>Strengthen social cohesion and labor market.</a:t>
          </a: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Alleviate intra-regional inequalities.</a:t>
          </a:r>
        </a:p>
      </dsp:txBody>
      <dsp:txXfrm>
        <a:off x="0" y="414300"/>
        <a:ext cx="5513160" cy="4435200"/>
      </dsp:txXfrm>
    </dsp:sp>
    <dsp:sp modelId="{90A82B19-4E0D-431B-A70B-37A3B7BEE88C}">
      <dsp:nvSpPr>
        <dsp:cNvPr id="0" name=""/>
        <dsp:cNvSpPr/>
      </dsp:nvSpPr>
      <dsp:spPr>
        <a:xfrm>
          <a:off x="275658" y="178140"/>
          <a:ext cx="3859212"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869" tIns="0" rIns="145869" bIns="0" numCol="1" spcCol="1270" anchor="ctr" anchorCtr="0">
          <a:noAutofit/>
        </a:bodyPr>
        <a:lstStyle/>
        <a:p>
          <a:pPr marL="0" lvl="0" indent="0" algn="l" defTabSz="711200">
            <a:lnSpc>
              <a:spcPct val="90000"/>
            </a:lnSpc>
            <a:spcBef>
              <a:spcPct val="0"/>
            </a:spcBef>
            <a:spcAft>
              <a:spcPct val="35000"/>
            </a:spcAft>
            <a:buNone/>
          </a:pPr>
          <a:r>
            <a:rPr lang="en-US" sz="1600" b="1" kern="1200" dirty="0"/>
            <a:t>Policy Instrument</a:t>
          </a:r>
          <a:endParaRPr lang="en-US" sz="1600" kern="1200" dirty="0"/>
        </a:p>
      </dsp:txBody>
      <dsp:txXfrm>
        <a:off x="298715" y="201197"/>
        <a:ext cx="3813098"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3FC93-06B4-4FA2-B36D-775E687761D4}">
      <dsp:nvSpPr>
        <dsp:cNvPr id="0" name=""/>
        <dsp:cNvSpPr/>
      </dsp:nvSpPr>
      <dsp:spPr>
        <a:xfrm>
          <a:off x="34308" y="2187184"/>
          <a:ext cx="1956362" cy="51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US" sz="1400" b="1" kern="1200"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4308" y="2187184"/>
        <a:ext cx="1956362" cy="511087"/>
      </dsp:txXfrm>
    </dsp:sp>
    <dsp:sp modelId="{9C3FCA82-F42E-4263-B062-D006F2AD04C1}">
      <dsp:nvSpPr>
        <dsp:cNvPr id="0" name=""/>
        <dsp:cNvSpPr/>
      </dsp:nvSpPr>
      <dsp:spPr>
        <a:xfrm>
          <a:off x="1990669" y="270606"/>
          <a:ext cx="391272" cy="43442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7C7AC2-5595-4B4E-BC39-7D3EB3E32CE1}">
      <dsp:nvSpPr>
        <dsp:cNvPr id="0" name=""/>
        <dsp:cNvSpPr/>
      </dsp:nvSpPr>
      <dsp:spPr>
        <a:xfrm>
          <a:off x="2507969" y="270606"/>
          <a:ext cx="5321307" cy="43442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b="1" kern="1200">
              <a:latin typeface="Open Sans" panose="020B0606030504020204" pitchFamily="34" charset="0"/>
              <a:ea typeface="Open Sans" panose="020B0606030504020204" pitchFamily="34" charset="0"/>
              <a:cs typeface="Open Sans" panose="020B0606030504020204" pitchFamily="34" charset="0"/>
            </a:rPr>
            <a:t>TAAS contribution</a:t>
          </a: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Integration of digital tools to enhance the effectiveness and efficiency of tourism development efforts in </a:t>
          </a:r>
          <a:r>
            <a:rPr lang="en-US" sz="1400" kern="1200" dirty="0" err="1">
              <a:latin typeface="Open Sans" panose="020B0606030504020204" pitchFamily="34" charset="0"/>
              <a:ea typeface="Open Sans" panose="020B0606030504020204" pitchFamily="34" charset="0"/>
              <a:cs typeface="Open Sans" panose="020B0606030504020204" pitchFamily="34" charset="0"/>
            </a:rPr>
            <a:t>Aspres</a:t>
          </a:r>
          <a:r>
            <a:rPr lang="en-US" sz="1400" kern="1200" dirty="0">
              <a:latin typeface="Open Sans" panose="020B0606030504020204" pitchFamily="34" charset="0"/>
              <a:ea typeface="Open Sans" panose="020B0606030504020204" pitchFamily="34" charset="0"/>
              <a:cs typeface="Open Sans" panose="020B0606030504020204" pitchFamily="34" charset="0"/>
            </a:rPr>
            <a:t>.</a:t>
          </a: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Improvement of marketing and promotion activities, streamline visitor experiences, and effectively engage with tourists.</a:t>
          </a:r>
        </a:p>
        <a:p>
          <a:pPr marL="114300" lvl="1" indent="-114300" algn="l" defTabSz="622300">
            <a:lnSpc>
              <a:spcPct val="90000"/>
            </a:lnSpc>
            <a:spcBef>
              <a:spcPct val="0"/>
            </a:spcBef>
            <a:spcAft>
              <a:spcPct val="15000"/>
            </a:spcAft>
            <a:buChar char="•"/>
          </a:pPr>
          <a:r>
            <a:rPr lang="en-US" sz="1400" b="1" kern="1200" dirty="0">
              <a:latin typeface="Open Sans" panose="020B0606030504020204" pitchFamily="34" charset="0"/>
              <a:ea typeface="Open Sans" panose="020B0606030504020204" pitchFamily="34" charset="0"/>
              <a:cs typeface="Open Sans" panose="020B0606030504020204" pitchFamily="34" charset="0"/>
            </a:rPr>
            <a:t>Revision of the instrument itself</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Include a digital tourism roadmap and action plan.</a:t>
          </a: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Creation of a "LE MAS DES ASPRES brand" to promote and differentiate the hosts and their offerings.</a:t>
          </a: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Support the creation of new services and offerings that align with the changing needs and preferences of tourists.</a:t>
          </a: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Use of digital marketing platforms, exploiting digital marketing campaigns, leveraging digital channels and platforms to reach and engage with target audiences effectively to data analytics and management systems that help optimize tourism operations and enhance visitor experiences.</a:t>
          </a:r>
        </a:p>
      </dsp:txBody>
      <dsp:txXfrm>
        <a:off x="2507969" y="270606"/>
        <a:ext cx="5321307" cy="43442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8D5AA-8E89-4988-B024-3E10A24CA6C2}">
      <dsp:nvSpPr>
        <dsp:cNvPr id="0" name=""/>
        <dsp:cNvSpPr/>
      </dsp:nvSpPr>
      <dsp:spPr>
        <a:xfrm>
          <a:off x="0" y="222503"/>
          <a:ext cx="6136228"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Policy Instrument</a:t>
          </a:r>
          <a:endParaRPr lang="en-US" sz="1900" kern="1200"/>
        </a:p>
      </dsp:txBody>
      <dsp:txXfrm>
        <a:off x="22246" y="244749"/>
        <a:ext cx="6091736" cy="411223"/>
      </dsp:txXfrm>
    </dsp:sp>
    <dsp:sp modelId="{38C55710-174C-421A-B2D0-A7F27F540449}">
      <dsp:nvSpPr>
        <dsp:cNvPr id="0" name=""/>
        <dsp:cNvSpPr/>
      </dsp:nvSpPr>
      <dsp:spPr>
        <a:xfrm>
          <a:off x="0" y="678218"/>
          <a:ext cx="6136228" cy="416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82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1" kern="1200" dirty="0">
              <a:latin typeface="Open Sans" panose="020B0606030504020204" pitchFamily="34" charset="0"/>
              <a:ea typeface="Open Sans" panose="020B0606030504020204" pitchFamily="34" charset="0"/>
              <a:cs typeface="Open Sans" panose="020B0606030504020204" pitchFamily="34" charset="0"/>
            </a:rPr>
            <a:t>Strategic Tourism Vision Destination South Limburg 2030</a:t>
          </a: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66750">
            <a:lnSpc>
              <a:spcPct val="90000"/>
            </a:lnSpc>
            <a:spcBef>
              <a:spcPct val="0"/>
            </a:spcBef>
            <a:spcAft>
              <a:spcPct val="20000"/>
            </a:spcAft>
            <a:buChar char="•"/>
          </a:pPr>
          <a:r>
            <a:rPr lang="en-US" sz="1500" b="1" kern="1200" dirty="0">
              <a:latin typeface="Open Sans" panose="020B0606030504020204" pitchFamily="34" charset="0"/>
              <a:ea typeface="Open Sans" panose="020B0606030504020204" pitchFamily="34" charset="0"/>
              <a:cs typeface="Open Sans" panose="020B0606030504020204" pitchFamily="34" charset="0"/>
            </a:rPr>
            <a:t>5 Pillars</a:t>
          </a: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a:p>
          <a:pPr marL="342900" lvl="3" indent="-114300" algn="l" defTabSz="666750">
            <a:lnSpc>
              <a:spcPct val="90000"/>
            </a:lnSpc>
            <a:spcBef>
              <a:spcPct val="0"/>
            </a:spcBef>
            <a:spcAft>
              <a:spcPct val="20000"/>
            </a:spcAft>
            <a:buChar char="•"/>
          </a:pPr>
          <a:r>
            <a:rPr lang="en-US" sz="1500" i="1" kern="1200" dirty="0">
              <a:latin typeface="Open Sans" panose="020B0606030504020204" pitchFamily="34" charset="0"/>
              <a:ea typeface="Open Sans" panose="020B0606030504020204" pitchFamily="34" charset="0"/>
              <a:cs typeface="Open Sans" panose="020B0606030504020204" pitchFamily="34" charset="0"/>
            </a:rPr>
            <a:t>IMPROVING QUALITY </a:t>
          </a:r>
          <a:r>
            <a:rPr lang="en-US" sz="1500" kern="1200" dirty="0">
              <a:latin typeface="Open Sans" panose="020B0606030504020204" pitchFamily="34" charset="0"/>
              <a:ea typeface="Open Sans" panose="020B0606030504020204" pitchFamily="34" charset="0"/>
              <a:cs typeface="Open Sans" panose="020B0606030504020204" pitchFamily="34" charset="0"/>
            </a:rPr>
            <a:t>- Qualitative growth over quantitative growth.</a:t>
          </a:r>
        </a:p>
        <a:p>
          <a:pPr marL="342900" lvl="3" indent="-114300" algn="l" defTabSz="666750">
            <a:lnSpc>
              <a:spcPct val="90000"/>
            </a:lnSpc>
            <a:spcBef>
              <a:spcPct val="0"/>
            </a:spcBef>
            <a:spcAft>
              <a:spcPct val="20000"/>
            </a:spcAft>
            <a:buChar char="•"/>
          </a:pPr>
          <a:r>
            <a:rPr lang="en-US" sz="1500" i="1" kern="1200" dirty="0">
              <a:latin typeface="Open Sans" panose="020B0606030504020204" pitchFamily="34" charset="0"/>
              <a:ea typeface="Open Sans" panose="020B0606030504020204" pitchFamily="34" charset="0"/>
              <a:cs typeface="Open Sans" panose="020B0606030504020204" pitchFamily="34" charset="0"/>
            </a:rPr>
            <a:t>SPREADING</a:t>
          </a:r>
          <a:r>
            <a:rPr lang="en-US" sz="1500" kern="1200" dirty="0">
              <a:latin typeface="Open Sans" panose="020B0606030504020204" pitchFamily="34" charset="0"/>
              <a:ea typeface="Open Sans" panose="020B0606030504020204" pitchFamily="34" charset="0"/>
              <a:cs typeface="Open Sans" panose="020B0606030504020204" pitchFamily="34" charset="0"/>
            </a:rPr>
            <a:t> - Spreading tourism in time and place by enticing guests to visit less known locations during all seasons.</a:t>
          </a:r>
        </a:p>
        <a:p>
          <a:pPr marL="342900" lvl="3" indent="-114300" algn="l" defTabSz="666750">
            <a:lnSpc>
              <a:spcPct val="90000"/>
            </a:lnSpc>
            <a:spcBef>
              <a:spcPct val="0"/>
            </a:spcBef>
            <a:spcAft>
              <a:spcPct val="20000"/>
            </a:spcAft>
            <a:buChar char="•"/>
          </a:pPr>
          <a:r>
            <a:rPr lang="en-US" sz="1500" i="1" kern="1200" dirty="0">
              <a:latin typeface="Open Sans" panose="020B0606030504020204" pitchFamily="34" charset="0"/>
              <a:ea typeface="Open Sans" panose="020B0606030504020204" pitchFamily="34" charset="0"/>
              <a:cs typeface="Open Sans" panose="020B0606030504020204" pitchFamily="34" charset="0"/>
            </a:rPr>
            <a:t>EXPERIENCE THE TRUE DNA OF SOUTH LIMBURG </a:t>
          </a:r>
          <a:r>
            <a:rPr lang="en-US" sz="1500" kern="1200" dirty="0">
              <a:latin typeface="Open Sans" panose="020B0606030504020204" pitchFamily="34" charset="0"/>
              <a:ea typeface="Open Sans" panose="020B0606030504020204" pitchFamily="34" charset="0"/>
              <a:cs typeface="Open Sans" panose="020B0606030504020204" pitchFamily="34" charset="0"/>
            </a:rPr>
            <a:t>- Connecting the true (cultural &amp; geographical) DNA of South Limburg to tourism by changing the existing narrative that is built on ‘hills &amp; attractions’ narrative.</a:t>
          </a:r>
        </a:p>
        <a:p>
          <a:pPr marL="342900" lvl="3" indent="-114300" algn="l" defTabSz="666750">
            <a:lnSpc>
              <a:spcPct val="90000"/>
            </a:lnSpc>
            <a:spcBef>
              <a:spcPct val="0"/>
            </a:spcBef>
            <a:spcAft>
              <a:spcPct val="20000"/>
            </a:spcAft>
            <a:buChar char="•"/>
          </a:pPr>
          <a:r>
            <a:rPr lang="en-US" sz="1500" i="1" kern="1200" dirty="0">
              <a:latin typeface="Open Sans" panose="020B0606030504020204" pitchFamily="34" charset="0"/>
              <a:ea typeface="Open Sans" panose="020B0606030504020204" pitchFamily="34" charset="0"/>
              <a:cs typeface="Open Sans" panose="020B0606030504020204" pitchFamily="34" charset="0"/>
            </a:rPr>
            <a:t>SUSTAINABLE REJUVENATION </a:t>
          </a:r>
          <a:r>
            <a:rPr lang="en-US" sz="1500" kern="1200" dirty="0">
              <a:latin typeface="Open Sans" panose="020B0606030504020204" pitchFamily="34" charset="0"/>
              <a:ea typeface="Open Sans" panose="020B0606030504020204" pitchFamily="34" charset="0"/>
              <a:cs typeface="Open Sans" panose="020B0606030504020204" pitchFamily="34" charset="0"/>
            </a:rPr>
            <a:t>- Continual rejuvenation, working on a better balance between demand and supply, providing accessibility and attracting guests.</a:t>
          </a:r>
        </a:p>
        <a:p>
          <a:pPr marL="342900" lvl="3" indent="-114300" algn="l" defTabSz="666750">
            <a:lnSpc>
              <a:spcPct val="90000"/>
            </a:lnSpc>
            <a:spcBef>
              <a:spcPct val="0"/>
            </a:spcBef>
            <a:spcAft>
              <a:spcPct val="20000"/>
            </a:spcAft>
            <a:buChar char="•"/>
          </a:pPr>
          <a:r>
            <a:rPr lang="en-US" sz="1500" i="1" kern="1200" dirty="0">
              <a:latin typeface="Open Sans" panose="020B0606030504020204" pitchFamily="34" charset="0"/>
              <a:ea typeface="Open Sans" panose="020B0606030504020204" pitchFamily="34" charset="0"/>
              <a:cs typeface="Open Sans" panose="020B0606030504020204" pitchFamily="34" charset="0"/>
            </a:rPr>
            <a:t>STIMULATE CLIMATE CHANGE AND INNOVATION </a:t>
          </a:r>
          <a:r>
            <a:rPr lang="en-US" sz="1500" kern="1200" dirty="0">
              <a:latin typeface="Open Sans" panose="020B0606030504020204" pitchFamily="34" charset="0"/>
              <a:ea typeface="Open Sans" panose="020B0606030504020204" pitchFamily="34" charset="0"/>
              <a:cs typeface="Open Sans" panose="020B0606030504020204" pitchFamily="34" charset="0"/>
            </a:rPr>
            <a:t>- Promoting and improving the innovation and the adaption to climate change of businesses.</a:t>
          </a:r>
        </a:p>
      </dsp:txBody>
      <dsp:txXfrm>
        <a:off x="0" y="678218"/>
        <a:ext cx="6136228" cy="41689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65F5B-BCCE-4F70-BC22-438DBFB90A4C}">
      <dsp:nvSpPr>
        <dsp:cNvPr id="0" name=""/>
        <dsp:cNvSpPr/>
      </dsp:nvSpPr>
      <dsp:spPr>
        <a:xfrm>
          <a:off x="2848" y="2280206"/>
          <a:ext cx="1456790" cy="72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US" sz="1400" b="1" kern="1200"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848" y="2280206"/>
        <a:ext cx="1456790" cy="727650"/>
      </dsp:txXfrm>
    </dsp:sp>
    <dsp:sp modelId="{04B0C637-5DE4-44F8-928B-E67EE02DE8B2}">
      <dsp:nvSpPr>
        <dsp:cNvPr id="0" name=""/>
        <dsp:cNvSpPr/>
      </dsp:nvSpPr>
      <dsp:spPr>
        <a:xfrm>
          <a:off x="1459638" y="961340"/>
          <a:ext cx="291358" cy="336538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4A9FA-2719-4411-A0F0-22EBE8A12149}">
      <dsp:nvSpPr>
        <dsp:cNvPr id="0" name=""/>
        <dsp:cNvSpPr/>
      </dsp:nvSpPr>
      <dsp:spPr>
        <a:xfrm>
          <a:off x="1867540" y="961340"/>
          <a:ext cx="3962470" cy="33653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b="1" kern="1200">
              <a:latin typeface="Open Sans" panose="020B0606030504020204" pitchFamily="34" charset="0"/>
              <a:ea typeface="Open Sans" panose="020B0606030504020204" pitchFamily="34" charset="0"/>
              <a:cs typeface="Open Sans" panose="020B0606030504020204" pitchFamily="34" charset="0"/>
            </a:rPr>
            <a:t>TAAS contribution</a:t>
          </a: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Boost digital innovation in the five pillars of the PI.</a:t>
          </a: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Draw up an implementation programme of tourism digitalization activities/projects for each pillar.</a:t>
          </a:r>
        </a:p>
        <a:p>
          <a:pPr marL="114300" lvl="1" indent="-114300" algn="l" defTabSz="622300">
            <a:lnSpc>
              <a:spcPct val="90000"/>
            </a:lnSpc>
            <a:spcBef>
              <a:spcPct val="0"/>
            </a:spcBef>
            <a:spcAft>
              <a:spcPct val="15000"/>
            </a:spcAft>
            <a:buChar char="•"/>
          </a:pPr>
          <a:r>
            <a:rPr lang="en-US" sz="1400" b="1" kern="1200">
              <a:latin typeface="Open Sans" panose="020B0606030504020204" pitchFamily="34" charset="0"/>
              <a:ea typeface="Open Sans" panose="020B0606030504020204" pitchFamily="34" charset="0"/>
              <a:cs typeface="Open Sans" panose="020B0606030504020204" pitchFamily="34" charset="0"/>
            </a:rPr>
            <a:t>Change in the management of the instrument</a:t>
          </a: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Projects related to data gathering and smart visualization tools, touristic flows management social media campaigns DNA digital storytelling Sustainable rejuvenation/innovation and Revitalizing Accommodation.</a:t>
          </a:r>
        </a:p>
      </dsp:txBody>
      <dsp:txXfrm>
        <a:off x="1867540" y="961340"/>
        <a:ext cx="3962470" cy="33653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F2829-BEE5-43F7-B244-5D4CB9718B69}">
      <dsp:nvSpPr>
        <dsp:cNvPr id="0" name=""/>
        <dsp:cNvSpPr/>
      </dsp:nvSpPr>
      <dsp:spPr>
        <a:xfrm>
          <a:off x="0" y="426001"/>
          <a:ext cx="5763424"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Policy Instrument</a:t>
          </a:r>
          <a:endParaRPr lang="en-US" sz="1800" kern="1200"/>
        </a:p>
      </dsp:txBody>
      <dsp:txXfrm>
        <a:off x="21075" y="447076"/>
        <a:ext cx="5721274" cy="389580"/>
      </dsp:txXfrm>
    </dsp:sp>
    <dsp:sp modelId="{8BDDF59C-6C5A-4294-9F38-1A50276CA552}">
      <dsp:nvSpPr>
        <dsp:cNvPr id="0" name=""/>
        <dsp:cNvSpPr/>
      </dsp:nvSpPr>
      <dsp:spPr>
        <a:xfrm>
          <a:off x="0" y="857731"/>
          <a:ext cx="5763424" cy="387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98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1" kern="1200">
              <a:latin typeface="Open Sans" panose="020B0606030504020204" pitchFamily="34" charset="0"/>
              <a:ea typeface="Open Sans" panose="020B0606030504020204" pitchFamily="34" charset="0"/>
              <a:cs typeface="Open Sans" panose="020B0606030504020204" pitchFamily="34" charset="0"/>
            </a:rPr>
            <a:t>Τampere Region Tourism Strategy 2020-2025: Sustainable Steps</a:t>
          </a: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r>
            <a:rPr lang="en-US" sz="1400" b="1" kern="1200">
              <a:latin typeface="Open Sans" panose="020B0606030504020204" pitchFamily="34" charset="0"/>
              <a:ea typeface="Open Sans" panose="020B0606030504020204" pitchFamily="34" charset="0"/>
              <a:cs typeface="Open Sans" panose="020B0606030504020204" pitchFamily="34" charset="0"/>
            </a:rPr>
            <a:t>Objectives</a:t>
          </a: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Competitive tourism ecosystem through digitality </a:t>
          </a:r>
          <a:r>
            <a:rPr lang="en-US" sz="1400" kern="1200">
              <a:latin typeface="Open Sans" panose="020B0606030504020204" pitchFamily="34" charset="0"/>
              <a:ea typeface="Open Sans" panose="020B0606030504020204" pitchFamily="34" charset="0"/>
              <a:cs typeface="Open Sans" panose="020B0606030504020204" pitchFamily="34" charset="0"/>
            </a:rPr>
            <a:t>and data, </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Bold marketing of the Tampere Region adding value to the marketing and sales of our partners, </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Sustainable growth through a tourism-friendly operating environment and accessibility.</a:t>
          </a:r>
        </a:p>
        <a:p>
          <a:pPr marL="114300" lvl="1" indent="-114300" algn="l" defTabSz="622300">
            <a:lnSpc>
              <a:spcPct val="90000"/>
            </a:lnSpc>
            <a:spcBef>
              <a:spcPct val="0"/>
            </a:spcBef>
            <a:spcAft>
              <a:spcPct val="20000"/>
            </a:spcAft>
            <a:buChar char="•"/>
          </a:pPr>
          <a:r>
            <a:rPr lang="en-US" sz="1400" b="1" kern="1200">
              <a:latin typeface="Open Sans" panose="020B0606030504020204" pitchFamily="34" charset="0"/>
              <a:ea typeface="Open Sans" panose="020B0606030504020204" pitchFamily="34" charset="0"/>
              <a:cs typeface="Open Sans" panose="020B0606030504020204" pitchFamily="34" charset="0"/>
            </a:rPr>
            <a:t>Strategic goals</a:t>
          </a: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Increasing the share of tourism income in regional economy.</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Customer experience that exceeds expectations.</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Smooth and attractive digital customer path.</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Carbon-neutral tourism and events sector.</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Increasing the attractiveness of the tourism and events sector.</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Desirable and valued partner.</a:t>
          </a:r>
        </a:p>
      </dsp:txBody>
      <dsp:txXfrm>
        <a:off x="0" y="857731"/>
        <a:ext cx="5763424" cy="38750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F609E-338F-432C-8F0A-D4F267273D59}">
      <dsp:nvSpPr>
        <dsp:cNvPr id="0" name=""/>
        <dsp:cNvSpPr/>
      </dsp:nvSpPr>
      <dsp:spPr>
        <a:xfrm>
          <a:off x="2922" y="1965236"/>
          <a:ext cx="1495008" cy="72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US" sz="1400" b="1" kern="1200"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922" y="1965236"/>
        <a:ext cx="1495008" cy="727650"/>
      </dsp:txXfrm>
    </dsp:sp>
    <dsp:sp modelId="{593BD0A8-3808-4F07-8693-79EB01E78A28}">
      <dsp:nvSpPr>
        <dsp:cNvPr id="0" name=""/>
        <dsp:cNvSpPr/>
      </dsp:nvSpPr>
      <dsp:spPr>
        <a:xfrm>
          <a:off x="1497931" y="328024"/>
          <a:ext cx="299001" cy="400207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8EAC76-AB28-4E7D-8F7E-9232B650DE87}">
      <dsp:nvSpPr>
        <dsp:cNvPr id="0" name=""/>
        <dsp:cNvSpPr/>
      </dsp:nvSpPr>
      <dsp:spPr>
        <a:xfrm>
          <a:off x="1916534" y="328024"/>
          <a:ext cx="4066424" cy="4002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latin typeface="Open Sans" panose="020B0606030504020204" pitchFamily="34" charset="0"/>
              <a:ea typeface="Open Sans" panose="020B0606030504020204" pitchFamily="34" charset="0"/>
              <a:cs typeface="Open Sans" panose="020B0606030504020204" pitchFamily="34" charset="0"/>
            </a:rPr>
            <a:t>TAAS contribution</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Benefit from international benchmarking, peer learning, engagement and cooperation in smart and sustainable tourism development.</a:t>
          </a:r>
        </a:p>
        <a:p>
          <a:pPr marL="114300" lvl="1" indent="-114300" algn="l" defTabSz="622300">
            <a:lnSpc>
              <a:spcPct val="90000"/>
            </a:lnSpc>
            <a:spcBef>
              <a:spcPct val="0"/>
            </a:spcBef>
            <a:spcAft>
              <a:spcPct val="15000"/>
            </a:spcAft>
            <a:buChar char="•"/>
          </a:pPr>
          <a:r>
            <a:rPr lang="en-US" sz="1400" b="1" kern="1200">
              <a:latin typeface="Open Sans" panose="020B0606030504020204" pitchFamily="34" charset="0"/>
              <a:ea typeface="Open Sans" panose="020B0606030504020204" pitchFamily="34" charset="0"/>
              <a:cs typeface="Open Sans" panose="020B0606030504020204" pitchFamily="34" charset="0"/>
            </a:rPr>
            <a:t>Revision of the instrument itself</a:t>
          </a: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Finding efficient actions and solutions to improve digital customer path, developing sustainable low carbon tourism services and knowledge management to monitor success and adjust the actions.</a:t>
          </a:r>
        </a:p>
        <a:p>
          <a:pPr marL="228600" lvl="2" indent="-114300" algn="l" defTabSz="622300">
            <a:lnSpc>
              <a:spcPct val="90000"/>
            </a:lnSpc>
            <a:spcBef>
              <a:spcPct val="0"/>
            </a:spcBef>
            <a:spcAft>
              <a:spcPct val="15000"/>
            </a:spcAft>
            <a:buChar char="•"/>
          </a:pPr>
          <a:r>
            <a:rPr lang="en-US" sz="1400" kern="1200">
              <a:latin typeface="Open Sans" panose="020B0606030504020204" pitchFamily="34" charset="0"/>
              <a:ea typeface="Open Sans" panose="020B0606030504020204" pitchFamily="34" charset="0"/>
              <a:cs typeface="Open Sans" panose="020B0606030504020204" pitchFamily="34" charset="0"/>
            </a:rPr>
            <a:t>Defining a roadmap towards Tampere as a Smart Destination.</a:t>
          </a:r>
        </a:p>
        <a:p>
          <a:pPr marL="228600" lvl="2"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Improvement of both destination level management, development and cooperation and help and support tourism companies, addressing their needs and challenges. </a:t>
          </a:r>
        </a:p>
      </dsp:txBody>
      <dsp:txXfrm>
        <a:off x="1916534" y="328024"/>
        <a:ext cx="4066424" cy="40020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B22F2-E015-4E4A-8354-A91492DDCA81}">
      <dsp:nvSpPr>
        <dsp:cNvPr id="0" name=""/>
        <dsp:cNvSpPr/>
      </dsp:nvSpPr>
      <dsp:spPr>
        <a:xfrm>
          <a:off x="0" y="18225"/>
          <a:ext cx="520625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Policy Instrument</a:t>
          </a:r>
          <a:endParaRPr lang="en-US" sz="2300" kern="1200"/>
        </a:p>
      </dsp:txBody>
      <dsp:txXfrm>
        <a:off x="26930" y="45155"/>
        <a:ext cx="5152399" cy="497795"/>
      </dsp:txXfrm>
    </dsp:sp>
    <dsp:sp modelId="{A29F4030-B07C-4C97-8B2D-38A51E83CE74}">
      <dsp:nvSpPr>
        <dsp:cNvPr id="0" name=""/>
        <dsp:cNvSpPr/>
      </dsp:nvSpPr>
      <dsp:spPr>
        <a:xfrm>
          <a:off x="0" y="569880"/>
          <a:ext cx="5206259" cy="2428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9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latin typeface="Open Sans" panose="020B0606030504020204" pitchFamily="34" charset="0"/>
              <a:ea typeface="Open Sans" panose="020B0606030504020204" pitchFamily="34" charset="0"/>
              <a:cs typeface="Open Sans" panose="020B0606030504020204" pitchFamily="34" charset="0"/>
            </a:rPr>
            <a:t>Strategic plan for Tourism of the Municipality of Fano</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a:p>
          <a:pPr marL="342900" lvl="2" indent="-171450" algn="l" defTabSz="800100">
            <a:lnSpc>
              <a:spcPct val="90000"/>
            </a:lnSpc>
            <a:spcBef>
              <a:spcPct val="0"/>
            </a:spcBef>
            <a:spcAft>
              <a:spcPct val="20000"/>
            </a:spcAft>
            <a:buChar char="•"/>
          </a:pPr>
          <a:r>
            <a:rPr lang="en-US" sz="1800" b="1" kern="1200" dirty="0">
              <a:latin typeface="Open Sans" panose="020B0606030504020204" pitchFamily="34" charset="0"/>
              <a:ea typeface="Open Sans" panose="020B0606030504020204" pitchFamily="34" charset="0"/>
              <a:cs typeface="Open Sans" panose="020B0606030504020204" pitchFamily="34" charset="0"/>
            </a:rPr>
            <a:t>Goal</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a:p>
          <a:pPr marL="514350" lvl="3" indent="-171450" algn="l" defTabSz="800100">
            <a:lnSpc>
              <a:spcPct val="90000"/>
            </a:lnSpc>
            <a:spcBef>
              <a:spcPct val="0"/>
            </a:spcBef>
            <a:spcAft>
              <a:spcPct val="20000"/>
            </a:spcAft>
            <a:buChar char="•"/>
          </a:pPr>
          <a:r>
            <a:rPr lang="en-US" sz="1800" kern="1200" dirty="0">
              <a:latin typeface="Open Sans" panose="020B0606030504020204" pitchFamily="34" charset="0"/>
              <a:ea typeface="Open Sans" panose="020B0606030504020204" pitchFamily="34" charset="0"/>
              <a:cs typeface="Open Sans" panose="020B0606030504020204" pitchFamily="34" charset="0"/>
            </a:rPr>
            <a:t>Making the City a smart, competitive, sustainable tourism destination based on a development market-oriented model that encompasses innovative tools for tourism sector. </a:t>
          </a:r>
        </a:p>
      </dsp:txBody>
      <dsp:txXfrm>
        <a:off x="0" y="569880"/>
        <a:ext cx="5206259" cy="24281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A1E76-7BAF-4504-A852-386346A5CFA6}">
      <dsp:nvSpPr>
        <dsp:cNvPr id="0" name=""/>
        <dsp:cNvSpPr/>
      </dsp:nvSpPr>
      <dsp:spPr>
        <a:xfrm>
          <a:off x="3086" y="2205867"/>
          <a:ext cx="1578604" cy="77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en-US" sz="1500" b="1" kern="1200"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086" y="2205867"/>
        <a:ext cx="1578604" cy="779625"/>
      </dsp:txXfrm>
    </dsp:sp>
    <dsp:sp modelId="{566588E0-5FF8-4EA9-9DD0-ACDA27B6B379}">
      <dsp:nvSpPr>
        <dsp:cNvPr id="0" name=""/>
        <dsp:cNvSpPr/>
      </dsp:nvSpPr>
      <dsp:spPr>
        <a:xfrm>
          <a:off x="1581690" y="938976"/>
          <a:ext cx="315720" cy="331340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B29E78-9531-4D90-B427-0C4A3BAD0540}">
      <dsp:nvSpPr>
        <dsp:cNvPr id="0" name=""/>
        <dsp:cNvSpPr/>
      </dsp:nvSpPr>
      <dsp:spPr>
        <a:xfrm>
          <a:off x="2023699" y="938976"/>
          <a:ext cx="4293803" cy="33134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latin typeface="Open Sans" panose="020B0606030504020204" pitchFamily="34" charset="0"/>
              <a:ea typeface="Open Sans" panose="020B0606030504020204" pitchFamily="34" charset="0"/>
              <a:cs typeface="Open Sans" panose="020B0606030504020204" pitchFamily="34" charset="0"/>
            </a:rPr>
            <a:t>TAAS contribution</a:t>
          </a: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Exchange of experience and GPs.</a:t>
          </a:r>
        </a:p>
        <a:p>
          <a:pPr marL="114300" lvl="1" indent="-114300" algn="l" defTabSz="666750">
            <a:lnSpc>
              <a:spcPct val="90000"/>
            </a:lnSpc>
            <a:spcBef>
              <a:spcPct val="0"/>
            </a:spcBef>
            <a:spcAft>
              <a:spcPct val="15000"/>
            </a:spcAft>
            <a:buChar char="•"/>
          </a:pPr>
          <a:r>
            <a:rPr lang="en-US" sz="1500" b="1" kern="1200" dirty="0">
              <a:latin typeface="Open Sans" panose="020B0606030504020204" pitchFamily="34" charset="0"/>
              <a:ea typeface="Open Sans" panose="020B0606030504020204" pitchFamily="34" charset="0"/>
              <a:cs typeface="Open Sans" panose="020B0606030504020204" pitchFamily="34" charset="0"/>
            </a:rPr>
            <a:t>New projects financed by the instrument</a:t>
          </a: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Introduction, adapted to the needs shared with local stakeholders, of one or more digitalization good practices currently active in the reference territories of the other partners. </a:t>
          </a: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Creation of a specific section to the new Strategic plan for Tourism of the Municipality of Fano related to the tourism management and promotion targeted to a wider area.</a:t>
          </a:r>
        </a:p>
      </dsp:txBody>
      <dsp:txXfrm>
        <a:off x="2023699" y="938976"/>
        <a:ext cx="4293803" cy="331340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1F2DA-5913-47BA-B5DB-4DBDBB4F7A15}">
      <dsp:nvSpPr>
        <dsp:cNvPr id="0" name=""/>
        <dsp:cNvSpPr/>
      </dsp:nvSpPr>
      <dsp:spPr>
        <a:xfrm>
          <a:off x="0" y="329706"/>
          <a:ext cx="6589242" cy="2097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1398" tIns="374904" rIns="51139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Open Sans" panose="020B0606030504020204" pitchFamily="34" charset="0"/>
              <a:ea typeface="Open Sans" panose="020B0606030504020204" pitchFamily="34" charset="0"/>
              <a:cs typeface="Open Sans" panose="020B0606030504020204" pitchFamily="34" charset="0"/>
            </a:rPr>
            <a:t>Strong involvement of core stakeholders in TAAS project</a:t>
          </a:r>
        </a:p>
        <a:p>
          <a:pPr marL="171450" lvl="1" indent="-171450" algn="l" defTabSz="800100">
            <a:lnSpc>
              <a:spcPct val="90000"/>
            </a:lnSpc>
            <a:spcBef>
              <a:spcPct val="0"/>
            </a:spcBef>
            <a:spcAft>
              <a:spcPct val="15000"/>
            </a:spcAft>
            <a:buChar char="•"/>
          </a:pPr>
          <a:r>
            <a:rPr lang="en-US" sz="1800" kern="1200" dirty="0">
              <a:latin typeface="Open Sans" panose="020B0606030504020204" pitchFamily="34" charset="0"/>
              <a:ea typeface="Open Sans" panose="020B0606030504020204" pitchFamily="34" charset="0"/>
              <a:cs typeface="Open Sans" panose="020B0606030504020204" pitchFamily="34" charset="0"/>
            </a:rPr>
            <a:t>Co-achievement of project goals</a:t>
          </a:r>
        </a:p>
        <a:p>
          <a:pPr marL="171450" lvl="1" indent="-171450" algn="l" defTabSz="800100">
            <a:lnSpc>
              <a:spcPct val="90000"/>
            </a:lnSpc>
            <a:spcBef>
              <a:spcPct val="0"/>
            </a:spcBef>
            <a:spcAft>
              <a:spcPct val="15000"/>
            </a:spcAft>
            <a:buChar char="•"/>
          </a:pPr>
          <a:r>
            <a:rPr lang="en-US" sz="1800" kern="1200" dirty="0">
              <a:latin typeface="Open Sans" panose="020B0606030504020204" pitchFamily="34" charset="0"/>
              <a:ea typeface="Open Sans" panose="020B0606030504020204" pitchFamily="34" charset="0"/>
              <a:cs typeface="Open Sans" panose="020B0606030504020204" pitchFamily="34" charset="0"/>
            </a:rPr>
            <a:t>PIs improvement</a:t>
          </a:r>
        </a:p>
        <a:p>
          <a:pPr marL="171450" lvl="1" indent="-171450" algn="l" defTabSz="800100">
            <a:lnSpc>
              <a:spcPct val="90000"/>
            </a:lnSpc>
            <a:spcBef>
              <a:spcPct val="0"/>
            </a:spcBef>
            <a:spcAft>
              <a:spcPct val="15000"/>
            </a:spcAft>
            <a:buChar char="•"/>
          </a:pPr>
          <a:r>
            <a:rPr lang="en-US" sz="1800" kern="1200" dirty="0">
              <a:latin typeface="Open Sans" panose="020B0606030504020204" pitchFamily="34" charset="0"/>
              <a:ea typeface="Open Sans" panose="020B0606030504020204" pitchFamily="34" charset="0"/>
              <a:cs typeface="Open Sans" panose="020B0606030504020204" pitchFamily="34" charset="0"/>
            </a:rPr>
            <a:t>Tourism digitization status upgrade</a:t>
          </a:r>
        </a:p>
      </dsp:txBody>
      <dsp:txXfrm>
        <a:off x="0" y="329706"/>
        <a:ext cx="6589242" cy="2097900"/>
      </dsp:txXfrm>
    </dsp:sp>
    <dsp:sp modelId="{D9C16A9D-65C4-4C54-B47B-61650F9B9BB5}">
      <dsp:nvSpPr>
        <dsp:cNvPr id="0" name=""/>
        <dsp:cNvSpPr/>
      </dsp:nvSpPr>
      <dsp:spPr>
        <a:xfrm>
          <a:off x="329462" y="64026"/>
          <a:ext cx="4612469"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4340" tIns="0" rIns="174340"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Purpose</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55401" y="89965"/>
        <a:ext cx="4560591" cy="47948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90CAA-6DED-456E-A1E4-2B0A0510E1EF}">
      <dsp:nvSpPr>
        <dsp:cNvPr id="0" name=""/>
        <dsp:cNvSpPr/>
      </dsp:nvSpPr>
      <dsp:spPr>
        <a:xfrm>
          <a:off x="2787" y="953"/>
          <a:ext cx="7585850" cy="636420"/>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Open Sans" panose="020B0606030504020204" pitchFamily="34" charset="0"/>
              <a:ea typeface="Open Sans" panose="020B0606030504020204" pitchFamily="34" charset="0"/>
              <a:cs typeface="Open Sans" panose="020B0606030504020204" pitchFamily="34" charset="0"/>
            </a:rPr>
            <a:t>4 stakeholder meetings/per area</a:t>
          </a:r>
          <a:endParaRPr lang="en-US" sz="25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1427" y="19593"/>
        <a:ext cx="7548570" cy="599140"/>
      </dsp:txXfrm>
    </dsp:sp>
    <dsp:sp modelId="{A3CCA27C-E2D1-4ED4-A30E-30F10E1523E0}">
      <dsp:nvSpPr>
        <dsp:cNvPr id="0" name=""/>
        <dsp:cNvSpPr/>
      </dsp:nvSpPr>
      <dsp:spPr>
        <a:xfrm>
          <a:off x="2787" y="762544"/>
          <a:ext cx="7585850" cy="636420"/>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kern="1200" dirty="0">
              <a:latin typeface="Open Sans" panose="020B0606030504020204" pitchFamily="34" charset="0"/>
              <a:ea typeface="Open Sans" panose="020B0606030504020204" pitchFamily="34" charset="0"/>
              <a:cs typeface="Open Sans" panose="020B0606030504020204" pitchFamily="34" charset="0"/>
            </a:rPr>
            <a:t>Objectives per meeting</a:t>
          </a:r>
        </a:p>
      </dsp:txBody>
      <dsp:txXfrm>
        <a:off x="21427" y="781184"/>
        <a:ext cx="7548570" cy="599140"/>
      </dsp:txXfrm>
    </dsp:sp>
    <dsp:sp modelId="{C04594AD-5457-4FD6-BCE4-057F29E1175C}">
      <dsp:nvSpPr>
        <dsp:cNvPr id="0" name=""/>
        <dsp:cNvSpPr/>
      </dsp:nvSpPr>
      <dsp:spPr>
        <a:xfrm>
          <a:off x="2787" y="1524134"/>
          <a:ext cx="1838548" cy="636420"/>
        </a:xfrm>
        <a:prstGeom prst="roundRect">
          <a:avLst>
            <a:gd name="adj" fmla="val 10000"/>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latin typeface="Open Sans" panose="020B0606030504020204" pitchFamily="34" charset="0"/>
              <a:ea typeface="Open Sans" panose="020B0606030504020204" pitchFamily="34" charset="0"/>
              <a:cs typeface="Open Sans" panose="020B0606030504020204" pitchFamily="34" charset="0"/>
            </a:rPr>
            <a:t>Co-Evaluate the Current Situation and Co-Identify Needs and Problems</a:t>
          </a:r>
        </a:p>
      </dsp:txBody>
      <dsp:txXfrm>
        <a:off x="21427" y="1542774"/>
        <a:ext cx="1801268" cy="599140"/>
      </dsp:txXfrm>
    </dsp:sp>
    <dsp:sp modelId="{8E1C2528-EE4E-4CE7-A8A8-BEF4660F91CA}">
      <dsp:nvSpPr>
        <dsp:cNvPr id="0" name=""/>
        <dsp:cNvSpPr/>
      </dsp:nvSpPr>
      <dsp:spPr>
        <a:xfrm>
          <a:off x="1918554" y="1524134"/>
          <a:ext cx="1838548" cy="636420"/>
        </a:xfrm>
        <a:prstGeom prst="roundRect">
          <a:avLst>
            <a:gd name="adj" fmla="val 10000"/>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latin typeface="Open Sans" panose="020B0606030504020204" pitchFamily="34" charset="0"/>
              <a:ea typeface="Open Sans" panose="020B0606030504020204" pitchFamily="34" charset="0"/>
              <a:cs typeface="Open Sans" panose="020B0606030504020204" pitchFamily="34" charset="0"/>
            </a:rPr>
            <a:t>Identify Local Good Practices</a:t>
          </a:r>
        </a:p>
      </dsp:txBody>
      <dsp:txXfrm>
        <a:off x="1937194" y="1542774"/>
        <a:ext cx="1801268" cy="599140"/>
      </dsp:txXfrm>
    </dsp:sp>
    <dsp:sp modelId="{B126BC42-6B7D-4247-B518-9C248E96B94C}">
      <dsp:nvSpPr>
        <dsp:cNvPr id="0" name=""/>
        <dsp:cNvSpPr/>
      </dsp:nvSpPr>
      <dsp:spPr>
        <a:xfrm>
          <a:off x="3834322" y="1524134"/>
          <a:ext cx="1838548" cy="636420"/>
        </a:xfrm>
        <a:prstGeom prst="roundRect">
          <a:avLst>
            <a:gd name="adj" fmla="val 10000"/>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latin typeface="Open Sans" panose="020B0606030504020204" pitchFamily="34" charset="0"/>
              <a:ea typeface="Open Sans" panose="020B0606030504020204" pitchFamily="34" charset="0"/>
              <a:cs typeface="Open Sans" panose="020B0606030504020204" pitchFamily="34" charset="0"/>
            </a:rPr>
            <a:t>Co-Understand Adoption of Good Practices from Other Areas</a:t>
          </a:r>
        </a:p>
      </dsp:txBody>
      <dsp:txXfrm>
        <a:off x="3852962" y="1542774"/>
        <a:ext cx="1801268" cy="599140"/>
      </dsp:txXfrm>
    </dsp:sp>
    <dsp:sp modelId="{A6862D5B-A5D7-4AF6-B8EA-100730EF6D4A}">
      <dsp:nvSpPr>
        <dsp:cNvPr id="0" name=""/>
        <dsp:cNvSpPr/>
      </dsp:nvSpPr>
      <dsp:spPr>
        <a:xfrm>
          <a:off x="5750089" y="1524134"/>
          <a:ext cx="1838548" cy="636420"/>
        </a:xfrm>
        <a:prstGeom prst="roundRect">
          <a:avLst>
            <a:gd name="adj" fmla="val 10000"/>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latin typeface="Open Sans" panose="020B0606030504020204" pitchFamily="34" charset="0"/>
              <a:ea typeface="Open Sans" panose="020B0606030504020204" pitchFamily="34" charset="0"/>
              <a:cs typeface="Open Sans" panose="020B0606030504020204" pitchFamily="34" charset="0"/>
            </a:rPr>
            <a:t>Co-Improve Policy Instruments</a:t>
          </a:r>
        </a:p>
      </dsp:txBody>
      <dsp:txXfrm>
        <a:off x="5768729" y="1542774"/>
        <a:ext cx="1801268" cy="5991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A9BC3-A3E8-4917-B9F2-A53ECA011042}">
      <dsp:nvSpPr>
        <dsp:cNvPr id="0" name=""/>
        <dsp:cNvSpPr/>
      </dsp:nvSpPr>
      <dsp:spPr>
        <a:xfrm>
          <a:off x="0" y="195700"/>
          <a:ext cx="4129454" cy="489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Open Sans" panose="020B0606030504020204" pitchFamily="34" charset="0"/>
              <a:ea typeface="Open Sans" panose="020B0606030504020204" pitchFamily="34" charset="0"/>
              <a:cs typeface="Open Sans" panose="020B0606030504020204" pitchFamily="34" charset="0"/>
            </a:rPr>
            <a:t>Output Indicators:</a:t>
          </a:r>
          <a:endParaRPr lang="en-US" sz="19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3874" y="219574"/>
        <a:ext cx="4081706" cy="441312"/>
      </dsp:txXfrm>
    </dsp:sp>
    <dsp:sp modelId="{3F700A3D-69FF-4C8F-BA6D-7A67D9239E6C}">
      <dsp:nvSpPr>
        <dsp:cNvPr id="0" name=""/>
        <dsp:cNvSpPr/>
      </dsp:nvSpPr>
      <dsp:spPr>
        <a:xfrm>
          <a:off x="0" y="684760"/>
          <a:ext cx="4129454" cy="1612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1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latin typeface="Open Sans" panose="020B0606030504020204" pitchFamily="34" charset="0"/>
              <a:ea typeface="Open Sans" panose="020B0606030504020204" pitchFamily="34" charset="0"/>
              <a:cs typeface="Open Sans" panose="020B0606030504020204" pitchFamily="34" charset="0"/>
            </a:rPr>
            <a:t>Number of organizations cooperating across borders</a:t>
          </a:r>
        </a:p>
        <a:p>
          <a:pPr marL="114300" lvl="1" indent="-114300" algn="l" defTabSz="666750">
            <a:lnSpc>
              <a:spcPct val="90000"/>
            </a:lnSpc>
            <a:spcBef>
              <a:spcPct val="0"/>
            </a:spcBef>
            <a:spcAft>
              <a:spcPct val="20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Number of policy instruments addressed</a:t>
          </a:r>
        </a:p>
        <a:p>
          <a:pPr marL="114300" lvl="1" indent="-114300" algn="l" defTabSz="666750">
            <a:lnSpc>
              <a:spcPct val="90000"/>
            </a:lnSpc>
            <a:spcBef>
              <a:spcPct val="0"/>
            </a:spcBef>
            <a:spcAft>
              <a:spcPct val="20000"/>
            </a:spcAft>
            <a:buChar char="•"/>
          </a:pPr>
          <a:r>
            <a:rPr lang="en-US" sz="1500" kern="1200">
              <a:latin typeface="Open Sans" panose="020B0606030504020204" pitchFamily="34" charset="0"/>
              <a:ea typeface="Open Sans" panose="020B0606030504020204" pitchFamily="34" charset="0"/>
              <a:cs typeface="Open Sans" panose="020B0606030504020204" pitchFamily="34" charset="0"/>
            </a:rPr>
            <a:t>Number of good practices identified</a:t>
          </a:r>
        </a:p>
        <a:p>
          <a:pPr marL="114300" lvl="1" indent="-114300" algn="l" defTabSz="666750">
            <a:lnSpc>
              <a:spcPct val="90000"/>
            </a:lnSpc>
            <a:spcBef>
              <a:spcPct val="0"/>
            </a:spcBef>
            <a:spcAft>
              <a:spcPct val="20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Number of interregional policy learning events organized</a:t>
          </a:r>
        </a:p>
      </dsp:txBody>
      <dsp:txXfrm>
        <a:off x="0" y="684760"/>
        <a:ext cx="4129454" cy="1612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D7C37-6CCC-40D1-9741-FAFA0F2EDE75}">
      <dsp:nvSpPr>
        <dsp:cNvPr id="0" name=""/>
        <dsp:cNvSpPr/>
      </dsp:nvSpPr>
      <dsp:spPr>
        <a:xfrm>
          <a:off x="1907" y="2498721"/>
          <a:ext cx="1635922" cy="31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907" y="2498721"/>
        <a:ext cx="1635922" cy="316800"/>
      </dsp:txXfrm>
    </dsp:sp>
    <dsp:sp modelId="{CB063D81-6401-4E22-BFD6-602430EEA191}">
      <dsp:nvSpPr>
        <dsp:cNvPr id="0" name=""/>
        <dsp:cNvSpPr/>
      </dsp:nvSpPr>
      <dsp:spPr>
        <a:xfrm>
          <a:off x="1637829" y="43521"/>
          <a:ext cx="296997" cy="52271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2DF37E-BD2D-42EB-896A-7CB1412CF5CA}">
      <dsp:nvSpPr>
        <dsp:cNvPr id="0" name=""/>
        <dsp:cNvSpPr/>
      </dsp:nvSpPr>
      <dsp:spPr>
        <a:xfrm>
          <a:off x="2053626" y="43521"/>
          <a:ext cx="4039168" cy="5227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latin typeface="Open Sans" panose="020B0606030504020204" pitchFamily="34" charset="0"/>
              <a:ea typeface="Open Sans" panose="020B0606030504020204" pitchFamily="34" charset="0"/>
              <a:cs typeface="Open Sans" panose="020B0606030504020204" pitchFamily="34" charset="0"/>
            </a:rPr>
            <a:t>Embrace Competitiveness through Digitization:</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Enhance competitiveness with state-of-the-art technologies for businesses.</a:t>
          </a: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Improve interaction with tourists and data collection.</a:t>
          </a: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Promote tourism using modern applications.</a:t>
          </a:r>
        </a:p>
        <a:p>
          <a:pPr marL="342900" lvl="2" indent="-171450" algn="l" defTabSz="711200">
            <a:lnSpc>
              <a:spcPct val="90000"/>
            </a:lnSpc>
            <a:spcBef>
              <a:spcPct val="0"/>
            </a:spcBef>
            <a:spcAft>
              <a:spcPct val="15000"/>
            </a:spcAft>
            <a:buChar char="•"/>
          </a:pPr>
          <a:r>
            <a:rPr lang="en-US" sz="1600" kern="1200">
              <a:latin typeface="Open Sans" panose="020B0606030504020204" pitchFamily="34" charset="0"/>
              <a:ea typeface="Open Sans" panose="020B0606030504020204" pitchFamily="34" charset="0"/>
              <a:cs typeface="Open Sans" panose="020B0606030504020204" pitchFamily="34" charset="0"/>
            </a:rPr>
            <a:t>Increase staff digital skills and destination management.</a:t>
          </a:r>
        </a:p>
        <a:p>
          <a:pPr marL="171450" lvl="1" indent="-171450" algn="l" defTabSz="711200">
            <a:lnSpc>
              <a:spcPct val="90000"/>
            </a:lnSpc>
            <a:spcBef>
              <a:spcPct val="0"/>
            </a:spcBef>
            <a:spcAft>
              <a:spcPct val="15000"/>
            </a:spcAft>
            <a:buChar char="•"/>
          </a:pPr>
          <a:r>
            <a:rPr lang="en-US" sz="1600" b="1" kern="1200" dirty="0">
              <a:latin typeface="Open Sans" panose="020B0606030504020204" pitchFamily="34" charset="0"/>
              <a:ea typeface="Open Sans" panose="020B0606030504020204" pitchFamily="34" charset="0"/>
              <a:cs typeface="Open Sans" panose="020B0606030504020204" pitchFamily="34" charset="0"/>
            </a:rPr>
            <a:t>New Projects</a:t>
          </a:r>
          <a:r>
            <a:rPr lang="en-US" sz="1600" kern="1200" dirty="0">
              <a:latin typeface="Open Sans" panose="020B0606030504020204" pitchFamily="34" charset="0"/>
              <a:ea typeface="Open Sans" panose="020B0606030504020204" pitchFamily="34" charset="0"/>
              <a:cs typeface="Open Sans" panose="020B0606030504020204" pitchFamily="34" charset="0"/>
            </a:rPr>
            <a:t>:</a:t>
          </a: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Include tourism digitization enhancements in the ROP.</a:t>
          </a:r>
        </a:p>
        <a:p>
          <a:pPr marL="342900" lvl="2" indent="-171450" algn="l" defTabSz="711200">
            <a:lnSpc>
              <a:spcPct val="90000"/>
            </a:lnSpc>
            <a:spcBef>
              <a:spcPct val="0"/>
            </a:spcBef>
            <a:spcAft>
              <a:spcPct val="15000"/>
            </a:spcAft>
            <a:buChar char="•"/>
          </a:pPr>
          <a:r>
            <a:rPr lang="en-US" sz="1600" kern="1200">
              <a:latin typeface="Open Sans" panose="020B0606030504020204" pitchFamily="34" charset="0"/>
              <a:ea typeface="Open Sans" panose="020B0606030504020204" pitchFamily="34" charset="0"/>
              <a:cs typeface="Open Sans" panose="020B0606030504020204" pitchFamily="34" charset="0"/>
            </a:rPr>
            <a:t>Exchange knowledge through TAAS activities for innovative projects.</a:t>
          </a:r>
        </a:p>
        <a:p>
          <a:pPr marL="342900" lvl="2" indent="-171450" algn="l" defTabSz="711200">
            <a:lnSpc>
              <a:spcPct val="90000"/>
            </a:lnSpc>
            <a:spcBef>
              <a:spcPct val="0"/>
            </a:spcBef>
            <a:spcAft>
              <a:spcPct val="15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Focus on integrated, inclusive socio-economic, and environmental development.</a:t>
          </a:r>
        </a:p>
      </dsp:txBody>
      <dsp:txXfrm>
        <a:off x="2053626" y="43521"/>
        <a:ext cx="4039168" cy="522719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26B6A-1269-46DE-9809-4C3E24F9CE3E}">
      <dsp:nvSpPr>
        <dsp:cNvPr id="0" name=""/>
        <dsp:cNvSpPr/>
      </dsp:nvSpPr>
      <dsp:spPr>
        <a:xfrm>
          <a:off x="0" y="2002"/>
          <a:ext cx="4129454" cy="566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Open Sans" panose="020B0606030504020204" pitchFamily="34" charset="0"/>
              <a:ea typeface="Open Sans" panose="020B0606030504020204" pitchFamily="34" charset="0"/>
              <a:cs typeface="Open Sans" panose="020B0606030504020204" pitchFamily="34" charset="0"/>
            </a:rPr>
            <a:t>Result Indicators:</a:t>
          </a:r>
          <a:endParaRPr lang="en-US" sz="2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7644" y="29646"/>
        <a:ext cx="4074166" cy="510992"/>
      </dsp:txXfrm>
    </dsp:sp>
    <dsp:sp modelId="{E55B03B9-AF61-466C-B79E-C779F73C45A1}">
      <dsp:nvSpPr>
        <dsp:cNvPr id="0" name=""/>
        <dsp:cNvSpPr/>
      </dsp:nvSpPr>
      <dsp:spPr>
        <a:xfrm>
          <a:off x="0" y="568283"/>
          <a:ext cx="4129454"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1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latin typeface="Open Sans" panose="020B0606030504020204" pitchFamily="34" charset="0"/>
              <a:ea typeface="Open Sans" panose="020B0606030504020204" pitchFamily="34" charset="0"/>
              <a:cs typeface="Open Sans" panose="020B0606030504020204" pitchFamily="34" charset="0"/>
            </a:rPr>
            <a:t>Number of organizations with increased capacity</a:t>
          </a:r>
        </a:p>
        <a:p>
          <a:pPr marL="171450" lvl="1" indent="-171450" algn="l" defTabSz="755650">
            <a:lnSpc>
              <a:spcPct val="90000"/>
            </a:lnSpc>
            <a:spcBef>
              <a:spcPct val="0"/>
            </a:spcBef>
            <a:spcAft>
              <a:spcPct val="20000"/>
            </a:spcAft>
            <a:buChar char="•"/>
          </a:pPr>
          <a:r>
            <a:rPr lang="en-US" sz="1700" kern="1200" dirty="0">
              <a:latin typeface="Open Sans" panose="020B0606030504020204" pitchFamily="34" charset="0"/>
              <a:ea typeface="Open Sans" panose="020B0606030504020204" pitchFamily="34" charset="0"/>
              <a:cs typeface="Open Sans" panose="020B0606030504020204" pitchFamily="34" charset="0"/>
            </a:rPr>
            <a:t>Number of policy instruments improved</a:t>
          </a:r>
        </a:p>
      </dsp:txBody>
      <dsp:txXfrm>
        <a:off x="0" y="568283"/>
        <a:ext cx="4129454" cy="118404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895C6-9C90-44F8-99D3-E8D9F2A5F51E}">
      <dsp:nvSpPr>
        <dsp:cNvPr id="0" name=""/>
        <dsp:cNvSpPr/>
      </dsp:nvSpPr>
      <dsp:spPr>
        <a:xfrm>
          <a:off x="211074" y="3"/>
          <a:ext cx="4487218" cy="42115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l" defTabSz="755650">
            <a:lnSpc>
              <a:spcPct val="90000"/>
            </a:lnSpc>
            <a:spcBef>
              <a:spcPct val="0"/>
            </a:spcBef>
            <a:spcAft>
              <a:spcPct val="35000"/>
            </a:spcAft>
            <a:buNone/>
          </a:pPr>
          <a:r>
            <a:rPr lang="en-US" sz="1700" b="1" kern="1200" dirty="0">
              <a:latin typeface="Open Sans" panose="020B0606030504020204" pitchFamily="34" charset="0"/>
              <a:ea typeface="Open Sans" panose="020B0606030504020204" pitchFamily="34" charset="0"/>
              <a:cs typeface="Open Sans" panose="020B0606030504020204" pitchFamily="34" charset="0"/>
            </a:rPr>
            <a:t>Key Indicators:</a:t>
          </a:r>
          <a:endParaRPr lang="en-US" sz="17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577850">
            <a:lnSpc>
              <a:spcPct val="90000"/>
            </a:lnSpc>
            <a:spcBef>
              <a:spcPct val="0"/>
            </a:spcBef>
            <a:spcAft>
              <a:spcPct val="15000"/>
            </a:spcAft>
            <a:buChar char="•"/>
          </a:pPr>
          <a:r>
            <a:rPr lang="en-US" sz="1300" kern="1200">
              <a:latin typeface="Open Sans" panose="020B0606030504020204" pitchFamily="34" charset="0"/>
              <a:ea typeface="Open Sans" panose="020B0606030504020204" pitchFamily="34" charset="0"/>
              <a:cs typeface="Open Sans" panose="020B0606030504020204" pitchFamily="34" charset="0"/>
            </a:rPr>
            <a:t>Number of Stakeholders Engaged</a:t>
          </a:r>
        </a:p>
        <a:p>
          <a:pPr marL="114300" lvl="1" indent="-114300" algn="l" defTabSz="577850">
            <a:lnSpc>
              <a:spcPct val="90000"/>
            </a:lnSpc>
            <a:spcBef>
              <a:spcPct val="0"/>
            </a:spcBef>
            <a:spcAft>
              <a:spcPct val="15000"/>
            </a:spcAft>
            <a:buChar char="•"/>
          </a:pPr>
          <a:r>
            <a:rPr lang="en-US" sz="1300" kern="1200">
              <a:latin typeface="Open Sans" panose="020B0606030504020204" pitchFamily="34" charset="0"/>
              <a:ea typeface="Open Sans" panose="020B0606030504020204" pitchFamily="34" charset="0"/>
              <a:cs typeface="Open Sans" panose="020B0606030504020204" pitchFamily="34" charset="0"/>
            </a:rPr>
            <a:t>Number of Active Stakeholders in PI Improvement</a:t>
          </a:r>
        </a:p>
        <a:p>
          <a:pPr marL="114300" lvl="1" indent="-114300" algn="l" defTabSz="577850">
            <a:lnSpc>
              <a:spcPct val="90000"/>
            </a:lnSpc>
            <a:spcBef>
              <a:spcPct val="0"/>
            </a:spcBef>
            <a:spcAft>
              <a:spcPct val="15000"/>
            </a:spcAft>
            <a:buChar char="•"/>
          </a:pPr>
          <a:r>
            <a:rPr lang="en-US" sz="1300" kern="1200" dirty="0">
              <a:latin typeface="Open Sans" panose="020B0606030504020204" pitchFamily="34" charset="0"/>
              <a:ea typeface="Open Sans" panose="020B0606030504020204" pitchFamily="34" charset="0"/>
              <a:cs typeface="Open Sans" panose="020B0606030504020204" pitchFamily="34" charset="0"/>
            </a:rPr>
            <a:t>Number of Local Meetings and Targets Achieved</a:t>
          </a:r>
        </a:p>
        <a:p>
          <a:pPr marL="114300" lvl="1" indent="-114300" algn="l" defTabSz="577850">
            <a:lnSpc>
              <a:spcPct val="90000"/>
            </a:lnSpc>
            <a:spcBef>
              <a:spcPct val="0"/>
            </a:spcBef>
            <a:spcAft>
              <a:spcPct val="15000"/>
            </a:spcAft>
            <a:buChar char="•"/>
          </a:pPr>
          <a:r>
            <a:rPr lang="en-US" sz="1300" kern="1200">
              <a:latin typeface="Open Sans" panose="020B0606030504020204" pitchFamily="34" charset="0"/>
              <a:ea typeface="Open Sans" panose="020B0606030504020204" pitchFamily="34" charset="0"/>
              <a:cs typeface="Open Sans" panose="020B0606030504020204" pitchFamily="34" charset="0"/>
            </a:rPr>
            <a:t>Number of Local Good Practices Identified</a:t>
          </a:r>
        </a:p>
        <a:p>
          <a:pPr marL="114300" lvl="1" indent="-114300" algn="l" defTabSz="577850">
            <a:lnSpc>
              <a:spcPct val="90000"/>
            </a:lnSpc>
            <a:spcBef>
              <a:spcPct val="0"/>
            </a:spcBef>
            <a:spcAft>
              <a:spcPct val="15000"/>
            </a:spcAft>
            <a:buChar char="•"/>
          </a:pPr>
          <a:r>
            <a:rPr lang="en-US" sz="1300" kern="1200">
              <a:latin typeface="Open Sans" panose="020B0606030504020204" pitchFamily="34" charset="0"/>
              <a:ea typeface="Open Sans" panose="020B0606030504020204" pitchFamily="34" charset="0"/>
              <a:cs typeface="Open Sans" panose="020B0606030504020204" pitchFamily="34" charset="0"/>
            </a:rPr>
            <a:t>Experience Exchange Level Satisfaction</a:t>
          </a:r>
        </a:p>
        <a:p>
          <a:pPr marL="114300" lvl="1" indent="-114300" algn="l" defTabSz="577850">
            <a:lnSpc>
              <a:spcPct val="90000"/>
            </a:lnSpc>
            <a:spcBef>
              <a:spcPct val="0"/>
            </a:spcBef>
            <a:spcAft>
              <a:spcPct val="15000"/>
            </a:spcAft>
            <a:buChar char="•"/>
          </a:pPr>
          <a:r>
            <a:rPr lang="en-US" sz="1300" kern="1200">
              <a:latin typeface="Open Sans" panose="020B0606030504020204" pitchFamily="34" charset="0"/>
              <a:ea typeface="Open Sans" panose="020B0606030504020204" pitchFamily="34" charset="0"/>
              <a:cs typeface="Open Sans" panose="020B0606030504020204" pitchFamily="34" charset="0"/>
            </a:rPr>
            <a:t>Capacity Building on Sustainable Smart Tourism Planning</a:t>
          </a:r>
        </a:p>
        <a:p>
          <a:pPr marL="114300" lvl="1" indent="-114300" algn="l" defTabSz="577850">
            <a:lnSpc>
              <a:spcPct val="90000"/>
            </a:lnSpc>
            <a:spcBef>
              <a:spcPct val="0"/>
            </a:spcBef>
            <a:spcAft>
              <a:spcPct val="15000"/>
            </a:spcAft>
            <a:buChar char="•"/>
          </a:pPr>
          <a:r>
            <a:rPr lang="en-US" sz="1300" kern="1200" dirty="0">
              <a:latin typeface="Open Sans" panose="020B0606030504020204" pitchFamily="34" charset="0"/>
              <a:ea typeface="Open Sans" panose="020B0606030504020204" pitchFamily="34" charset="0"/>
              <a:cs typeface="Open Sans" panose="020B0606030504020204" pitchFamily="34" charset="0"/>
            </a:rPr>
            <a:t>Improvement Level of PIs</a:t>
          </a:r>
        </a:p>
      </dsp:txBody>
      <dsp:txXfrm>
        <a:off x="868212" y="616769"/>
        <a:ext cx="3172942" cy="2978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BB643-E29D-42D3-976C-B9010EB0FF5B}">
      <dsp:nvSpPr>
        <dsp:cNvPr id="0" name=""/>
        <dsp:cNvSpPr/>
      </dsp:nvSpPr>
      <dsp:spPr>
        <a:xfrm>
          <a:off x="0" y="94656"/>
          <a:ext cx="629161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Policy Instrument</a:t>
          </a:r>
          <a:endParaRPr lang="en-US" sz="1800" kern="1200"/>
        </a:p>
      </dsp:txBody>
      <dsp:txXfrm>
        <a:off x="21075" y="115731"/>
        <a:ext cx="6249468" cy="389580"/>
      </dsp:txXfrm>
    </dsp:sp>
    <dsp:sp modelId="{F56AD268-62B0-4550-BDC1-21DF6391AD80}">
      <dsp:nvSpPr>
        <dsp:cNvPr id="0" name=""/>
        <dsp:cNvSpPr/>
      </dsp:nvSpPr>
      <dsp:spPr>
        <a:xfrm>
          <a:off x="0" y="526386"/>
          <a:ext cx="6291618" cy="4694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75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1" kern="1200" dirty="0">
              <a:latin typeface="Open Sans" panose="020B0606030504020204" pitchFamily="34" charset="0"/>
              <a:ea typeface="Open Sans" panose="020B0606030504020204" pitchFamily="34" charset="0"/>
              <a:cs typeface="Open Sans" panose="020B0606030504020204" pitchFamily="34" charset="0"/>
            </a:rPr>
            <a:t>Regional Development Program (RDP) of the Ljubljana Urban Region 2021 – 2027</a:t>
          </a:r>
        </a:p>
        <a:p>
          <a:pPr marL="114300" lvl="1" indent="-114300" algn="l" defTabSz="622300">
            <a:lnSpc>
              <a:spcPct val="90000"/>
            </a:lnSpc>
            <a:spcBef>
              <a:spcPct val="0"/>
            </a:spcBef>
            <a:spcAft>
              <a:spcPct val="20000"/>
            </a:spcAft>
            <a:buChar char="•"/>
          </a:pPr>
          <a:r>
            <a:rPr lang="en-US" sz="1400" b="1" kern="1200">
              <a:latin typeface="Open Sans" panose="020B0606030504020204" pitchFamily="34" charset="0"/>
              <a:ea typeface="Open Sans" panose="020B0606030504020204" pitchFamily="34" charset="0"/>
              <a:cs typeface="Open Sans" panose="020B0606030504020204" pitchFamily="34" charset="0"/>
            </a:rPr>
            <a:t>Main Features:</a:t>
          </a: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Harmonizes development goals and determines instruments/resources for implementation.</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Includes analysis, development opportunities, vision, goals, and priorities.</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Implemented through regional development agreements (regional and sectoral projects).</a:t>
          </a:r>
        </a:p>
        <a:p>
          <a:pPr marL="114300" lvl="1" indent="-114300" algn="l" defTabSz="622300">
            <a:lnSpc>
              <a:spcPct val="90000"/>
            </a:lnSpc>
            <a:spcBef>
              <a:spcPct val="0"/>
            </a:spcBef>
            <a:spcAft>
              <a:spcPct val="20000"/>
            </a:spcAft>
            <a:buChar char="•"/>
          </a:pPr>
          <a:r>
            <a:rPr lang="en-US" sz="1400" b="1" kern="1200">
              <a:latin typeface="Open Sans" panose="020B0606030504020204" pitchFamily="34" charset="0"/>
              <a:ea typeface="Open Sans" panose="020B0606030504020204" pitchFamily="34" charset="0"/>
              <a:cs typeface="Open Sans" panose="020B0606030504020204" pitchFamily="34" charset="0"/>
            </a:rPr>
            <a:t>Strategic Vision:</a:t>
          </a:r>
          <a:endParaRPr lang="en-US" sz="1400" kern="120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‘Innovative. Green. Connected’ </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Transform the region into an attractive living and visiting area.</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Raise the level of tourist destination management, improve the quality of tourist services (staff, services, digital transformation), integrate the tourist industry and develop sustainable </a:t>
          </a:r>
          <a:r>
            <a:rPr lang="en-US" sz="1400" kern="1200" dirty="0" err="1">
              <a:latin typeface="Open Sans" panose="020B0606030504020204" pitchFamily="34" charset="0"/>
              <a:ea typeface="Open Sans" panose="020B0606030504020204" pitchFamily="34" charset="0"/>
              <a:cs typeface="Open Sans" panose="020B0606030504020204" pitchFamily="34" charset="0"/>
            </a:rPr>
            <a:t>programmes</a:t>
          </a:r>
          <a:r>
            <a:rPr lang="en-US" sz="1400" kern="1200" dirty="0">
              <a:latin typeface="Open Sans" panose="020B0606030504020204" pitchFamily="34" charset="0"/>
              <a:ea typeface="Open Sans" panose="020B0606030504020204" pitchFamily="34" charset="0"/>
              <a:cs typeface="Open Sans" panose="020B0606030504020204" pitchFamily="34" charset="0"/>
            </a:rPr>
            <a:t> in line with the guidelines of the green Slovenian tourism scheme.</a:t>
          </a:r>
        </a:p>
        <a:p>
          <a:pPr marL="228600" lvl="2" indent="-114300" algn="l" defTabSz="622300">
            <a:lnSpc>
              <a:spcPct val="90000"/>
            </a:lnSpc>
            <a:spcBef>
              <a:spcPct val="0"/>
            </a:spcBef>
            <a:spcAft>
              <a:spcPct val="20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Emphasizes innovative, knowledge-based development responding to current challenges like digital transformation and new technologies.</a:t>
          </a:r>
        </a:p>
      </dsp:txBody>
      <dsp:txXfrm>
        <a:off x="0" y="526386"/>
        <a:ext cx="6291618" cy="46947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AB83D-85E1-4D2C-B561-36B978940957}">
      <dsp:nvSpPr>
        <dsp:cNvPr id="0" name=""/>
        <dsp:cNvSpPr/>
      </dsp:nvSpPr>
      <dsp:spPr>
        <a:xfrm>
          <a:off x="145203" y="1287045"/>
          <a:ext cx="1522187" cy="77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en-US" sz="1500" b="1" kern="1200"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45203" y="1287045"/>
        <a:ext cx="1522187" cy="779625"/>
      </dsp:txXfrm>
    </dsp:sp>
    <dsp:sp modelId="{BD1B175A-8021-4C12-8F13-44D11FD0DA42}">
      <dsp:nvSpPr>
        <dsp:cNvPr id="0" name=""/>
        <dsp:cNvSpPr/>
      </dsp:nvSpPr>
      <dsp:spPr>
        <a:xfrm>
          <a:off x="1586121" y="117607"/>
          <a:ext cx="304437" cy="31185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4560CD-277A-4ED2-80E9-0338CBF1FB72}">
      <dsp:nvSpPr>
        <dsp:cNvPr id="0" name=""/>
        <dsp:cNvSpPr/>
      </dsp:nvSpPr>
      <dsp:spPr>
        <a:xfrm>
          <a:off x="1951375" y="117607"/>
          <a:ext cx="4140350" cy="31185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latin typeface="Open Sans" panose="020B0606030504020204" pitchFamily="34" charset="0"/>
              <a:ea typeface="Open Sans" panose="020B0606030504020204" pitchFamily="34" charset="0"/>
              <a:cs typeface="Open Sans" panose="020B0606030504020204" pitchFamily="34" charset="0"/>
            </a:rPr>
            <a:t>Revision of the PI:</a:t>
          </a: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Based on TAAS experience exchange results.</a:t>
          </a: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Incorporate smart tools for data collection and visitor management in the </a:t>
          </a:r>
          <a:r>
            <a:rPr lang="en-US" sz="1500" kern="1200" dirty="0" err="1">
              <a:latin typeface="Open Sans" panose="020B0606030504020204" pitchFamily="34" charset="0"/>
              <a:ea typeface="Open Sans" panose="020B0606030504020204" pitchFamily="34" charset="0"/>
              <a:cs typeface="Open Sans" panose="020B0606030504020204" pitchFamily="34" charset="0"/>
            </a:rPr>
            <a:t>Polhov</a:t>
          </a:r>
          <a:r>
            <a:rPr lang="en-US" sz="1500" kern="1200" dirty="0">
              <a:latin typeface="Open Sans" panose="020B0606030504020204" pitchFamily="34" charset="0"/>
              <a:ea typeface="Open Sans" panose="020B0606030504020204" pitchFamily="34" charset="0"/>
              <a:cs typeface="Open Sans" panose="020B0606030504020204" pitchFamily="34" charset="0"/>
            </a:rPr>
            <a:t> </a:t>
          </a:r>
          <a:r>
            <a:rPr lang="en-US" sz="1500" kern="1200" dirty="0" err="1">
              <a:latin typeface="Open Sans" panose="020B0606030504020204" pitchFamily="34" charset="0"/>
              <a:ea typeface="Open Sans" panose="020B0606030504020204" pitchFamily="34" charset="0"/>
              <a:cs typeface="Open Sans" panose="020B0606030504020204" pitchFamily="34" charset="0"/>
            </a:rPr>
            <a:t>Gradec</a:t>
          </a:r>
          <a:r>
            <a:rPr lang="en-US" sz="1500" kern="1200" dirty="0">
              <a:latin typeface="Open Sans" panose="020B0606030504020204" pitchFamily="34" charset="0"/>
              <a:ea typeface="Open Sans" panose="020B0606030504020204" pitchFamily="34" charset="0"/>
              <a:cs typeface="Open Sans" panose="020B0606030504020204" pitchFamily="34" charset="0"/>
            </a:rPr>
            <a:t> Dolomites Landscape Park.</a:t>
          </a: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Commitment to sustainable management requiring coordinated efforts and resources.</a:t>
          </a: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Measures described and implemented as regional projects in the RDP, making them viable for EU cohesion funding.</a:t>
          </a:r>
        </a:p>
      </dsp:txBody>
      <dsp:txXfrm>
        <a:off x="1951375" y="117607"/>
        <a:ext cx="4140350" cy="3118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1074C-2957-4F44-9F9A-29C80B25F2E9}">
      <dsp:nvSpPr>
        <dsp:cNvPr id="0" name=""/>
        <dsp:cNvSpPr/>
      </dsp:nvSpPr>
      <dsp:spPr>
        <a:xfrm>
          <a:off x="0" y="92394"/>
          <a:ext cx="4640238"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Policy Instrument</a:t>
          </a:r>
          <a:endParaRPr lang="en-US" sz="2200" kern="1200"/>
        </a:p>
      </dsp:txBody>
      <dsp:txXfrm>
        <a:off x="25759" y="118153"/>
        <a:ext cx="4588720" cy="476152"/>
      </dsp:txXfrm>
    </dsp:sp>
    <dsp:sp modelId="{B0F1D39B-B293-43F7-B713-C133EE90BDA1}">
      <dsp:nvSpPr>
        <dsp:cNvPr id="0" name=""/>
        <dsp:cNvSpPr/>
      </dsp:nvSpPr>
      <dsp:spPr>
        <a:xfrm>
          <a:off x="0" y="620064"/>
          <a:ext cx="4640238" cy="1502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2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latin typeface="Open Sans" panose="020B0606030504020204" pitchFamily="34" charset="0"/>
              <a:ea typeface="Open Sans" panose="020B0606030504020204" pitchFamily="34" charset="0"/>
              <a:cs typeface="Open Sans" panose="020B0606030504020204" pitchFamily="34" charset="0"/>
            </a:rPr>
            <a:t>City of Stockholm Climate Action Plan (CAP, focus on tourist and visit sector)</a:t>
          </a:r>
          <a:endParaRPr lang="en-US" sz="170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55650">
            <a:lnSpc>
              <a:spcPct val="90000"/>
            </a:lnSpc>
            <a:spcBef>
              <a:spcPct val="0"/>
            </a:spcBef>
            <a:spcAft>
              <a:spcPct val="20000"/>
            </a:spcAft>
            <a:buChar char="•"/>
          </a:pPr>
          <a:r>
            <a:rPr lang="en-US" sz="1700" b="1" kern="1200" dirty="0">
              <a:latin typeface="Open Sans" panose="020B0606030504020204" pitchFamily="34" charset="0"/>
              <a:ea typeface="Open Sans" panose="020B0606030504020204" pitchFamily="34" charset="0"/>
              <a:cs typeface="Open Sans" panose="020B0606030504020204" pitchFamily="34" charset="0"/>
            </a:rPr>
            <a:t>Vision</a:t>
          </a:r>
          <a:endParaRPr lang="en-US" sz="1700" kern="1200" dirty="0">
            <a:latin typeface="Open Sans" panose="020B0606030504020204" pitchFamily="34" charset="0"/>
            <a:ea typeface="Open Sans" panose="020B0606030504020204" pitchFamily="34" charset="0"/>
            <a:cs typeface="Open Sans" panose="020B0606030504020204" pitchFamily="34" charset="0"/>
          </a:endParaRPr>
        </a:p>
        <a:p>
          <a:pPr marL="342900" lvl="2" indent="-171450" algn="l" defTabSz="755650">
            <a:lnSpc>
              <a:spcPct val="90000"/>
            </a:lnSpc>
            <a:spcBef>
              <a:spcPct val="0"/>
            </a:spcBef>
            <a:spcAft>
              <a:spcPct val="20000"/>
            </a:spcAft>
            <a:buChar char="•"/>
          </a:pPr>
          <a:r>
            <a:rPr lang="en-US" sz="1700" kern="1200" dirty="0">
              <a:latin typeface="Open Sans" panose="020B0606030504020204" pitchFamily="34" charset="0"/>
              <a:ea typeface="Open Sans" panose="020B0606030504020204" pitchFamily="34" charset="0"/>
              <a:cs typeface="Open Sans" panose="020B0606030504020204" pitchFamily="34" charset="0"/>
            </a:rPr>
            <a:t>To become a climate-positive city by 2030 and fossil-free by 2040.</a:t>
          </a:r>
        </a:p>
      </dsp:txBody>
      <dsp:txXfrm>
        <a:off x="0" y="620064"/>
        <a:ext cx="4640238" cy="15028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52DAE-50F3-499D-897A-69BC6DF8C16F}">
      <dsp:nvSpPr>
        <dsp:cNvPr id="0" name=""/>
        <dsp:cNvSpPr/>
      </dsp:nvSpPr>
      <dsp:spPr>
        <a:xfrm>
          <a:off x="3040" y="1845585"/>
          <a:ext cx="1555461" cy="77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en-US" sz="1500" b="1" kern="1200"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040" y="1845585"/>
        <a:ext cx="1555461" cy="779625"/>
      </dsp:txXfrm>
    </dsp:sp>
    <dsp:sp modelId="{3BA4A1A8-8594-4463-8C54-14557DE25646}">
      <dsp:nvSpPr>
        <dsp:cNvPr id="0" name=""/>
        <dsp:cNvSpPr/>
      </dsp:nvSpPr>
      <dsp:spPr>
        <a:xfrm>
          <a:off x="1558502" y="286335"/>
          <a:ext cx="311092" cy="389812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8CEEC0-2BCD-44EA-AA64-21DD6541EAF2}">
      <dsp:nvSpPr>
        <dsp:cNvPr id="0" name=""/>
        <dsp:cNvSpPr/>
      </dsp:nvSpPr>
      <dsp:spPr>
        <a:xfrm>
          <a:off x="1994032" y="286335"/>
          <a:ext cx="4230855" cy="38981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TAAS contribution</a:t>
          </a: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Integration of climate action goals and strategies into tourism digitalization initiatives to contribute to the tourism sector’s global climate change mitigation efforts.</a:t>
          </a:r>
        </a:p>
        <a:p>
          <a:pPr marL="114300" lvl="1"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Revision of the PI:</a:t>
          </a: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Develop more precise targets and actions that more directly address the specific needs and challenges of the tourism and visit sector.</a:t>
          </a: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Identify and integrate measures for the tourism sector into the revised CAP.</a:t>
          </a: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Identify plan implementation and in some cases initiate measures.</a:t>
          </a:r>
        </a:p>
      </dsp:txBody>
      <dsp:txXfrm>
        <a:off x="1994032" y="286335"/>
        <a:ext cx="4230855" cy="3898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296E0-021F-4281-8A58-E4559665449F}">
      <dsp:nvSpPr>
        <dsp:cNvPr id="0" name=""/>
        <dsp:cNvSpPr/>
      </dsp:nvSpPr>
      <dsp:spPr>
        <a:xfrm>
          <a:off x="0" y="150431"/>
          <a:ext cx="5158854"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Policy Instrument</a:t>
          </a:r>
          <a:endParaRPr lang="en-US" sz="2100" kern="1200"/>
        </a:p>
      </dsp:txBody>
      <dsp:txXfrm>
        <a:off x="24588" y="175019"/>
        <a:ext cx="5109678" cy="454509"/>
      </dsp:txXfrm>
    </dsp:sp>
    <dsp:sp modelId="{EA03B2FE-6508-42C2-8590-A94DBEAA6954}">
      <dsp:nvSpPr>
        <dsp:cNvPr id="0" name=""/>
        <dsp:cNvSpPr/>
      </dsp:nvSpPr>
      <dsp:spPr>
        <a:xfrm>
          <a:off x="0" y="654116"/>
          <a:ext cx="5158854" cy="356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79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latin typeface="Open Sans" panose="020B0606030504020204" pitchFamily="34" charset="0"/>
              <a:ea typeface="Open Sans" panose="020B0606030504020204" pitchFamily="34" charset="0"/>
              <a:cs typeface="Open Sans" panose="020B0606030504020204" pitchFamily="34" charset="0"/>
            </a:rPr>
            <a:t>Donegal County Council Tourism Strategy 2024 – 2028</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11200">
            <a:lnSpc>
              <a:spcPct val="90000"/>
            </a:lnSpc>
            <a:spcBef>
              <a:spcPct val="0"/>
            </a:spcBef>
            <a:spcAft>
              <a:spcPct val="20000"/>
            </a:spcAft>
            <a:buChar char="•"/>
          </a:pPr>
          <a:r>
            <a:rPr lang="en-US" sz="1600" b="1" kern="1200">
              <a:latin typeface="Open Sans" panose="020B0606030504020204" pitchFamily="34" charset="0"/>
              <a:ea typeface="Open Sans" panose="020B0606030504020204" pitchFamily="34" charset="0"/>
              <a:cs typeface="Open Sans" panose="020B0606030504020204" pitchFamily="34" charset="0"/>
            </a:rPr>
            <a:t>Focus</a:t>
          </a:r>
          <a:endParaRPr lang="en-US" sz="1600" kern="1200">
            <a:latin typeface="Open Sans" panose="020B0606030504020204" pitchFamily="34" charset="0"/>
            <a:ea typeface="Open Sans" panose="020B0606030504020204" pitchFamily="34" charset="0"/>
            <a:cs typeface="Open Sans" panose="020B0606030504020204" pitchFamily="34" charset="0"/>
          </a:endParaRPr>
        </a:p>
        <a:p>
          <a:pPr marL="342900" lvl="2" indent="-171450" algn="l" defTabSz="711200">
            <a:lnSpc>
              <a:spcPct val="90000"/>
            </a:lnSpc>
            <a:spcBef>
              <a:spcPct val="0"/>
            </a:spcBef>
            <a:spcAft>
              <a:spcPct val="20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Achieving a balance between providing employment and business opportunities while ensuring a good quality of life for local people.</a:t>
          </a:r>
        </a:p>
        <a:p>
          <a:pPr marL="342900" lvl="2" indent="-171450" algn="l" defTabSz="711200">
            <a:lnSpc>
              <a:spcPct val="90000"/>
            </a:lnSpc>
            <a:spcBef>
              <a:spcPct val="0"/>
            </a:spcBef>
            <a:spcAft>
              <a:spcPct val="20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Creating an interest in, and support for, the cultural heritage of the people of Donegal, through performance, arts and crafts, providing both gainful employment while strengthening the traditional culture, language and heritage of the county.</a:t>
          </a:r>
        </a:p>
        <a:p>
          <a:pPr marL="342900" lvl="2" indent="-171450" algn="l" defTabSz="711200">
            <a:lnSpc>
              <a:spcPct val="90000"/>
            </a:lnSpc>
            <a:spcBef>
              <a:spcPct val="0"/>
            </a:spcBef>
            <a:spcAft>
              <a:spcPct val="20000"/>
            </a:spcAft>
            <a:buChar char="•"/>
          </a:pPr>
          <a:r>
            <a:rPr lang="en-US" sz="1600" kern="1200" dirty="0">
              <a:latin typeface="Open Sans" panose="020B0606030504020204" pitchFamily="34" charset="0"/>
              <a:ea typeface="Open Sans" panose="020B0606030504020204" pitchFamily="34" charset="0"/>
              <a:cs typeface="Open Sans" panose="020B0606030504020204" pitchFamily="34" charset="0"/>
            </a:rPr>
            <a:t>Preserving natural heritage.</a:t>
          </a:r>
        </a:p>
      </dsp:txBody>
      <dsp:txXfrm>
        <a:off x="0" y="654116"/>
        <a:ext cx="5158854" cy="35645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DC7ED-3388-42B5-BF80-2BAB97B4800F}">
      <dsp:nvSpPr>
        <dsp:cNvPr id="0" name=""/>
        <dsp:cNvSpPr/>
      </dsp:nvSpPr>
      <dsp:spPr>
        <a:xfrm>
          <a:off x="74262" y="1861389"/>
          <a:ext cx="1605633" cy="77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en-US" sz="1500" b="1" kern="1200" dirty="0">
              <a:latin typeface="Open Sans" panose="020B0606030504020204" pitchFamily="34" charset="0"/>
              <a:ea typeface="Open Sans" panose="020B0606030504020204" pitchFamily="34" charset="0"/>
              <a:cs typeface="Open Sans" panose="020B0606030504020204" pitchFamily="34" charset="0"/>
            </a:rPr>
            <a:t>Expected Policy Improvement</a:t>
          </a: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dsp:txBody>
      <dsp:txXfrm>
        <a:off x="74262" y="1861389"/>
        <a:ext cx="1605633" cy="779625"/>
      </dsp:txXfrm>
    </dsp:sp>
    <dsp:sp modelId="{93FB6015-F5D2-473F-8423-5EC45449D6C1}">
      <dsp:nvSpPr>
        <dsp:cNvPr id="0" name=""/>
        <dsp:cNvSpPr/>
      </dsp:nvSpPr>
      <dsp:spPr>
        <a:xfrm>
          <a:off x="1608772" y="643225"/>
          <a:ext cx="321126" cy="321595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EB4F68-B756-4AF1-90DC-B678E1FD9902}">
      <dsp:nvSpPr>
        <dsp:cNvPr id="0" name=""/>
        <dsp:cNvSpPr/>
      </dsp:nvSpPr>
      <dsp:spPr>
        <a:xfrm>
          <a:off x="2058349" y="643225"/>
          <a:ext cx="4367322" cy="32159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b="1" kern="1200">
              <a:latin typeface="Open Sans" panose="020B0606030504020204" pitchFamily="34" charset="0"/>
              <a:ea typeface="Open Sans" panose="020B0606030504020204" pitchFamily="34" charset="0"/>
              <a:cs typeface="Open Sans" panose="020B0606030504020204" pitchFamily="34" charset="0"/>
            </a:rPr>
            <a:t>TAAS contribution</a:t>
          </a:r>
          <a:endParaRPr lang="en-US" sz="1500" kern="120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Promotion of Low-Carbon Travel and Tourism Experiences through digital platforms and applications.</a:t>
          </a: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Smart destination management systems.</a:t>
          </a:r>
        </a:p>
        <a:p>
          <a:pPr marL="114300" lvl="1" indent="-114300" algn="l" defTabSz="666750">
            <a:lnSpc>
              <a:spcPct val="90000"/>
            </a:lnSpc>
            <a:spcBef>
              <a:spcPct val="0"/>
            </a:spcBef>
            <a:spcAft>
              <a:spcPct val="15000"/>
            </a:spcAft>
            <a:buChar char="•"/>
          </a:pPr>
          <a:r>
            <a:rPr lang="en-US" sz="1500" b="1" kern="1200" dirty="0">
              <a:latin typeface="Open Sans" panose="020B0606030504020204" pitchFamily="34" charset="0"/>
              <a:ea typeface="Open Sans" panose="020B0606030504020204" pitchFamily="34" charset="0"/>
              <a:cs typeface="Open Sans" panose="020B0606030504020204" pitchFamily="34" charset="0"/>
            </a:rPr>
            <a:t>New projects financed by the instrument</a:t>
          </a: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Guiding principles to shape its ongoing implementation and approach to develop Donegal as a sustainable smart destination.</a:t>
          </a:r>
        </a:p>
        <a:p>
          <a:pPr marL="228600" lvl="2" indent="-114300" algn="l" defTabSz="666750">
            <a:lnSpc>
              <a:spcPct val="90000"/>
            </a:lnSpc>
            <a:spcBef>
              <a:spcPct val="0"/>
            </a:spcBef>
            <a:spcAft>
              <a:spcPct val="15000"/>
            </a:spcAft>
            <a:buChar char="•"/>
          </a:pPr>
          <a:r>
            <a:rPr lang="en-US" sz="1500" kern="1200" dirty="0">
              <a:latin typeface="Open Sans" panose="020B0606030504020204" pitchFamily="34" charset="0"/>
              <a:ea typeface="Open Sans" panose="020B0606030504020204" pitchFamily="34" charset="0"/>
              <a:cs typeface="Open Sans" panose="020B0606030504020204" pitchFamily="34" charset="0"/>
            </a:rPr>
            <a:t>New projects by incorporating best practices from the rest TAAS areas.</a:t>
          </a:r>
        </a:p>
        <a:p>
          <a:pPr marL="228600" lvl="2" indent="-114300" algn="l" defTabSz="666750">
            <a:lnSpc>
              <a:spcPct val="90000"/>
            </a:lnSpc>
            <a:spcBef>
              <a:spcPct val="0"/>
            </a:spcBef>
            <a:spcAft>
              <a:spcPct val="15000"/>
            </a:spcAft>
            <a:buChar char="•"/>
          </a:pPr>
          <a:endParaRPr lang="en-US" sz="15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058349" y="643225"/>
        <a:ext cx="4367322" cy="32159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A13D5-C948-4414-A1A6-9DEE1879A8C2}">
      <dsp:nvSpPr>
        <dsp:cNvPr id="0" name=""/>
        <dsp:cNvSpPr/>
      </dsp:nvSpPr>
      <dsp:spPr>
        <a:xfrm>
          <a:off x="0" y="62823"/>
          <a:ext cx="4198246"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Policy Instrument</a:t>
          </a:r>
          <a:endParaRPr lang="en-US" sz="2200" kern="1200" dirty="0"/>
        </a:p>
      </dsp:txBody>
      <dsp:txXfrm>
        <a:off x="25759" y="88582"/>
        <a:ext cx="4146728" cy="476152"/>
      </dsp:txXfrm>
    </dsp:sp>
    <dsp:sp modelId="{D1A09A55-1C55-4B26-A406-A3A208390E55}">
      <dsp:nvSpPr>
        <dsp:cNvPr id="0" name=""/>
        <dsp:cNvSpPr/>
      </dsp:nvSpPr>
      <dsp:spPr>
        <a:xfrm>
          <a:off x="0" y="590493"/>
          <a:ext cx="4198246" cy="346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29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latin typeface="Open Sans" panose="020B0606030504020204" pitchFamily="34" charset="0"/>
              <a:ea typeface="Open Sans" panose="020B0606030504020204" pitchFamily="34" charset="0"/>
              <a:cs typeface="Open Sans" panose="020B0606030504020204" pitchFamily="34" charset="0"/>
            </a:rPr>
            <a:t>Sustainable tourism development strategy in </a:t>
          </a:r>
          <a:r>
            <a:rPr lang="en-US" sz="1700" b="1" kern="1200" dirty="0" err="1">
              <a:latin typeface="Open Sans" panose="020B0606030504020204" pitchFamily="34" charset="0"/>
              <a:ea typeface="Open Sans" panose="020B0606030504020204" pitchFamily="34" charset="0"/>
              <a:cs typeface="Open Sans" panose="020B0606030504020204" pitchFamily="34" charset="0"/>
            </a:rPr>
            <a:t>Aspres</a:t>
          </a:r>
          <a:endParaRPr lang="en-US" sz="1700" kern="1200" dirty="0">
            <a:latin typeface="Open Sans" panose="020B0606030504020204" pitchFamily="34" charset="0"/>
            <a:ea typeface="Open Sans" panose="020B0606030504020204" pitchFamily="34" charset="0"/>
            <a:cs typeface="Open Sans" panose="020B0606030504020204" pitchFamily="34" charset="0"/>
          </a:endParaRPr>
        </a:p>
        <a:p>
          <a:pPr marL="342900" lvl="2" indent="-171450" algn="l" defTabSz="755650">
            <a:lnSpc>
              <a:spcPct val="90000"/>
            </a:lnSpc>
            <a:spcBef>
              <a:spcPct val="0"/>
            </a:spcBef>
            <a:spcAft>
              <a:spcPct val="20000"/>
            </a:spcAft>
            <a:buChar char="•"/>
          </a:pPr>
          <a:r>
            <a:rPr lang="en-US" sz="1700" kern="1200" dirty="0">
              <a:latin typeface="Open Sans" panose="020B0606030504020204" pitchFamily="34" charset="0"/>
              <a:ea typeface="Open Sans" panose="020B0606030504020204" pitchFamily="34" charset="0"/>
              <a:cs typeface="Open Sans" panose="020B0606030504020204" pitchFamily="34" charset="0"/>
            </a:rPr>
            <a:t>Includes the vision and guidelines for the region's tourism development.</a:t>
          </a:r>
        </a:p>
        <a:p>
          <a:pPr marL="342900" lvl="2" indent="-171450" algn="l" defTabSz="755650">
            <a:lnSpc>
              <a:spcPct val="90000"/>
            </a:lnSpc>
            <a:spcBef>
              <a:spcPct val="0"/>
            </a:spcBef>
            <a:spcAft>
              <a:spcPct val="20000"/>
            </a:spcAft>
            <a:buChar char="•"/>
          </a:pPr>
          <a:r>
            <a:rPr lang="en-US" sz="1700" kern="1200" dirty="0">
              <a:latin typeface="Open Sans" panose="020B0606030504020204" pitchFamily="34" charset="0"/>
              <a:ea typeface="Open Sans" panose="020B0606030504020204" pitchFamily="34" charset="0"/>
              <a:cs typeface="Open Sans" panose="020B0606030504020204" pitchFamily="34" charset="0"/>
            </a:rPr>
            <a:t>Includes an in-depth audit of the territory, existing service providers, and the proposed tourism offerings.</a:t>
          </a:r>
        </a:p>
        <a:p>
          <a:pPr marL="342900" lvl="2" indent="-171450" algn="l" defTabSz="755650">
            <a:lnSpc>
              <a:spcPct val="90000"/>
            </a:lnSpc>
            <a:spcBef>
              <a:spcPct val="0"/>
            </a:spcBef>
            <a:spcAft>
              <a:spcPct val="20000"/>
            </a:spcAft>
            <a:buChar char="•"/>
          </a:pPr>
          <a:r>
            <a:rPr lang="en-US" sz="1700" kern="1200" dirty="0">
              <a:latin typeface="Open Sans" panose="020B0606030504020204" pitchFamily="34" charset="0"/>
              <a:ea typeface="Open Sans" panose="020B0606030504020204" pitchFamily="34" charset="0"/>
              <a:cs typeface="Open Sans" panose="020B0606030504020204" pitchFamily="34" charset="0"/>
            </a:rPr>
            <a:t>Includes a comprehensive understanding of the current tourism landscape in </a:t>
          </a:r>
          <a:r>
            <a:rPr lang="en-US" sz="1700" kern="1200" dirty="0" err="1">
              <a:latin typeface="Open Sans" panose="020B0606030504020204" pitchFamily="34" charset="0"/>
              <a:ea typeface="Open Sans" panose="020B0606030504020204" pitchFamily="34" charset="0"/>
              <a:cs typeface="Open Sans" panose="020B0606030504020204" pitchFamily="34" charset="0"/>
            </a:rPr>
            <a:t>Aspres</a:t>
          </a:r>
          <a:r>
            <a:rPr lang="en-US" sz="1700" kern="1200" dirty="0">
              <a:latin typeface="Open Sans" panose="020B0606030504020204" pitchFamily="34" charset="0"/>
              <a:ea typeface="Open Sans" panose="020B0606030504020204" pitchFamily="34" charset="0"/>
              <a:cs typeface="Open Sans" panose="020B0606030504020204" pitchFamily="34" charset="0"/>
            </a:rPr>
            <a:t>.</a:t>
          </a:r>
        </a:p>
      </dsp:txBody>
      <dsp:txXfrm>
        <a:off x="0" y="590493"/>
        <a:ext cx="4198246" cy="346104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234C5E-F7D7-2046-B4D3-FEAAD11E33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5943C7-AFFB-0A44-B14A-71AD8E924E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9BFFEE-02C1-D34F-B368-531E7AF6C298}" type="datetimeFigureOut">
              <a:rPr lang="en-US" smtClean="0"/>
              <a:t>10/8/2024</a:t>
            </a:fld>
            <a:endParaRPr lang="en-US"/>
          </a:p>
        </p:txBody>
      </p:sp>
      <p:sp>
        <p:nvSpPr>
          <p:cNvPr id="4" name="Footer Placeholder 3">
            <a:extLst>
              <a:ext uri="{FF2B5EF4-FFF2-40B4-BE49-F238E27FC236}">
                <a16:creationId xmlns:a16="http://schemas.microsoft.com/office/drawing/2014/main" id="{CDA366BF-BC85-4647-9A27-F5DBBF483D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7A96A0-2516-2641-8F36-69962D37D7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05213F-2B90-9B46-AA6B-5C3A9C1784DF}" type="slidenum">
              <a:rPr lang="en-US" smtClean="0"/>
              <a:t>‹#›</a:t>
            </a:fld>
            <a:endParaRPr lang="en-US"/>
          </a:p>
        </p:txBody>
      </p:sp>
    </p:spTree>
    <p:extLst>
      <p:ext uri="{BB962C8B-B14F-4D97-AF65-F5344CB8AC3E}">
        <p14:creationId xmlns:p14="http://schemas.microsoft.com/office/powerpoint/2010/main" val="4291521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8AFC2-B9AD-9D45-A312-C31134993081}" type="datetimeFigureOut">
              <a:rPr lang="en-LU" smtClean="0"/>
              <a:t>10/08/2024</a:t>
            </a:fld>
            <a:endParaRPr lang="en-L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78849-6A58-5242-AAB8-69E086EC2380}" type="slidenum">
              <a:rPr lang="en-LU" smtClean="0"/>
              <a:t>‹#›</a:t>
            </a:fld>
            <a:endParaRPr lang="en-LU"/>
          </a:p>
        </p:txBody>
      </p:sp>
    </p:spTree>
    <p:extLst>
      <p:ext uri="{BB962C8B-B14F-4D97-AF65-F5344CB8AC3E}">
        <p14:creationId xmlns:p14="http://schemas.microsoft.com/office/powerpoint/2010/main" val="251828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E78849-6A58-5242-AAB8-69E086EC2380}" type="slidenum">
              <a:rPr lang="en-LU" smtClean="0"/>
              <a:t>1</a:t>
            </a:fld>
            <a:endParaRPr lang="en-LU"/>
          </a:p>
        </p:txBody>
      </p:sp>
    </p:spTree>
    <p:extLst>
      <p:ext uri="{BB962C8B-B14F-4D97-AF65-F5344CB8AC3E}">
        <p14:creationId xmlns:p14="http://schemas.microsoft.com/office/powerpoint/2010/main" val="2399395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20</a:t>
            </a:fld>
            <a:endParaRPr lang="en-LU"/>
          </a:p>
        </p:txBody>
      </p:sp>
    </p:spTree>
    <p:extLst>
      <p:ext uri="{BB962C8B-B14F-4D97-AF65-F5344CB8AC3E}">
        <p14:creationId xmlns:p14="http://schemas.microsoft.com/office/powerpoint/2010/main" val="366118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23</a:t>
            </a:fld>
            <a:endParaRPr lang="en-LU"/>
          </a:p>
        </p:txBody>
      </p:sp>
    </p:spTree>
    <p:extLst>
      <p:ext uri="{BB962C8B-B14F-4D97-AF65-F5344CB8AC3E}">
        <p14:creationId xmlns:p14="http://schemas.microsoft.com/office/powerpoint/2010/main" val="10632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26</a:t>
            </a:fld>
            <a:endParaRPr lang="en-LU"/>
          </a:p>
        </p:txBody>
      </p:sp>
    </p:spTree>
    <p:extLst>
      <p:ext uri="{BB962C8B-B14F-4D97-AF65-F5344CB8AC3E}">
        <p14:creationId xmlns:p14="http://schemas.microsoft.com/office/powerpoint/2010/main" val="322140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29</a:t>
            </a:fld>
            <a:endParaRPr lang="en-LU"/>
          </a:p>
        </p:txBody>
      </p:sp>
    </p:spTree>
    <p:extLst>
      <p:ext uri="{BB962C8B-B14F-4D97-AF65-F5344CB8AC3E}">
        <p14:creationId xmlns:p14="http://schemas.microsoft.com/office/powerpoint/2010/main" val="2774256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10B45-7248-FAE7-58F0-F87186FBA0F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62FA33-F9BC-936E-C7D3-5A5AE4E60E49}"/>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C1CAEFAE-FCC7-870B-1683-387AED20C2D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EA1AD1-6FB5-40F2-8F33-AB4B2A72B9AA}" type="slidenum">
              <a:t>32</a:t>
            </a:fld>
            <a:endParaRPr lang="en-LU" sz="1200" b="0" i="0" u="none" strike="noStrike" kern="1200" cap="none" spc="0" baseline="0">
              <a:solidFill>
                <a:srgbClr val="000000"/>
              </a:solidFill>
              <a:uFillTx/>
              <a:latin typeface="Apto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33</a:t>
            </a:fld>
            <a:endParaRPr lang="en-LU"/>
          </a:p>
        </p:txBody>
      </p:sp>
    </p:spTree>
    <p:extLst>
      <p:ext uri="{BB962C8B-B14F-4D97-AF65-F5344CB8AC3E}">
        <p14:creationId xmlns:p14="http://schemas.microsoft.com/office/powerpoint/2010/main" val="1978974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fld id="{00E78849-6A58-5242-AAB8-69E086EC2380}" type="slidenum">
              <a:rPr lang="en-LU" smtClean="0"/>
              <a:t>34</a:t>
            </a:fld>
            <a:endParaRPr lang="en-LU"/>
          </a:p>
        </p:txBody>
      </p:sp>
    </p:spTree>
    <p:extLst>
      <p:ext uri="{BB962C8B-B14F-4D97-AF65-F5344CB8AC3E}">
        <p14:creationId xmlns:p14="http://schemas.microsoft.com/office/powerpoint/2010/main" val="2648452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35</a:t>
            </a:fld>
            <a:endParaRPr lang="en-LU"/>
          </a:p>
        </p:txBody>
      </p:sp>
    </p:spTree>
    <p:extLst>
      <p:ext uri="{BB962C8B-B14F-4D97-AF65-F5344CB8AC3E}">
        <p14:creationId xmlns:p14="http://schemas.microsoft.com/office/powerpoint/2010/main" val="1768283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fld id="{00E78849-6A58-5242-AAB8-69E086EC2380}" type="slidenum">
              <a:rPr lang="en-LU" smtClean="0"/>
              <a:t>36</a:t>
            </a:fld>
            <a:endParaRPr lang="en-LU"/>
          </a:p>
        </p:txBody>
      </p:sp>
    </p:spTree>
    <p:extLst>
      <p:ext uri="{BB962C8B-B14F-4D97-AF65-F5344CB8AC3E}">
        <p14:creationId xmlns:p14="http://schemas.microsoft.com/office/powerpoint/2010/main" val="3972089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each Semester column could be added when needed</a:t>
            </a:r>
          </a:p>
        </p:txBody>
      </p:sp>
      <p:sp>
        <p:nvSpPr>
          <p:cNvPr id="4" name="Slide Number Placeholder 3"/>
          <p:cNvSpPr>
            <a:spLocks noGrp="1"/>
          </p:cNvSpPr>
          <p:nvPr>
            <p:ph type="sldNum" sz="quarter" idx="5"/>
          </p:nvPr>
        </p:nvSpPr>
        <p:spPr/>
        <p:txBody>
          <a:bodyPr/>
          <a:lstStyle/>
          <a:p>
            <a:fld id="{00E78849-6A58-5242-AAB8-69E086EC2380}" type="slidenum">
              <a:rPr lang="en-LU" smtClean="0"/>
              <a:t>37</a:t>
            </a:fld>
            <a:endParaRPr lang="en-LU"/>
          </a:p>
        </p:txBody>
      </p:sp>
    </p:spTree>
    <p:extLst>
      <p:ext uri="{BB962C8B-B14F-4D97-AF65-F5344CB8AC3E}">
        <p14:creationId xmlns:p14="http://schemas.microsoft.com/office/powerpoint/2010/main" val="263516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fld id="{00E78849-6A58-5242-AAB8-69E086EC2380}" type="slidenum">
              <a:rPr lang="en-LU" smtClean="0"/>
              <a:t>4</a:t>
            </a:fld>
            <a:endParaRPr lang="en-LU"/>
          </a:p>
        </p:txBody>
      </p:sp>
    </p:spTree>
    <p:extLst>
      <p:ext uri="{BB962C8B-B14F-4D97-AF65-F5344CB8AC3E}">
        <p14:creationId xmlns:p14="http://schemas.microsoft.com/office/powerpoint/2010/main" val="74064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5</a:t>
            </a:fld>
            <a:endParaRPr lang="en-LU"/>
          </a:p>
        </p:txBody>
      </p:sp>
    </p:spTree>
    <p:extLst>
      <p:ext uri="{BB962C8B-B14F-4D97-AF65-F5344CB8AC3E}">
        <p14:creationId xmlns:p14="http://schemas.microsoft.com/office/powerpoint/2010/main" val="221681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6</a:t>
            </a:fld>
            <a:endParaRPr lang="en-LU"/>
          </a:p>
        </p:txBody>
      </p:sp>
    </p:spTree>
    <p:extLst>
      <p:ext uri="{BB962C8B-B14F-4D97-AF65-F5344CB8AC3E}">
        <p14:creationId xmlns:p14="http://schemas.microsoft.com/office/powerpoint/2010/main" val="615207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7</a:t>
            </a:fld>
            <a:endParaRPr lang="en-LU"/>
          </a:p>
        </p:txBody>
      </p:sp>
    </p:spTree>
    <p:extLst>
      <p:ext uri="{BB962C8B-B14F-4D97-AF65-F5344CB8AC3E}">
        <p14:creationId xmlns:p14="http://schemas.microsoft.com/office/powerpoint/2010/main" val="145306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10</a:t>
            </a:fld>
            <a:endParaRPr lang="en-LU"/>
          </a:p>
        </p:txBody>
      </p:sp>
    </p:spTree>
    <p:extLst>
      <p:ext uri="{BB962C8B-B14F-4D97-AF65-F5344CB8AC3E}">
        <p14:creationId xmlns:p14="http://schemas.microsoft.com/office/powerpoint/2010/main" val="260474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13</a:t>
            </a:fld>
            <a:endParaRPr lang="en-LU"/>
          </a:p>
        </p:txBody>
      </p:sp>
    </p:spTree>
    <p:extLst>
      <p:ext uri="{BB962C8B-B14F-4D97-AF65-F5344CB8AC3E}">
        <p14:creationId xmlns:p14="http://schemas.microsoft.com/office/powerpoint/2010/main" val="212437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16</a:t>
            </a:fld>
            <a:endParaRPr lang="en-LU"/>
          </a:p>
        </p:txBody>
      </p:sp>
    </p:spTree>
    <p:extLst>
      <p:ext uri="{BB962C8B-B14F-4D97-AF65-F5344CB8AC3E}">
        <p14:creationId xmlns:p14="http://schemas.microsoft.com/office/powerpoint/2010/main" val="389151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18</a:t>
            </a:fld>
            <a:endParaRPr lang="en-LU"/>
          </a:p>
        </p:txBody>
      </p:sp>
    </p:spTree>
    <p:extLst>
      <p:ext uri="{BB962C8B-B14F-4D97-AF65-F5344CB8AC3E}">
        <p14:creationId xmlns:p14="http://schemas.microsoft.com/office/powerpoint/2010/main" val="101131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Title page">
    <p:spTree>
      <p:nvGrpSpPr>
        <p:cNvPr id="1" name=""/>
        <p:cNvGrpSpPr/>
        <p:nvPr/>
      </p:nvGrpSpPr>
      <p:grpSpPr>
        <a:xfrm>
          <a:off x="0" y="0"/>
          <a:ext cx="0" cy="0"/>
          <a:chOff x="0" y="0"/>
          <a:chExt cx="0" cy="0"/>
        </a:xfrm>
      </p:grpSpPr>
      <p:sp>
        <p:nvSpPr>
          <p:cNvPr id="8" name="PH nr">
            <a:extLst>
              <a:ext uri="{FF2B5EF4-FFF2-40B4-BE49-F238E27FC236}">
                <a16:creationId xmlns:a16="http://schemas.microsoft.com/office/drawing/2014/main" id="{39562968-8106-F841-9635-7E9E4D159A24}"/>
              </a:ext>
            </a:extLst>
          </p:cNvPr>
          <p:cNvSpPr>
            <a:spLocks noGrp="1"/>
          </p:cNvSpPr>
          <p:nvPr>
            <p:ph type="body" sz="quarter" idx="11" hasCustomPrompt="1"/>
          </p:nvPr>
        </p:nvSpPr>
        <p:spPr>
          <a:xfrm>
            <a:off x="6056" y="1787131"/>
            <a:ext cx="3960000" cy="2880000"/>
          </a:xfrm>
        </p:spPr>
        <p:txBody>
          <a:bodyPr>
            <a:noAutofit/>
          </a:bodyPr>
          <a:lstStyle>
            <a:lvl1pPr marL="0" indent="0" algn="r">
              <a:buNone/>
              <a:defRPr sz="19600">
                <a:solidFill>
                  <a:srgbClr val="95948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LU" dirty="0"/>
              <a:t>1.</a:t>
            </a:r>
          </a:p>
        </p:txBody>
      </p:sp>
      <p:sp>
        <p:nvSpPr>
          <p:cNvPr id="9" name="PH Title">
            <a:extLst>
              <a:ext uri="{FF2B5EF4-FFF2-40B4-BE49-F238E27FC236}">
                <a16:creationId xmlns:a16="http://schemas.microsoft.com/office/drawing/2014/main" id="{12814867-7861-A94F-A615-7F86553830A3}"/>
              </a:ext>
            </a:extLst>
          </p:cNvPr>
          <p:cNvSpPr>
            <a:spLocks noGrp="1"/>
          </p:cNvSpPr>
          <p:nvPr>
            <p:ph type="body" sz="quarter" idx="12" hasCustomPrompt="1"/>
          </p:nvPr>
        </p:nvSpPr>
        <p:spPr>
          <a:xfrm>
            <a:off x="4136172" y="1871011"/>
            <a:ext cx="7200000" cy="2880000"/>
          </a:xfrm>
        </p:spPr>
        <p:txBody>
          <a:bodyPr>
            <a:normAutofit/>
          </a:bodyPr>
          <a:lstStyle>
            <a:lvl1pPr marL="0" indent="0">
              <a:lnSpc>
                <a:spcPct val="100000"/>
              </a:lnSpc>
              <a:spcBef>
                <a:spcPts val="0"/>
              </a:spcBef>
              <a:buNone/>
              <a:defRPr sz="4800" b="0" i="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fr-CH" dirty="0" err="1"/>
              <a:t>Chapter</a:t>
            </a:r>
            <a:r>
              <a:rPr lang="fr-CH" dirty="0"/>
              <a:t> </a:t>
            </a:r>
          </a:p>
          <a:p>
            <a:pPr lvl="0"/>
            <a:r>
              <a:rPr lang="en-LU"/>
              <a:t>Title</a:t>
            </a:r>
            <a:endParaRPr lang="en-LU" dirty="0"/>
          </a:p>
        </p:txBody>
      </p:sp>
    </p:spTree>
    <p:extLst>
      <p:ext uri="{BB962C8B-B14F-4D97-AF65-F5344CB8AC3E}">
        <p14:creationId xmlns:p14="http://schemas.microsoft.com/office/powerpoint/2010/main" val="1399555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C563E3-5589-7A4D-913F-2C0DB99C2C6C}"/>
              </a:ext>
            </a:extLst>
          </p:cNvPr>
          <p:cNvSpPr>
            <a:spLocks noGrp="1"/>
          </p:cNvSpPr>
          <p:nvPr>
            <p:ph idx="1"/>
          </p:nvPr>
        </p:nvSpPr>
        <p:spPr/>
        <p:txBody>
          <a:bodyPr/>
          <a:lstStyle>
            <a:lvl1pPr>
              <a:defRPr b="1" i="0" baseline="0">
                <a:latin typeface="Open Sans" panose="020B0606030504020204" pitchFamily="34" charset="0"/>
              </a:defRPr>
            </a:lvl1pPr>
            <a:lvl2pPr>
              <a:defRPr baseline="0">
                <a:latin typeface="Open Sans" panose="020B0606030504020204" pitchFamily="34" charset="0"/>
              </a:defRPr>
            </a:lvl2pPr>
            <a:lvl3pPr>
              <a:defRPr baseline="0">
                <a:latin typeface="Open Sans" panose="020B0606030504020204" pitchFamily="34" charset="0"/>
              </a:defRPr>
            </a:lvl3pPr>
            <a:lvl4pPr>
              <a:defRPr baseline="0">
                <a:latin typeface="Open Sans" panose="020B0606030504020204" pitchFamily="34" charset="0"/>
              </a:defRPr>
            </a:lvl4pPr>
            <a:lvl5pPr>
              <a:defRPr baseline="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8">
            <a:extLst>
              <a:ext uri="{FF2B5EF4-FFF2-40B4-BE49-F238E27FC236}">
                <a16:creationId xmlns:a16="http://schemas.microsoft.com/office/drawing/2014/main" id="{6441D523-8FB1-0741-9A90-3EB7DA5E6C6B}"/>
              </a:ext>
            </a:extLst>
          </p:cNvPr>
          <p:cNvSpPr>
            <a:spLocks noGrp="1"/>
          </p:cNvSpPr>
          <p:nvPr>
            <p:ph type="title"/>
          </p:nvPr>
        </p:nvSpPr>
        <p:spPr/>
        <p:txBody>
          <a:bodyPr>
            <a:normAutofit/>
          </a:bodyPr>
          <a:lstStyle>
            <a:lvl1pPr>
              <a:defRPr sz="3600" baseline="0"/>
            </a:lvl1pPr>
          </a:lstStyle>
          <a:p>
            <a:r>
              <a:rPr lang="en-GB"/>
              <a:t>Click to edit Master title style</a:t>
            </a:r>
            <a:endParaRPr lang="en-US" dirty="0"/>
          </a:p>
        </p:txBody>
      </p:sp>
    </p:spTree>
    <p:extLst>
      <p:ext uri="{BB962C8B-B14F-4D97-AF65-F5344CB8AC3E}">
        <p14:creationId xmlns:p14="http://schemas.microsoft.com/office/powerpoint/2010/main" val="245696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91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240D-F525-4C4B-9C01-A04F319008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6CFB876-C58C-724F-AB30-DDB121D8C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50049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0A14-D314-0F4D-87E0-282918077907}"/>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6426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E1E204-95BD-C64E-9AF8-3484D6D8E776}"/>
              </a:ext>
            </a:extLst>
          </p:cNvPr>
          <p:cNvSpPr/>
          <p:nvPr userDrawn="1"/>
        </p:nvSpPr>
        <p:spPr>
          <a:xfrm>
            <a:off x="0" y="6655202"/>
            <a:ext cx="12192000" cy="216319"/>
          </a:xfrm>
          <a:prstGeom prst="rect">
            <a:avLst/>
          </a:prstGeom>
          <a:solidFill>
            <a:srgbClr val="4A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2" name="Title Placeholder 1">
            <a:extLst>
              <a:ext uri="{FF2B5EF4-FFF2-40B4-BE49-F238E27FC236}">
                <a16:creationId xmlns:a16="http://schemas.microsoft.com/office/drawing/2014/main" id="{55790542-D4A0-4449-9B95-7C3D8BCFA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304ABBD-A6F1-6647-B544-59258C2B02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Box 7">
            <a:extLst>
              <a:ext uri="{FF2B5EF4-FFF2-40B4-BE49-F238E27FC236}">
                <a16:creationId xmlns:a16="http://schemas.microsoft.com/office/drawing/2014/main" id="{58CBB389-1FC5-9241-8F0E-5EFE45C6A136}"/>
              </a:ext>
            </a:extLst>
          </p:cNvPr>
          <p:cNvSpPr txBox="1"/>
          <p:nvPr userDrawn="1"/>
        </p:nvSpPr>
        <p:spPr>
          <a:xfrm>
            <a:off x="11043090" y="-5631"/>
            <a:ext cx="1152220" cy="276999"/>
          </a:xfrm>
          <a:prstGeom prst="rect">
            <a:avLst/>
          </a:prstGeom>
          <a:solidFill>
            <a:schemeClr val="tx1"/>
          </a:solidFill>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4835AFB5-5EA9-C74E-A07C-DC34F95845EC}" type="slidenum">
              <a:rPr lang="en-US" sz="1200" b="1"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fld>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11">
            <a:extLst>
              <a:ext uri="{FF2B5EF4-FFF2-40B4-BE49-F238E27FC236}">
                <a16:creationId xmlns:a16="http://schemas.microsoft.com/office/drawing/2014/main" id="{75A039BC-8FD7-7749-A038-07FB45CF9C9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883788" y="6655202"/>
            <a:ext cx="1308212" cy="216319"/>
          </a:xfrm>
          <a:prstGeom prst="rect">
            <a:avLst/>
          </a:prstGeom>
        </p:spPr>
      </p:pic>
    </p:spTree>
    <p:extLst>
      <p:ext uri="{BB962C8B-B14F-4D97-AF65-F5344CB8AC3E}">
        <p14:creationId xmlns:p14="http://schemas.microsoft.com/office/powerpoint/2010/main" val="191341929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55" r:id="rId3"/>
    <p:sldLayoutId id="2147483649" r:id="rId4"/>
    <p:sldLayoutId id="2147483654" r:id="rId5"/>
  </p:sldLayoutIdLst>
  <p:txStyles>
    <p:titleStyle>
      <a:lvl1pPr algn="l" defTabSz="914400" rtl="0" eaLnBrk="1" latinLnBrk="0" hangingPunct="1">
        <a:lnSpc>
          <a:spcPct val="90000"/>
        </a:lnSpc>
        <a:spcBef>
          <a:spcPct val="0"/>
        </a:spcBef>
        <a:buNone/>
        <a:defRPr sz="4400" b="1" i="0" kern="1200" baseline="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image" Target="../media/image44.png"/><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image" Target="../media/image45.sv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20.xml"/><Relationship Id="rId18" Type="http://schemas.openxmlformats.org/officeDocument/2006/relationships/image" Target="../media/image49.svg"/><Relationship Id="rId3" Type="http://schemas.openxmlformats.org/officeDocument/2006/relationships/diagramData" Target="../diagrams/data19.xml"/><Relationship Id="rId7" Type="http://schemas.microsoft.com/office/2007/relationships/diagramDrawing" Target="../diagrams/drawing19.xml"/><Relationship Id="rId12" Type="http://schemas.openxmlformats.org/officeDocument/2006/relationships/diagramQuickStyle" Target="../diagrams/quickStyle20.xml"/><Relationship Id="rId17" Type="http://schemas.openxmlformats.org/officeDocument/2006/relationships/image" Target="../media/image48.png"/><Relationship Id="rId2" Type="http://schemas.openxmlformats.org/officeDocument/2006/relationships/notesSlide" Target="../notesSlides/notesSlide16.xml"/><Relationship Id="rId16"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openxmlformats.org/officeDocument/2006/relationships/diagramLayout" Target="../diagrams/layout20.xml"/><Relationship Id="rId5" Type="http://schemas.openxmlformats.org/officeDocument/2006/relationships/diagramQuickStyle" Target="../diagrams/quickStyle19.xml"/><Relationship Id="rId15" Type="http://schemas.openxmlformats.org/officeDocument/2006/relationships/image" Target="../media/image46.png"/><Relationship Id="rId10" Type="http://schemas.openxmlformats.org/officeDocument/2006/relationships/diagramData" Target="../diagrams/data20.xml"/><Relationship Id="rId4" Type="http://schemas.openxmlformats.org/officeDocument/2006/relationships/diagramLayout" Target="../diagrams/layout19.xml"/><Relationship Id="rId9" Type="http://schemas.openxmlformats.org/officeDocument/2006/relationships/image" Target="../media/image5.svg"/><Relationship Id="rId14" Type="http://schemas.microsoft.com/office/2007/relationships/diagramDrawing" Target="../diagrams/drawing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image" Target="../media/image18.png"/><Relationship Id="rId7" Type="http://schemas.openxmlformats.org/officeDocument/2006/relationships/diagramData" Target="../diagrams/data21.xml"/><Relationship Id="rId12"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svg"/><Relationship Id="rId11" Type="http://schemas.microsoft.com/office/2007/relationships/diagramDrawing" Target="../diagrams/drawing21.xml"/><Relationship Id="rId5" Type="http://schemas.openxmlformats.org/officeDocument/2006/relationships/image" Target="../media/image4.png"/><Relationship Id="rId10" Type="http://schemas.openxmlformats.org/officeDocument/2006/relationships/diagramColors" Target="../diagrams/colors21.xml"/><Relationship Id="rId4" Type="http://schemas.openxmlformats.org/officeDocument/2006/relationships/image" Target="../media/image19.svg"/><Relationship Id="rId9"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hyperlink" Target="https://twitter.com/europetaas" TargetMode="External"/><Relationship Id="rId3" Type="http://schemas.openxmlformats.org/officeDocument/2006/relationships/image" Target="../media/image51.png"/><Relationship Id="rId21" Type="http://schemas.openxmlformats.org/officeDocument/2006/relationships/image" Target="../media/image65.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hyperlink" Target="https://www.facebook.com/europetaas/" TargetMode="External"/><Relationship Id="rId2" Type="http://schemas.openxmlformats.org/officeDocument/2006/relationships/image" Target="../media/image3.png"/><Relationship Id="rId16" Type="http://schemas.openxmlformats.org/officeDocument/2006/relationships/image" Target="../media/image63.png"/><Relationship Id="rId20" Type="http://schemas.openxmlformats.org/officeDocument/2006/relationships/hyperlink" Target="https://www.interregeurope.eu/taas" TargetMode="External"/><Relationship Id="rId1" Type="http://schemas.openxmlformats.org/officeDocument/2006/relationships/slideLayout" Target="../slideLayouts/slideLayout4.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5" Type="http://schemas.openxmlformats.org/officeDocument/2006/relationships/hyperlink" Target="https://www.linkedin.com/company/europetaas/" TargetMode="External"/><Relationship Id="rId10" Type="http://schemas.openxmlformats.org/officeDocument/2006/relationships/image" Target="../media/image58.png"/><Relationship Id="rId19"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7.sv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552C76-550D-E659-4E2A-F796B9DA7659}"/>
              </a:ext>
            </a:extLst>
          </p:cNvPr>
          <p:cNvSpPr txBox="1"/>
          <p:nvPr/>
        </p:nvSpPr>
        <p:spPr>
          <a:xfrm>
            <a:off x="971501" y="5875760"/>
            <a:ext cx="3123068" cy="276999"/>
          </a:xfrm>
          <a:prstGeom prst="rect">
            <a:avLst/>
          </a:prstGeom>
          <a:solidFill>
            <a:srgbClr val="4AB698"/>
          </a:solidFill>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October 2024</a:t>
            </a:r>
          </a:p>
        </p:txBody>
      </p:sp>
      <p:sp>
        <p:nvSpPr>
          <p:cNvPr id="8" name="Subtitle 2">
            <a:extLst>
              <a:ext uri="{FF2B5EF4-FFF2-40B4-BE49-F238E27FC236}">
                <a16:creationId xmlns:a16="http://schemas.microsoft.com/office/drawing/2014/main" id="{88D373C9-12A2-19F9-4F9B-2831555AE29C}"/>
              </a:ext>
            </a:extLst>
          </p:cNvPr>
          <p:cNvSpPr txBox="1">
            <a:spLocks/>
          </p:cNvSpPr>
          <p:nvPr/>
        </p:nvSpPr>
        <p:spPr>
          <a:xfrm>
            <a:off x="844115" y="2689117"/>
            <a:ext cx="9144000" cy="22616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ea typeface="Open Sans" panose="020B0606030504020204" pitchFamily="34" charset="0"/>
                <a:cs typeface="Open Sans" panose="020B0606030504020204" pitchFamily="34" charset="0"/>
              </a:rPr>
              <a:t>TAAS - Tourism as a Service; a 360 degrees tourism experience</a:t>
            </a:r>
          </a:p>
          <a:p>
            <a:pPr marL="0" indent="0">
              <a:buNone/>
            </a:pPr>
            <a:endParaRPr lang="en-US" sz="3600" b="1" dirty="0">
              <a:solidFill>
                <a:srgbClr val="02A984"/>
              </a:solidFill>
              <a:ea typeface="Open Sans" panose="020B0606030504020204" pitchFamily="34" charset="0"/>
              <a:cs typeface="Open Sans" panose="020B0606030504020204" pitchFamily="34" charset="0"/>
            </a:endParaRPr>
          </a:p>
          <a:p>
            <a:pPr marL="0" indent="0">
              <a:buNone/>
            </a:pPr>
            <a:r>
              <a:rPr lang="en-US" sz="3600" b="1" dirty="0">
                <a:solidFill>
                  <a:srgbClr val="02A984"/>
                </a:solidFill>
                <a:ea typeface="Open Sans" panose="020B0606030504020204" pitchFamily="34" charset="0"/>
                <a:cs typeface="Open Sans" panose="020B0606030504020204" pitchFamily="34" charset="0"/>
              </a:rPr>
              <a:t>Project Overview </a:t>
            </a:r>
            <a:endParaRPr lang="en-US" sz="3600" b="1" dirty="0">
              <a:solidFill>
                <a:srgbClr val="02A984"/>
              </a:solidFill>
              <a:highlight>
                <a:srgbClr val="FFFF00"/>
              </a:highlight>
              <a:ea typeface="Open Sans" panose="020B0606030504020204" pitchFamily="34" charset="0"/>
              <a:cs typeface="Open Sans" panose="020B0606030504020204" pitchFamily="34" charset="0"/>
            </a:endParaRPr>
          </a:p>
        </p:txBody>
      </p:sp>
      <p:pic>
        <p:nvPicPr>
          <p:cNvPr id="3" name="Picture 2" descr="A blue and green flag with yellow stars&#10;&#10;Description automatically generated">
            <a:extLst>
              <a:ext uri="{FF2B5EF4-FFF2-40B4-BE49-F238E27FC236}">
                <a16:creationId xmlns:a16="http://schemas.microsoft.com/office/drawing/2014/main" id="{20FB0CC6-B58A-167B-389A-E114070B534B}"/>
              </a:ext>
            </a:extLst>
          </p:cNvPr>
          <p:cNvPicPr>
            <a:picLocks noChangeAspect="1"/>
          </p:cNvPicPr>
          <p:nvPr/>
        </p:nvPicPr>
        <p:blipFill>
          <a:blip r:embed="rId3"/>
          <a:stretch>
            <a:fillRect/>
          </a:stretch>
        </p:blipFill>
        <p:spPr>
          <a:xfrm>
            <a:off x="659814" y="231532"/>
            <a:ext cx="6300229" cy="2261621"/>
          </a:xfrm>
          <a:prstGeom prst="rect">
            <a:avLst/>
          </a:prstGeom>
        </p:spPr>
      </p:pic>
      <p:pic>
        <p:nvPicPr>
          <p:cNvPr id="21" name="Graphic 20">
            <a:extLst>
              <a:ext uri="{FF2B5EF4-FFF2-40B4-BE49-F238E27FC236}">
                <a16:creationId xmlns:a16="http://schemas.microsoft.com/office/drawing/2014/main" id="{BE1E2123-53E5-9387-9DE9-93BB2BD7BA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23410" y="4217314"/>
            <a:ext cx="2141160" cy="1952234"/>
          </a:xfrm>
          <a:prstGeom prst="rect">
            <a:avLst/>
          </a:prstGeom>
        </p:spPr>
      </p:pic>
    </p:spTree>
    <p:extLst>
      <p:ext uri="{BB962C8B-B14F-4D97-AF65-F5344CB8AC3E}">
        <p14:creationId xmlns:p14="http://schemas.microsoft.com/office/powerpoint/2010/main" val="2378688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149273" cy="838866"/>
          </a:xfrm>
        </p:spPr>
        <p:txBody>
          <a:bodyPr>
            <a:noAutofit/>
          </a:bodyPr>
          <a:lstStyle/>
          <a:p>
            <a:pPr algn="l"/>
            <a:r>
              <a:rPr lang="en-US" sz="3600" b="1" dirty="0">
                <a:ea typeface="Open Sans" panose="020B0606030504020204" pitchFamily="34" charset="0"/>
                <a:cs typeface="Open Sans" panose="020B0606030504020204" pitchFamily="34" charset="0"/>
              </a:rPr>
              <a:t>Ljubljana Urban Region, Slovenia</a:t>
            </a:r>
          </a:p>
        </p:txBody>
      </p:sp>
      <p:sp>
        <p:nvSpPr>
          <p:cNvPr id="19" name="Rectangle 18">
            <a:extLst>
              <a:ext uri="{FF2B5EF4-FFF2-40B4-BE49-F238E27FC236}">
                <a16:creationId xmlns:a16="http://schemas.microsoft.com/office/drawing/2014/main" id="{0573E3DC-917C-7545-A4AA-C429D5514447}"/>
              </a:ext>
            </a:extLst>
          </p:cNvPr>
          <p:cNvSpPr/>
          <p:nvPr/>
        </p:nvSpPr>
        <p:spPr>
          <a:xfrm>
            <a:off x="706862" y="1438785"/>
            <a:ext cx="8149273" cy="3724096"/>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Catchment Area Description</a:t>
            </a:r>
            <a:endParaRPr lang="en-US" sz="16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Landscape park </a:t>
            </a:r>
            <a:r>
              <a:rPr lang="en-US" sz="1600" b="1" dirty="0" err="1">
                <a:latin typeface="Open Sans" panose="020B0606030504020204" pitchFamily="34" charset="0"/>
                <a:ea typeface="Open Sans" panose="020B0606030504020204" pitchFamily="34" charset="0"/>
                <a:cs typeface="Open Sans" panose="020B0606030504020204" pitchFamily="34" charset="0"/>
              </a:rPr>
              <a:t>Polhograjski</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b="1" dirty="0" err="1">
                <a:latin typeface="Open Sans" panose="020B0606030504020204" pitchFamily="34" charset="0"/>
                <a:ea typeface="Open Sans" panose="020B0606030504020204" pitchFamily="34" charset="0"/>
                <a:cs typeface="Open Sans" panose="020B0606030504020204" pitchFamily="34" charset="0"/>
              </a:rPr>
              <a:t>Dolomiti</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is in the western pre-Alpine region near Ljubljana, Slovenia.</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It spans in three municipalities.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Characterized by </a:t>
            </a:r>
            <a:r>
              <a:rPr lang="en-US" sz="1600" b="1" dirty="0">
                <a:latin typeface="Open Sans" panose="020B0606030504020204" pitchFamily="34" charset="0"/>
                <a:ea typeface="Open Sans" panose="020B0606030504020204" pitchFamily="34" charset="0"/>
                <a:cs typeface="Open Sans" panose="020B0606030504020204" pitchFamily="34" charset="0"/>
              </a:rPr>
              <a:t>preserved nature</a:t>
            </a:r>
            <a:r>
              <a:rPr lang="en-US" sz="1600" dirty="0">
                <a:latin typeface="Open Sans" panose="020B0606030504020204" pitchFamily="34" charset="0"/>
                <a:ea typeface="Open Sans" panose="020B0606030504020204" pitchFamily="34" charset="0"/>
                <a:cs typeface="Open Sans" panose="020B0606030504020204" pitchFamily="34" charset="0"/>
              </a:rPr>
              <a:t>, a mix of </a:t>
            </a:r>
            <a:r>
              <a:rPr lang="en-US" sz="1600" b="1" dirty="0">
                <a:latin typeface="Open Sans" panose="020B0606030504020204" pitchFamily="34" charset="0"/>
                <a:ea typeface="Open Sans" panose="020B0606030504020204" pitchFamily="34" charset="0"/>
                <a:cs typeface="Open Sans" panose="020B0606030504020204" pitchFamily="34" charset="0"/>
              </a:rPr>
              <a:t>forests</a:t>
            </a:r>
            <a:r>
              <a:rPr lang="en-US" sz="1600" dirty="0">
                <a:latin typeface="Open Sans" panose="020B0606030504020204" pitchFamily="34" charset="0"/>
                <a:ea typeface="Open Sans" panose="020B0606030504020204" pitchFamily="34" charset="0"/>
                <a:cs typeface="Open Sans" panose="020B0606030504020204" pitchFamily="34" charset="0"/>
              </a:rPr>
              <a:t> and cultivated landscapes, with peripheral urbanization.</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Established as a LP in </a:t>
            </a:r>
            <a:r>
              <a:rPr lang="en-US" sz="1600" b="1" dirty="0">
                <a:latin typeface="Open Sans" panose="020B0606030504020204" pitchFamily="34" charset="0"/>
                <a:ea typeface="Open Sans" panose="020B0606030504020204" pitchFamily="34" charset="0"/>
                <a:cs typeface="Open Sans" panose="020B0606030504020204" pitchFamily="34" charset="0"/>
              </a:rPr>
              <a:t>1974</a:t>
            </a:r>
            <a:r>
              <a:rPr lang="en-US" sz="1600" dirty="0">
                <a:latin typeface="Open Sans" panose="020B0606030504020204" pitchFamily="34" charset="0"/>
                <a:ea typeface="Open Sans" panose="020B0606030504020204" pitchFamily="34" charset="0"/>
                <a:cs typeface="Open Sans" panose="020B0606030504020204" pitchFamily="34" charset="0"/>
              </a:rPr>
              <a:t> with the aim of protecting it from uncontrolled construction and the consequent devaluation of the vast area.</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Small population settlements, in recent years a population increase.</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Economic activities: Mostly </a:t>
            </a:r>
            <a:r>
              <a:rPr lang="en-US" sz="1600" b="1" dirty="0">
                <a:latin typeface="Open Sans" panose="020B0606030504020204" pitchFamily="34" charset="0"/>
                <a:ea typeface="Open Sans" panose="020B0606030504020204" pitchFamily="34" charset="0"/>
                <a:cs typeface="Open Sans" panose="020B0606030504020204" pitchFamily="34" charset="0"/>
              </a:rPr>
              <a:t>agriculture and forestry</a:t>
            </a:r>
            <a:r>
              <a:rPr lang="en-US" sz="1600" dirty="0">
                <a:latin typeface="Open Sans" panose="020B0606030504020204" pitchFamily="34" charset="0"/>
                <a:ea typeface="Open Sans" panose="020B0606030504020204" pitchFamily="34" charset="0"/>
                <a:cs typeface="Open Sans" panose="020B0606030504020204" pitchFamily="34" charset="0"/>
              </a:rPr>
              <a:t>, tourism less developed</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Excursion tourism and hiking </a:t>
            </a:r>
            <a:r>
              <a:rPr lang="en-US" sz="1600" dirty="0">
                <a:latin typeface="Open Sans" panose="020B0606030504020204" pitchFamily="34" charset="0"/>
                <a:ea typeface="Open Sans" panose="020B0606030504020204" pitchFamily="34" charset="0"/>
                <a:cs typeface="Open Sans" panose="020B0606030504020204" pitchFamily="34" charset="0"/>
              </a:rPr>
              <a:t>are well-represented (Well-maintained and marked trails for hikers and cyclists).</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Google Shape;98;p5" descr="Slika, ki vsebuje besede zemljevid, besedilo, atlas&#10;&#10;Opis je samodejno ustvarjen">
            <a:extLst>
              <a:ext uri="{FF2B5EF4-FFF2-40B4-BE49-F238E27FC236}">
                <a16:creationId xmlns:a16="http://schemas.microsoft.com/office/drawing/2014/main" id="{CBFA73C9-7E04-BAD2-A0E8-3369C1B9FD20}"/>
              </a:ext>
            </a:extLst>
          </p:cNvPr>
          <p:cNvPicPr preferRelativeResize="0"/>
          <p:nvPr/>
        </p:nvPicPr>
        <p:blipFill rotWithShape="1">
          <a:blip r:embed="rId3">
            <a:alphaModFix/>
          </a:blip>
          <a:srcRect l="5019" t="13937" r="13937" b="5019"/>
          <a:stretch/>
        </p:blipFill>
        <p:spPr>
          <a:xfrm>
            <a:off x="3040150" y="4892394"/>
            <a:ext cx="2303865" cy="1645769"/>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C15768EF-6AD6-D988-C9D2-720DDEFC9973}"/>
              </a:ext>
            </a:extLst>
          </p:cNvPr>
          <p:cNvGrpSpPr>
            <a:grpSpLocks noChangeAspect="1"/>
          </p:cNvGrpSpPr>
          <p:nvPr/>
        </p:nvGrpSpPr>
        <p:grpSpPr>
          <a:xfrm>
            <a:off x="7914081" y="1738523"/>
            <a:ext cx="4277919" cy="4614386"/>
            <a:chOff x="6609510" y="580278"/>
            <a:chExt cx="5582490" cy="6021564"/>
          </a:xfrm>
        </p:grpSpPr>
        <p:pic>
          <p:nvPicPr>
            <p:cNvPr id="6" name="Google Shape;43;p2">
              <a:extLst>
                <a:ext uri="{FF2B5EF4-FFF2-40B4-BE49-F238E27FC236}">
                  <a16:creationId xmlns:a16="http://schemas.microsoft.com/office/drawing/2014/main" id="{ADDB7F0A-FAF6-A9F7-246D-8C6659B7D732}"/>
                </a:ext>
              </a:extLst>
            </p:cNvPr>
            <p:cNvPicPr preferRelativeResize="0">
              <a:picLocks noChangeAspect="1"/>
            </p:cNvPicPr>
            <p:nvPr/>
          </p:nvPicPr>
          <p:blipFill rotWithShape="1">
            <a:blip r:embed="rId4">
              <a:alphaModFix/>
            </a:blip>
            <a:srcRect/>
            <a:stretch/>
          </p:blipFill>
          <p:spPr>
            <a:xfrm>
              <a:off x="6609510" y="580278"/>
              <a:ext cx="5582490" cy="6021564"/>
            </a:xfrm>
            <a:prstGeom prst="rect">
              <a:avLst/>
            </a:prstGeom>
            <a:noFill/>
            <a:ln>
              <a:noFill/>
            </a:ln>
          </p:spPr>
        </p:pic>
        <p:sp>
          <p:nvSpPr>
            <p:cNvPr id="7" name="Google Shape;45;p2">
              <a:extLst>
                <a:ext uri="{FF2B5EF4-FFF2-40B4-BE49-F238E27FC236}">
                  <a16:creationId xmlns:a16="http://schemas.microsoft.com/office/drawing/2014/main" id="{6F2F02F8-D5A4-ED7A-03B2-C551454607A4}"/>
                </a:ext>
              </a:extLst>
            </p:cNvPr>
            <p:cNvSpPr>
              <a:spLocks noChangeAspect="1"/>
            </p:cNvSpPr>
            <p:nvPr/>
          </p:nvSpPr>
          <p:spPr>
            <a:xfrm>
              <a:off x="9641328" y="4674364"/>
              <a:ext cx="228601" cy="228601"/>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pic>
        <p:nvPicPr>
          <p:cNvPr id="8" name="Google Shape;108;p6">
            <a:extLst>
              <a:ext uri="{FF2B5EF4-FFF2-40B4-BE49-F238E27FC236}">
                <a16:creationId xmlns:a16="http://schemas.microsoft.com/office/drawing/2014/main" id="{66D28546-25C0-325D-43BF-5CF1A2B741B8}"/>
              </a:ext>
            </a:extLst>
          </p:cNvPr>
          <p:cNvPicPr preferRelativeResize="0">
            <a:picLocks noChangeAspect="1"/>
          </p:cNvPicPr>
          <p:nvPr/>
        </p:nvPicPr>
        <p:blipFill rotWithShape="1">
          <a:blip r:embed="rId5">
            <a:alphaModFix/>
          </a:blip>
          <a:srcRect l="57485" t="24373" r="9243" b="7125"/>
          <a:stretch/>
        </p:blipFill>
        <p:spPr>
          <a:xfrm>
            <a:off x="48994" y="4892394"/>
            <a:ext cx="2842123" cy="1645769"/>
          </a:xfrm>
          <a:prstGeom prst="rect">
            <a:avLst/>
          </a:prstGeom>
          <a:ln>
            <a:noFill/>
          </a:ln>
          <a:effectLst>
            <a:outerShdw blurRad="292100" dist="139700" dir="2700000" algn="tl" rotWithShape="0">
              <a:srgbClr val="333333">
                <a:alpha val="65000"/>
              </a:srgbClr>
            </a:outerShdw>
          </a:effectLst>
        </p:spPr>
      </p:pic>
      <p:pic>
        <p:nvPicPr>
          <p:cNvPr id="16" name="Google Shape;83;p4" descr="Slika, ki vsebuje besede besedilo, zemljevid, atlas&#10;&#10;Opis je samodejno ustvarjen">
            <a:extLst>
              <a:ext uri="{FF2B5EF4-FFF2-40B4-BE49-F238E27FC236}">
                <a16:creationId xmlns:a16="http://schemas.microsoft.com/office/drawing/2014/main" id="{77AB7D5B-DC60-1917-AB7A-B77C905435CC}"/>
              </a:ext>
            </a:extLst>
          </p:cNvPr>
          <p:cNvPicPr>
            <a:picLocks noChangeAspect="1"/>
          </p:cNvPicPr>
          <p:nvPr/>
        </p:nvPicPr>
        <p:blipFill rotWithShape="1">
          <a:blip r:embed="rId6">
            <a:alphaModFix/>
          </a:blip>
          <a:srcRect/>
          <a:stretch/>
        </p:blipFill>
        <p:spPr>
          <a:xfrm>
            <a:off x="5491481" y="4921645"/>
            <a:ext cx="2601641" cy="1646528"/>
          </a:xfrm>
          <a:prstGeom prst="rect">
            <a:avLst/>
          </a:prstGeom>
          <a:ln>
            <a:noFill/>
          </a:ln>
          <a:effectLst>
            <a:outerShdw blurRad="292100" dist="139700" dir="2700000" algn="tl" rotWithShape="0">
              <a:srgbClr val="333333">
                <a:alpha val="65000"/>
              </a:srgbClr>
            </a:outerShdw>
          </a:effectLst>
        </p:spPr>
      </p:pic>
      <p:cxnSp>
        <p:nvCxnSpPr>
          <p:cNvPr id="11" name="Google Shape;48;p2">
            <a:extLst>
              <a:ext uri="{FF2B5EF4-FFF2-40B4-BE49-F238E27FC236}">
                <a16:creationId xmlns:a16="http://schemas.microsoft.com/office/drawing/2014/main" id="{DDBC850A-870A-117C-0F1B-0B4E69B2C35C}"/>
              </a:ext>
            </a:extLst>
          </p:cNvPr>
          <p:cNvCxnSpPr>
            <a:cxnSpLocks/>
          </p:cNvCxnSpPr>
          <p:nvPr/>
        </p:nvCxnSpPr>
        <p:spPr>
          <a:xfrm flipH="1">
            <a:off x="6714699" y="4986976"/>
            <a:ext cx="3522695" cy="854266"/>
          </a:xfrm>
          <a:prstGeom prst="straightConnector1">
            <a:avLst/>
          </a:prstGeom>
          <a:noFill/>
          <a:ln w="28575" cap="flat" cmpd="sng">
            <a:solidFill>
              <a:schemeClr val="accent1"/>
            </a:solidFill>
            <a:prstDash val="solid"/>
            <a:miter lim="800000"/>
            <a:headEnd type="none" w="sm" len="sm"/>
            <a:tailEnd type="stealth" w="med" len="med"/>
          </a:ln>
        </p:spPr>
      </p:cxnSp>
    </p:spTree>
    <p:extLst>
      <p:ext uri="{BB962C8B-B14F-4D97-AF65-F5344CB8AC3E}">
        <p14:creationId xmlns:p14="http://schemas.microsoft.com/office/powerpoint/2010/main" val="4501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67B1DC-70CD-24B3-9B6F-FB96910CFE25}"/>
              </a:ext>
            </a:extLst>
          </p:cNvPr>
          <p:cNvPicPr>
            <a:picLocks noChangeAspect="1"/>
          </p:cNvPicPr>
          <p:nvPr/>
        </p:nvPicPr>
        <p:blipFill>
          <a:blip r:embed="rId2"/>
          <a:stretch>
            <a:fillRect/>
          </a:stretch>
        </p:blipFill>
        <p:spPr>
          <a:xfrm>
            <a:off x="238998" y="476251"/>
            <a:ext cx="5944060" cy="305122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BA41919-FC5E-10E5-8FAA-DB15D59F20D7}"/>
              </a:ext>
            </a:extLst>
          </p:cNvPr>
          <p:cNvPicPr>
            <a:picLocks noChangeAspect="1"/>
          </p:cNvPicPr>
          <p:nvPr/>
        </p:nvPicPr>
        <p:blipFill>
          <a:blip r:embed="rId3"/>
          <a:stretch>
            <a:fillRect/>
          </a:stretch>
        </p:blipFill>
        <p:spPr>
          <a:xfrm>
            <a:off x="6218952" y="3527473"/>
            <a:ext cx="5734050" cy="2880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787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149273" cy="838866"/>
          </a:xfrm>
        </p:spPr>
        <p:txBody>
          <a:bodyPr>
            <a:noAutofit/>
          </a:bodyPr>
          <a:lstStyle/>
          <a:p>
            <a:pPr algn="l"/>
            <a:r>
              <a:rPr lang="en-US" sz="3600" b="1" dirty="0">
                <a:ea typeface="Open Sans" panose="020B0606030504020204" pitchFamily="34" charset="0"/>
                <a:cs typeface="Open Sans" panose="020B0606030504020204" pitchFamily="34" charset="0"/>
              </a:rPr>
              <a:t>Ljubljana Urban Region, Slovenia</a:t>
            </a:r>
          </a:p>
        </p:txBody>
      </p:sp>
      <p:graphicFrame>
        <p:nvGraphicFramePr>
          <p:cNvPr id="7" name="Diagram 6">
            <a:extLst>
              <a:ext uri="{FF2B5EF4-FFF2-40B4-BE49-F238E27FC236}">
                <a16:creationId xmlns:a16="http://schemas.microsoft.com/office/drawing/2014/main" id="{1A5BCA6D-682E-8A6A-616D-02C60F815F36}"/>
              </a:ext>
            </a:extLst>
          </p:cNvPr>
          <p:cNvGraphicFramePr/>
          <p:nvPr>
            <p:extLst>
              <p:ext uri="{D42A27DB-BD31-4B8C-83A1-F6EECF244321}">
                <p14:modId xmlns:p14="http://schemas.microsoft.com/office/powerpoint/2010/main" val="131089869"/>
              </p:ext>
            </p:extLst>
          </p:nvPr>
        </p:nvGraphicFramePr>
        <p:xfrm>
          <a:off x="218364" y="1344303"/>
          <a:ext cx="6291618" cy="5315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269AB1C2-0999-A48A-CAF0-11D4909599DA}"/>
              </a:ext>
            </a:extLst>
          </p:cNvPr>
          <p:cNvGraphicFramePr/>
          <p:nvPr>
            <p:extLst>
              <p:ext uri="{D42A27DB-BD31-4B8C-83A1-F6EECF244321}">
                <p14:modId xmlns:p14="http://schemas.microsoft.com/office/powerpoint/2010/main" val="2290995988"/>
              </p:ext>
            </p:extLst>
          </p:nvPr>
        </p:nvGraphicFramePr>
        <p:xfrm>
          <a:off x="6021174" y="2233620"/>
          <a:ext cx="6094702" cy="33537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99467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149273" cy="838866"/>
          </a:xfrm>
        </p:spPr>
        <p:txBody>
          <a:bodyPr>
            <a:noAutofit/>
          </a:bodyPr>
          <a:lstStyle/>
          <a:p>
            <a:pPr algn="l"/>
            <a:r>
              <a:rPr lang="en-US" sz="3600" b="1" dirty="0">
                <a:ea typeface="Open Sans" panose="020B0606030504020204" pitchFamily="34" charset="0"/>
                <a:cs typeface="Open Sans" panose="020B0606030504020204" pitchFamily="34" charset="0"/>
              </a:rPr>
              <a:t>City of Stockholm, Sweden</a:t>
            </a:r>
          </a:p>
        </p:txBody>
      </p:sp>
      <p:grpSp>
        <p:nvGrpSpPr>
          <p:cNvPr id="2" name="Group 1">
            <a:extLst>
              <a:ext uri="{FF2B5EF4-FFF2-40B4-BE49-F238E27FC236}">
                <a16:creationId xmlns:a16="http://schemas.microsoft.com/office/drawing/2014/main" id="{2949CDB6-C4B4-3D7E-5297-984D0DA36588}"/>
              </a:ext>
            </a:extLst>
          </p:cNvPr>
          <p:cNvGrpSpPr>
            <a:grpSpLocks noChangeAspect="1"/>
          </p:cNvGrpSpPr>
          <p:nvPr/>
        </p:nvGrpSpPr>
        <p:grpSpPr>
          <a:xfrm>
            <a:off x="7010986" y="1017006"/>
            <a:ext cx="5181014" cy="5588511"/>
            <a:chOff x="6609510" y="320970"/>
            <a:chExt cx="5582490" cy="6021564"/>
          </a:xfrm>
        </p:grpSpPr>
        <p:pic>
          <p:nvPicPr>
            <p:cNvPr id="4" name="Google Shape;43;p2">
              <a:extLst>
                <a:ext uri="{FF2B5EF4-FFF2-40B4-BE49-F238E27FC236}">
                  <a16:creationId xmlns:a16="http://schemas.microsoft.com/office/drawing/2014/main" id="{551DD6BA-A643-55F7-954B-7DC1DDF5A700}"/>
                </a:ext>
              </a:extLst>
            </p:cNvPr>
            <p:cNvPicPr>
              <a:picLocks noChangeAspect="1"/>
            </p:cNvPicPr>
            <p:nvPr/>
          </p:nvPicPr>
          <p:blipFill rotWithShape="1">
            <a:blip r:embed="rId3">
              <a:alphaModFix/>
            </a:blip>
            <a:srcRect/>
            <a:stretch/>
          </p:blipFill>
          <p:spPr>
            <a:xfrm>
              <a:off x="6609510" y="320970"/>
              <a:ext cx="5582490" cy="6021564"/>
            </a:xfrm>
            <a:prstGeom prst="rect">
              <a:avLst/>
            </a:prstGeom>
            <a:noFill/>
            <a:ln>
              <a:noFill/>
            </a:ln>
          </p:spPr>
        </p:pic>
        <p:sp>
          <p:nvSpPr>
            <p:cNvPr id="10" name="Google Shape;45;p2">
              <a:extLst>
                <a:ext uri="{FF2B5EF4-FFF2-40B4-BE49-F238E27FC236}">
                  <a16:creationId xmlns:a16="http://schemas.microsoft.com/office/drawing/2014/main" id="{F731E747-58C2-F023-4071-B7D3FB28327F}"/>
                </a:ext>
              </a:extLst>
            </p:cNvPr>
            <p:cNvSpPr/>
            <p:nvPr/>
          </p:nvSpPr>
          <p:spPr>
            <a:xfrm>
              <a:off x="9985457" y="2280874"/>
              <a:ext cx="228600" cy="2286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9" name="Rectangle 18">
            <a:extLst>
              <a:ext uri="{FF2B5EF4-FFF2-40B4-BE49-F238E27FC236}">
                <a16:creationId xmlns:a16="http://schemas.microsoft.com/office/drawing/2014/main" id="{0573E3DC-917C-7545-A4AA-C429D5514447}"/>
              </a:ext>
            </a:extLst>
          </p:cNvPr>
          <p:cNvSpPr/>
          <p:nvPr/>
        </p:nvSpPr>
        <p:spPr>
          <a:xfrm>
            <a:off x="706863" y="1438785"/>
            <a:ext cx="7086010" cy="3724096"/>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Catchment Area Description</a:t>
            </a:r>
            <a:endParaRPr lang="en-US" sz="16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Geographic scope: the municipal area of the City of Stockholm.</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city is one of 26 municipalities in the </a:t>
            </a:r>
            <a:r>
              <a:rPr lang="en-US" sz="1600" b="1" dirty="0">
                <a:latin typeface="Open Sans" panose="020B0606030504020204" pitchFamily="34" charset="0"/>
                <a:ea typeface="Open Sans" panose="020B0606030504020204" pitchFamily="34" charset="0"/>
                <a:cs typeface="Open Sans" panose="020B0606030504020204" pitchFamily="34" charset="0"/>
              </a:rPr>
              <a:t>Stockholm Region.</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Mixed economy with a </a:t>
            </a:r>
            <a:r>
              <a:rPr lang="en-US" sz="1600" b="1" dirty="0">
                <a:latin typeface="Open Sans" panose="020B0606030504020204" pitchFamily="34" charset="0"/>
                <a:ea typeface="Open Sans" panose="020B0606030504020204" pitchFamily="34" charset="0"/>
                <a:cs typeface="Open Sans" panose="020B0606030504020204" pitchFamily="34" charset="0"/>
              </a:rPr>
              <a:t>large service sector</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Climate Mission City</a:t>
            </a:r>
            <a:r>
              <a:rPr lang="en-US" sz="1600" dirty="0">
                <a:latin typeface="Open Sans" panose="020B0606030504020204" pitchFamily="34" charset="0"/>
                <a:ea typeface="Open Sans" panose="020B0606030504020204" pitchFamily="34" charset="0"/>
                <a:cs typeface="Open Sans" panose="020B0606030504020204" pitchFamily="34" charset="0"/>
              </a:rPr>
              <a:t>: the city aims to be climate positive by 2030. and completely fossil-fuel free by 2040. Consumption emissions should also be reduced by 50%.</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Major destination </a:t>
            </a:r>
            <a:r>
              <a:rPr lang="en-US" sz="1600" dirty="0">
                <a:latin typeface="Open Sans" panose="020B0606030504020204" pitchFamily="34" charset="0"/>
                <a:ea typeface="Open Sans" panose="020B0606030504020204" pitchFamily="34" charset="0"/>
                <a:cs typeface="Open Sans" panose="020B0606030504020204" pitchFamily="34" charset="0"/>
              </a:rPr>
              <a:t>for both national and international visitors.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Increasing numbers are coming for vacations with air and sea travel</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Central pillar of tourism marketing is to attract visitors to “staycations”, i.e. high-value visitors staying for longer periods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Fairly advanced digitalization in terms of e.g. online services, ticketless and cash-free payment, etc.</a:t>
            </a:r>
          </a:p>
        </p:txBody>
      </p:sp>
      <p:pic>
        <p:nvPicPr>
          <p:cNvPr id="12" name="Bildobjekt 1">
            <a:extLst>
              <a:ext uri="{FF2B5EF4-FFF2-40B4-BE49-F238E27FC236}">
                <a16:creationId xmlns:a16="http://schemas.microsoft.com/office/drawing/2014/main" id="{83476E17-4678-33C5-8CC0-758A700C7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988" y="5175923"/>
            <a:ext cx="2651552" cy="1491498"/>
          </a:xfrm>
          <a:prstGeom prst="rect">
            <a:avLst/>
          </a:prstGeom>
          <a:ln>
            <a:noFill/>
          </a:ln>
          <a:effectLst>
            <a:outerShdw blurRad="292100" dist="139700" dir="2700000" algn="tl" rotWithShape="0">
              <a:srgbClr val="333333">
                <a:alpha val="65000"/>
              </a:srgbClr>
            </a:outerShdw>
          </a:effectLst>
        </p:spPr>
      </p:pic>
      <p:cxnSp>
        <p:nvCxnSpPr>
          <p:cNvPr id="13" name="Google Shape;48;p2">
            <a:extLst>
              <a:ext uri="{FF2B5EF4-FFF2-40B4-BE49-F238E27FC236}">
                <a16:creationId xmlns:a16="http://schemas.microsoft.com/office/drawing/2014/main" id="{CF567117-A646-AF17-C674-6FD21D8B368B}"/>
              </a:ext>
            </a:extLst>
          </p:cNvPr>
          <p:cNvCxnSpPr>
            <a:cxnSpLocks/>
          </p:cNvCxnSpPr>
          <p:nvPr/>
        </p:nvCxnSpPr>
        <p:spPr>
          <a:xfrm flipH="1">
            <a:off x="6799601" y="3048120"/>
            <a:ext cx="3344544" cy="2929599"/>
          </a:xfrm>
          <a:prstGeom prst="straightConnector1">
            <a:avLst/>
          </a:prstGeom>
          <a:noFill/>
          <a:ln w="28575" cap="flat" cmpd="sng">
            <a:solidFill>
              <a:schemeClr val="accent1"/>
            </a:solidFill>
            <a:prstDash val="solid"/>
            <a:miter lim="800000"/>
            <a:headEnd type="none" w="sm" len="sm"/>
            <a:tailEnd type="stealth" w="med" len="med"/>
          </a:ln>
        </p:spPr>
      </p:cxnSp>
    </p:spTree>
    <p:extLst>
      <p:ext uri="{BB962C8B-B14F-4D97-AF65-F5344CB8AC3E}">
        <p14:creationId xmlns:p14="http://schemas.microsoft.com/office/powerpoint/2010/main" val="113097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F0CD38-0D03-13B6-2C4B-877E6CA4701B}"/>
              </a:ext>
            </a:extLst>
          </p:cNvPr>
          <p:cNvGrpSpPr/>
          <p:nvPr/>
        </p:nvGrpSpPr>
        <p:grpSpPr>
          <a:xfrm>
            <a:off x="421605" y="1486769"/>
            <a:ext cx="11348790" cy="3884463"/>
            <a:chOff x="402369" y="1391519"/>
            <a:chExt cx="11348790" cy="3884463"/>
          </a:xfrm>
        </p:grpSpPr>
        <p:pic>
          <p:nvPicPr>
            <p:cNvPr id="4" name="Bildobjekt 2">
              <a:extLst>
                <a:ext uri="{FF2B5EF4-FFF2-40B4-BE49-F238E27FC236}">
                  <a16:creationId xmlns:a16="http://schemas.microsoft.com/office/drawing/2014/main" id="{7759195A-4CA5-A0A3-29E1-CB23492CB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1878" y="1391519"/>
              <a:ext cx="5179281" cy="3884463"/>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9655FA84-62B3-4910-36A3-455C73608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69" y="1391520"/>
              <a:ext cx="5179281" cy="3884460"/>
            </a:xfrm>
            <a:prstGeom prst="rect">
              <a:avLst/>
            </a:prstGeom>
            <a:ln>
              <a:noFill/>
            </a:ln>
            <a:effectLst>
              <a:outerShdw blurRad="292100" dist="139700" dir="2700000" algn="tl" rotWithShape="0">
                <a:srgbClr val="333333">
                  <a:alpha val="65000"/>
                </a:srgbClr>
              </a:outerShdw>
            </a:effectLst>
          </p:spPr>
        </p:pic>
      </p:grpSp>
      <p:sp>
        <p:nvSpPr>
          <p:cNvPr id="6" name="Subtitle 2">
            <a:extLst>
              <a:ext uri="{FF2B5EF4-FFF2-40B4-BE49-F238E27FC236}">
                <a16:creationId xmlns:a16="http://schemas.microsoft.com/office/drawing/2014/main" id="{C319079D-65CB-C564-A178-38B8E32319A2}"/>
              </a:ext>
            </a:extLst>
          </p:cNvPr>
          <p:cNvSpPr>
            <a:spLocks noGrp="1"/>
          </p:cNvSpPr>
          <p:nvPr>
            <p:ph type="subTitle" idx="1"/>
          </p:nvPr>
        </p:nvSpPr>
        <p:spPr>
          <a:xfrm>
            <a:off x="864097" y="758365"/>
            <a:ext cx="8149273" cy="838866"/>
          </a:xfrm>
        </p:spPr>
        <p:txBody>
          <a:bodyPr>
            <a:noAutofit/>
          </a:bodyPr>
          <a:lstStyle/>
          <a:p>
            <a:pPr algn="l"/>
            <a:r>
              <a:rPr lang="en-US" sz="3600" b="1" dirty="0">
                <a:ea typeface="Open Sans" panose="020B0606030504020204" pitchFamily="34" charset="0"/>
                <a:cs typeface="Open Sans" panose="020B0606030504020204" pitchFamily="34" charset="0"/>
              </a:rPr>
              <a:t>City of Stockholm, Sweden</a:t>
            </a:r>
          </a:p>
        </p:txBody>
      </p:sp>
    </p:spTree>
    <p:extLst>
      <p:ext uri="{BB962C8B-B14F-4D97-AF65-F5344CB8AC3E}">
        <p14:creationId xmlns:p14="http://schemas.microsoft.com/office/powerpoint/2010/main" val="1832973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149273" cy="838866"/>
          </a:xfrm>
        </p:spPr>
        <p:txBody>
          <a:bodyPr>
            <a:noAutofit/>
          </a:bodyPr>
          <a:lstStyle/>
          <a:p>
            <a:pPr algn="l"/>
            <a:r>
              <a:rPr lang="en-US" sz="3600" b="1" dirty="0">
                <a:ea typeface="Open Sans" panose="020B0606030504020204" pitchFamily="34" charset="0"/>
                <a:cs typeface="Open Sans" panose="020B0606030504020204" pitchFamily="34" charset="0"/>
              </a:rPr>
              <a:t>City of Stockholm, Sweden</a:t>
            </a:r>
          </a:p>
        </p:txBody>
      </p:sp>
      <p:graphicFrame>
        <p:nvGraphicFramePr>
          <p:cNvPr id="5" name="Diagram 4">
            <a:extLst>
              <a:ext uri="{FF2B5EF4-FFF2-40B4-BE49-F238E27FC236}">
                <a16:creationId xmlns:a16="http://schemas.microsoft.com/office/drawing/2014/main" id="{F3D3AE82-13D3-3DFA-A4B9-69100D7215EE}"/>
              </a:ext>
            </a:extLst>
          </p:cNvPr>
          <p:cNvGraphicFramePr/>
          <p:nvPr>
            <p:extLst>
              <p:ext uri="{D42A27DB-BD31-4B8C-83A1-F6EECF244321}">
                <p14:modId xmlns:p14="http://schemas.microsoft.com/office/powerpoint/2010/main" val="3384051267"/>
              </p:ext>
            </p:extLst>
          </p:nvPr>
        </p:nvGraphicFramePr>
        <p:xfrm>
          <a:off x="655093" y="1822952"/>
          <a:ext cx="4640238" cy="2215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D980303A-6DDD-8DBB-5338-B55E476A8A18}"/>
              </a:ext>
            </a:extLst>
          </p:cNvPr>
          <p:cNvGraphicFramePr/>
          <p:nvPr>
            <p:extLst>
              <p:ext uri="{D42A27DB-BD31-4B8C-83A1-F6EECF244321}">
                <p14:modId xmlns:p14="http://schemas.microsoft.com/office/powerpoint/2010/main" val="1694405"/>
              </p:ext>
            </p:extLst>
          </p:nvPr>
        </p:nvGraphicFramePr>
        <p:xfrm>
          <a:off x="5636525" y="1779879"/>
          <a:ext cx="6227929" cy="44707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76653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149273" cy="838866"/>
          </a:xfrm>
        </p:spPr>
        <p:txBody>
          <a:bodyPr>
            <a:noAutofit/>
          </a:bodyPr>
          <a:lstStyle/>
          <a:p>
            <a:pPr algn="l"/>
            <a:r>
              <a:rPr lang="en-US" sz="3600" b="1" dirty="0">
                <a:ea typeface="Open Sans" panose="020B0606030504020204" pitchFamily="34" charset="0"/>
                <a:cs typeface="Open Sans" panose="020B0606030504020204" pitchFamily="34" charset="0"/>
              </a:rPr>
              <a:t>County Donegal, Ireland</a:t>
            </a:r>
          </a:p>
        </p:txBody>
      </p:sp>
      <p:sp>
        <p:nvSpPr>
          <p:cNvPr id="19" name="Rectangle 18">
            <a:extLst>
              <a:ext uri="{FF2B5EF4-FFF2-40B4-BE49-F238E27FC236}">
                <a16:creationId xmlns:a16="http://schemas.microsoft.com/office/drawing/2014/main" id="{0573E3DC-917C-7545-A4AA-C429D5514447}"/>
              </a:ext>
            </a:extLst>
          </p:cNvPr>
          <p:cNvSpPr/>
          <p:nvPr/>
        </p:nvSpPr>
        <p:spPr>
          <a:xfrm>
            <a:off x="335435" y="1404093"/>
            <a:ext cx="7475066" cy="4955203"/>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Catchment Area Description</a:t>
            </a:r>
            <a:endParaRPr lang="en-US" sz="16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Geographic Scope: Donegal is situated in the </a:t>
            </a:r>
            <a:r>
              <a:rPr lang="en-US" sz="1600" b="1" dirty="0">
                <a:latin typeface="Open Sans" panose="020B0606030504020204" pitchFamily="34" charset="0"/>
                <a:ea typeface="Open Sans" panose="020B0606030504020204" pitchFamily="34" charset="0"/>
                <a:cs typeface="Open Sans" panose="020B0606030504020204" pitchFamily="34" charset="0"/>
              </a:rPr>
              <a:t>Northwest of Ireland</a:t>
            </a:r>
            <a:r>
              <a:rPr lang="en-US" sz="1600" dirty="0">
                <a:latin typeface="Open Sans" panose="020B0606030504020204" pitchFamily="34" charset="0"/>
                <a:ea typeface="Open Sans" panose="020B0606030504020204" pitchFamily="34" charset="0"/>
                <a:cs typeface="Open Sans" panose="020B0606030504020204" pitchFamily="34" charset="0"/>
              </a:rPr>
              <a:t>, bordering Northern Ireland with limited access to the rest of the Republic.</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Economic Characteristics: Economy relies on </a:t>
            </a:r>
            <a:r>
              <a:rPr lang="en-US" sz="1600" b="1" dirty="0">
                <a:latin typeface="Open Sans" panose="020B0606030504020204" pitchFamily="34" charset="0"/>
                <a:ea typeface="Open Sans" panose="020B0606030504020204" pitchFamily="34" charset="0"/>
                <a:cs typeface="Open Sans" panose="020B0606030504020204" pitchFamily="34" charset="0"/>
              </a:rPr>
              <a:t>agriculture</a:t>
            </a:r>
            <a:r>
              <a:rPr lang="en-US" sz="1600" dirty="0">
                <a:latin typeface="Open Sans" panose="020B0606030504020204" pitchFamily="34" charset="0"/>
                <a:ea typeface="Open Sans" panose="020B0606030504020204" pitchFamily="34" charset="0"/>
                <a:cs typeface="Open Sans" panose="020B0606030504020204" pitchFamily="34" charset="0"/>
              </a:rPr>
              <a:t>, particularly sheep and cattle farming, and fishing. </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Tourism</a:t>
            </a:r>
            <a:r>
              <a:rPr lang="en-US" sz="1600" dirty="0">
                <a:latin typeface="Open Sans" panose="020B0606030504020204" pitchFamily="34" charset="0"/>
                <a:ea typeface="Open Sans" panose="020B0606030504020204" pitchFamily="34" charset="0"/>
                <a:cs typeface="Open Sans" panose="020B0606030504020204" pitchFamily="34" charset="0"/>
              </a:rPr>
              <a:t> has been growing, providing significant employment and economic growth of both urban and rural areas in County Donegal.</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Tourism sector expanded </a:t>
            </a:r>
            <a:r>
              <a:rPr lang="en-US" sz="1600" dirty="0">
                <a:latin typeface="Open Sans" panose="020B0606030504020204" pitchFamily="34" charset="0"/>
                <a:ea typeface="Open Sans" panose="020B0606030504020204" pitchFamily="34" charset="0"/>
                <a:cs typeface="Open Sans" panose="020B0606030504020204" pitchFamily="34" charset="0"/>
              </a:rPr>
              <a:t>over the past years, visitor from Europe, increase in number of tourists from Northern Ireland and Great Britain</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Has one of </a:t>
            </a:r>
            <a:r>
              <a:rPr lang="en-US" sz="1600" b="1" dirty="0">
                <a:latin typeface="Open Sans" panose="020B0606030504020204" pitchFamily="34" charset="0"/>
                <a:ea typeface="Open Sans" panose="020B0606030504020204" pitchFamily="34" charset="0"/>
                <a:cs typeface="Open Sans" panose="020B0606030504020204" pitchFamily="34" charset="0"/>
              </a:rPr>
              <a:t>the longest coastlines </a:t>
            </a:r>
            <a:r>
              <a:rPr lang="en-US" sz="1600" dirty="0">
                <a:latin typeface="Open Sans" panose="020B0606030504020204" pitchFamily="34" charset="0"/>
                <a:ea typeface="Open Sans" panose="020B0606030504020204" pitchFamily="34" charset="0"/>
                <a:cs typeface="Open Sans" panose="020B0606030504020204" pitchFamily="34" charset="0"/>
              </a:rPr>
              <a:t>in Ireland with some 1,100km of coastline and over 100 beaches.</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Hosts 37 Discovery Points and 3 Signature Discovery Points </a:t>
            </a:r>
            <a:r>
              <a:rPr lang="en-US" sz="1600" dirty="0">
                <a:latin typeface="Open Sans" panose="020B0606030504020204" pitchFamily="34" charset="0"/>
                <a:ea typeface="Open Sans" panose="020B0606030504020204" pitchFamily="34" charset="0"/>
                <a:cs typeface="Open Sans" panose="020B0606030504020204" pitchFamily="34" charset="0"/>
              </a:rPr>
              <a:t>on the Wild Atlantic Way.</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Donegal was given the accolade </a:t>
            </a:r>
            <a:r>
              <a:rPr lang="en-US" sz="1600" b="1" dirty="0">
                <a:latin typeface="Open Sans" panose="020B0606030504020204" pitchFamily="34" charset="0"/>
                <a:ea typeface="Open Sans" panose="020B0606030504020204" pitchFamily="34" charset="0"/>
                <a:cs typeface="Open Sans" panose="020B0606030504020204" pitchFamily="34" charset="0"/>
              </a:rPr>
              <a:t>of ‘Best in Travel 2024’ </a:t>
            </a:r>
            <a:r>
              <a:rPr lang="en-US" sz="1600" dirty="0">
                <a:latin typeface="Open Sans" panose="020B0606030504020204" pitchFamily="34" charset="0"/>
                <a:ea typeface="Open Sans" panose="020B0606030504020204" pitchFamily="34" charset="0"/>
                <a:cs typeface="Open Sans" panose="020B0606030504020204" pitchFamily="34" charset="0"/>
              </a:rPr>
              <a:t>by Lonely Planet.</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Donegal’s coastal/island and inland natural features provide an extensive range of opportunities for </a:t>
            </a:r>
            <a:r>
              <a:rPr lang="en-US" sz="1600" b="1" dirty="0">
                <a:latin typeface="Open Sans" panose="020B0606030504020204" pitchFamily="34" charset="0"/>
                <a:ea typeface="Open Sans" panose="020B0606030504020204" pitchFamily="34" charset="0"/>
                <a:cs typeface="Open Sans" panose="020B0606030504020204" pitchFamily="34" charset="0"/>
              </a:rPr>
              <a:t>outdoor activities </a:t>
            </a:r>
            <a:r>
              <a:rPr lang="en-US" sz="1600" dirty="0">
                <a:latin typeface="Open Sans" panose="020B0606030504020204" pitchFamily="34" charset="0"/>
                <a:ea typeface="Open Sans" panose="020B0606030504020204" pitchFamily="34" charset="0"/>
                <a:cs typeface="Open Sans" panose="020B0606030504020204" pitchFamily="34" charset="0"/>
              </a:rPr>
              <a:t>offers ‘soft’ and ‘hard’ recreation opportunities, can be combined with visits to the towns and villages, where traditional lifestyle, culture and heritage can be explored.</a:t>
            </a:r>
          </a:p>
        </p:txBody>
      </p:sp>
      <p:grpSp>
        <p:nvGrpSpPr>
          <p:cNvPr id="2" name="Group 1">
            <a:extLst>
              <a:ext uri="{FF2B5EF4-FFF2-40B4-BE49-F238E27FC236}">
                <a16:creationId xmlns:a16="http://schemas.microsoft.com/office/drawing/2014/main" id="{2949CDB6-C4B4-3D7E-5297-984D0DA36588}"/>
              </a:ext>
            </a:extLst>
          </p:cNvPr>
          <p:cNvGrpSpPr>
            <a:grpSpLocks noChangeAspect="1"/>
          </p:cNvGrpSpPr>
          <p:nvPr/>
        </p:nvGrpSpPr>
        <p:grpSpPr>
          <a:xfrm>
            <a:off x="7706145" y="1812366"/>
            <a:ext cx="4472467" cy="4824236"/>
            <a:chOff x="6609510" y="320970"/>
            <a:chExt cx="5582490" cy="6021564"/>
          </a:xfrm>
        </p:grpSpPr>
        <p:pic>
          <p:nvPicPr>
            <p:cNvPr id="4" name="Google Shape;43;p2">
              <a:extLst>
                <a:ext uri="{FF2B5EF4-FFF2-40B4-BE49-F238E27FC236}">
                  <a16:creationId xmlns:a16="http://schemas.microsoft.com/office/drawing/2014/main" id="{551DD6BA-A643-55F7-954B-7DC1DDF5A700}"/>
                </a:ext>
              </a:extLst>
            </p:cNvPr>
            <p:cNvPicPr>
              <a:picLocks noChangeAspect="1"/>
            </p:cNvPicPr>
            <p:nvPr/>
          </p:nvPicPr>
          <p:blipFill rotWithShape="1">
            <a:blip r:embed="rId3">
              <a:alphaModFix/>
            </a:blip>
            <a:srcRect/>
            <a:stretch/>
          </p:blipFill>
          <p:spPr>
            <a:xfrm>
              <a:off x="6609510" y="320970"/>
              <a:ext cx="5582490" cy="6021564"/>
            </a:xfrm>
            <a:prstGeom prst="rect">
              <a:avLst/>
            </a:prstGeom>
            <a:noFill/>
            <a:ln>
              <a:noFill/>
            </a:ln>
          </p:spPr>
        </p:pic>
        <p:sp>
          <p:nvSpPr>
            <p:cNvPr id="10" name="Google Shape;45;p2">
              <a:extLst>
                <a:ext uri="{FF2B5EF4-FFF2-40B4-BE49-F238E27FC236}">
                  <a16:creationId xmlns:a16="http://schemas.microsoft.com/office/drawing/2014/main" id="{F731E747-58C2-F023-4071-B7D3FB28327F}"/>
                </a:ext>
              </a:extLst>
            </p:cNvPr>
            <p:cNvSpPr/>
            <p:nvPr/>
          </p:nvSpPr>
          <p:spPr>
            <a:xfrm>
              <a:off x="7451985" y="2638532"/>
              <a:ext cx="228600" cy="2286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5" name="Picture 4">
            <a:extLst>
              <a:ext uri="{FF2B5EF4-FFF2-40B4-BE49-F238E27FC236}">
                <a16:creationId xmlns:a16="http://schemas.microsoft.com/office/drawing/2014/main" id="{44AD8FA2-3405-EBF5-780C-798E3BE74CE8}"/>
              </a:ext>
            </a:extLst>
          </p:cNvPr>
          <p:cNvPicPr>
            <a:picLocks noChangeAspect="1"/>
          </p:cNvPicPr>
          <p:nvPr/>
        </p:nvPicPr>
        <p:blipFill>
          <a:blip r:embed="rId4"/>
          <a:stretch>
            <a:fillRect/>
          </a:stretch>
        </p:blipFill>
        <p:spPr>
          <a:xfrm>
            <a:off x="7675111" y="1422467"/>
            <a:ext cx="2065750" cy="1766430"/>
          </a:xfrm>
          <a:prstGeom prst="rect">
            <a:avLst/>
          </a:prstGeom>
        </p:spPr>
      </p:pic>
      <p:cxnSp>
        <p:nvCxnSpPr>
          <p:cNvPr id="8" name="Google Shape;48;p2">
            <a:extLst>
              <a:ext uri="{FF2B5EF4-FFF2-40B4-BE49-F238E27FC236}">
                <a16:creationId xmlns:a16="http://schemas.microsoft.com/office/drawing/2014/main" id="{17D6F5A8-3042-B47D-5EA1-7944CEECB3E6}"/>
              </a:ext>
            </a:extLst>
          </p:cNvPr>
          <p:cNvCxnSpPr>
            <a:cxnSpLocks/>
          </p:cNvCxnSpPr>
          <p:nvPr/>
        </p:nvCxnSpPr>
        <p:spPr>
          <a:xfrm flipH="1" flipV="1">
            <a:off x="7933387" y="2442949"/>
            <a:ext cx="447715" cy="1191002"/>
          </a:xfrm>
          <a:prstGeom prst="straightConnector1">
            <a:avLst/>
          </a:prstGeom>
          <a:noFill/>
          <a:ln w="28575" cap="flat" cmpd="sng">
            <a:solidFill>
              <a:schemeClr val="accent1"/>
            </a:solidFill>
            <a:prstDash val="solid"/>
            <a:miter lim="800000"/>
            <a:headEnd type="none" w="sm" len="sm"/>
            <a:tailEnd type="stealth" w="med" len="med"/>
          </a:ln>
        </p:spPr>
      </p:cxnSp>
      <p:pic>
        <p:nvPicPr>
          <p:cNvPr id="18" name="Picture 17">
            <a:extLst>
              <a:ext uri="{FF2B5EF4-FFF2-40B4-BE49-F238E27FC236}">
                <a16:creationId xmlns:a16="http://schemas.microsoft.com/office/drawing/2014/main" id="{FB303DB2-9723-E10F-1FE4-5B367DABF2D8}"/>
              </a:ext>
            </a:extLst>
          </p:cNvPr>
          <p:cNvPicPr>
            <a:picLocks noChangeAspect="1"/>
          </p:cNvPicPr>
          <p:nvPr/>
        </p:nvPicPr>
        <p:blipFill>
          <a:blip r:embed="rId5"/>
          <a:stretch>
            <a:fillRect/>
          </a:stretch>
        </p:blipFill>
        <p:spPr>
          <a:xfrm>
            <a:off x="9740861" y="336610"/>
            <a:ext cx="1409360" cy="1723413"/>
          </a:xfrm>
          <a:prstGeom prst="rect">
            <a:avLst/>
          </a:prstGeom>
        </p:spPr>
      </p:pic>
    </p:spTree>
    <p:extLst>
      <p:ext uri="{BB962C8B-B14F-4D97-AF65-F5344CB8AC3E}">
        <p14:creationId xmlns:p14="http://schemas.microsoft.com/office/powerpoint/2010/main" val="3598410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149273" cy="838866"/>
          </a:xfrm>
        </p:spPr>
        <p:txBody>
          <a:bodyPr>
            <a:noAutofit/>
          </a:bodyPr>
          <a:lstStyle/>
          <a:p>
            <a:pPr algn="l"/>
            <a:r>
              <a:rPr lang="en-US" sz="3600" b="1" dirty="0">
                <a:ea typeface="Open Sans" panose="020B0606030504020204" pitchFamily="34" charset="0"/>
                <a:cs typeface="Open Sans" panose="020B0606030504020204" pitchFamily="34" charset="0"/>
              </a:rPr>
              <a:t>County Donegal, Ireland</a:t>
            </a:r>
          </a:p>
        </p:txBody>
      </p:sp>
      <p:graphicFrame>
        <p:nvGraphicFramePr>
          <p:cNvPr id="7" name="Diagram 6">
            <a:extLst>
              <a:ext uri="{FF2B5EF4-FFF2-40B4-BE49-F238E27FC236}">
                <a16:creationId xmlns:a16="http://schemas.microsoft.com/office/drawing/2014/main" id="{7F796949-0AA6-95EB-FC15-A38DF109DCF2}"/>
              </a:ext>
            </a:extLst>
          </p:cNvPr>
          <p:cNvGraphicFramePr/>
          <p:nvPr>
            <p:extLst>
              <p:ext uri="{D42A27DB-BD31-4B8C-83A1-F6EECF244321}">
                <p14:modId xmlns:p14="http://schemas.microsoft.com/office/powerpoint/2010/main" val="3870429508"/>
              </p:ext>
            </p:extLst>
          </p:nvPr>
        </p:nvGraphicFramePr>
        <p:xfrm>
          <a:off x="477672" y="1592888"/>
          <a:ext cx="5158854" cy="4369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F08673ED-158A-B7F4-45A7-D4D63209DD35}"/>
              </a:ext>
            </a:extLst>
          </p:cNvPr>
          <p:cNvGraphicFramePr/>
          <p:nvPr>
            <p:extLst>
              <p:ext uri="{D42A27DB-BD31-4B8C-83A1-F6EECF244321}">
                <p14:modId xmlns:p14="http://schemas.microsoft.com/office/powerpoint/2010/main" val="2740401786"/>
              </p:ext>
            </p:extLst>
          </p:nvPr>
        </p:nvGraphicFramePr>
        <p:xfrm>
          <a:off x="5417446" y="1459571"/>
          <a:ext cx="6428811" cy="45024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19104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ED8FD9-619E-1416-1E3A-7F5D915B1870}"/>
              </a:ext>
            </a:extLst>
          </p:cNvPr>
          <p:cNvPicPr>
            <a:picLocks noChangeAspect="1"/>
          </p:cNvPicPr>
          <p:nvPr/>
        </p:nvPicPr>
        <p:blipFill>
          <a:blip r:embed="rId3"/>
          <a:stretch>
            <a:fillRect/>
          </a:stretch>
        </p:blipFill>
        <p:spPr>
          <a:xfrm>
            <a:off x="7800158" y="291476"/>
            <a:ext cx="2179509" cy="2225233"/>
          </a:xfrm>
          <a:prstGeom prst="rect">
            <a:avLst/>
          </a:prstGeom>
        </p:spPr>
      </p:pic>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149273" cy="838866"/>
          </a:xfrm>
        </p:spPr>
        <p:txBody>
          <a:bodyPr>
            <a:noAutofit/>
          </a:bodyPr>
          <a:lstStyle/>
          <a:p>
            <a:pPr algn="l"/>
            <a:r>
              <a:rPr lang="en-US" sz="3600" b="1" dirty="0" err="1">
                <a:ea typeface="Open Sans" panose="020B0606030504020204" pitchFamily="34" charset="0"/>
                <a:cs typeface="Open Sans" panose="020B0606030504020204" pitchFamily="34" charset="0"/>
              </a:rPr>
              <a:t>Aspres-Thuir</a:t>
            </a:r>
            <a:r>
              <a:rPr lang="en-US" sz="3600" b="1" dirty="0">
                <a:ea typeface="Open Sans" panose="020B0606030504020204" pitchFamily="34" charset="0"/>
                <a:cs typeface="Open Sans" panose="020B0606030504020204" pitchFamily="34" charset="0"/>
              </a:rPr>
              <a:t>, France</a:t>
            </a:r>
          </a:p>
        </p:txBody>
      </p:sp>
      <p:sp>
        <p:nvSpPr>
          <p:cNvPr id="19" name="Rectangle 18">
            <a:extLst>
              <a:ext uri="{FF2B5EF4-FFF2-40B4-BE49-F238E27FC236}">
                <a16:creationId xmlns:a16="http://schemas.microsoft.com/office/drawing/2014/main" id="{0573E3DC-917C-7545-A4AA-C429D5514447}"/>
              </a:ext>
            </a:extLst>
          </p:cNvPr>
          <p:cNvSpPr/>
          <p:nvPr/>
        </p:nvSpPr>
        <p:spPr>
          <a:xfrm>
            <a:off x="335434" y="1404093"/>
            <a:ext cx="7941791" cy="4955203"/>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Catchment Area Description</a:t>
            </a:r>
            <a:endParaRPr lang="en-US" sz="16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Small natural region in the </a:t>
            </a:r>
            <a:r>
              <a:rPr lang="en-US" sz="1600" dirty="0" err="1">
                <a:latin typeface="Open Sans" panose="020B0606030504020204" pitchFamily="34" charset="0"/>
                <a:ea typeface="Open Sans" panose="020B0606030504020204" pitchFamily="34" charset="0"/>
                <a:cs typeface="Open Sans" panose="020B0606030504020204" pitchFamily="34" charset="0"/>
              </a:rPr>
              <a:t>Pyrénées-Orientales</a:t>
            </a:r>
            <a:r>
              <a:rPr lang="en-US" sz="1600" dirty="0">
                <a:latin typeface="Open Sans" panose="020B0606030504020204" pitchFamily="34" charset="0"/>
                <a:ea typeface="Open Sans" panose="020B0606030504020204" pitchFamily="34" charset="0"/>
                <a:cs typeface="Open Sans" panose="020B0606030504020204" pitchFamily="34" charset="0"/>
              </a:rPr>
              <a:t> in the </a:t>
            </a:r>
            <a:r>
              <a:rPr lang="en-US" sz="1600" b="1" dirty="0">
                <a:latin typeface="Open Sans" panose="020B0606030504020204" pitchFamily="34" charset="0"/>
                <a:ea typeface="Open Sans" panose="020B0606030504020204" pitchFamily="34" charset="0"/>
                <a:cs typeface="Open Sans" panose="020B0606030504020204" pitchFamily="34" charset="0"/>
              </a:rPr>
              <a:t>South of France </a:t>
            </a:r>
            <a:r>
              <a:rPr lang="en-US" sz="1600" dirty="0">
                <a:latin typeface="Open Sans" panose="020B0606030504020204" pitchFamily="34" charset="0"/>
                <a:ea typeface="Open Sans" panose="020B0606030504020204" pitchFamily="34" charset="0"/>
                <a:cs typeface="Open Sans" panose="020B0606030504020204" pitchFamily="34" charset="0"/>
              </a:rPr>
              <a:t>near the borders with Spain.</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Community of Communes of </a:t>
            </a:r>
            <a:r>
              <a:rPr lang="en-US" sz="1600" dirty="0" err="1">
                <a:latin typeface="Open Sans" panose="020B0606030504020204" pitchFamily="34" charset="0"/>
                <a:ea typeface="Open Sans" panose="020B0606030504020204" pitchFamily="34" charset="0"/>
                <a:cs typeface="Open Sans" panose="020B0606030504020204" pitchFamily="34" charset="0"/>
              </a:rPr>
              <a:t>Aspres</a:t>
            </a:r>
            <a:r>
              <a:rPr lang="en-US" sz="1600" dirty="0">
                <a:latin typeface="Open Sans" panose="020B0606030504020204" pitchFamily="34" charset="0"/>
                <a:ea typeface="Open Sans" panose="020B0606030504020204" pitchFamily="34" charset="0"/>
                <a:cs typeface="Open Sans" panose="020B0606030504020204" pitchFamily="34" charset="0"/>
              </a:rPr>
              <a:t> brings together </a:t>
            </a:r>
            <a:r>
              <a:rPr lang="en-US" sz="1600" b="1" dirty="0">
                <a:latin typeface="Open Sans" panose="020B0606030504020204" pitchFamily="34" charset="0"/>
                <a:ea typeface="Open Sans" panose="020B0606030504020204" pitchFamily="34" charset="0"/>
                <a:cs typeface="Open Sans" panose="020B0606030504020204" pitchFamily="34" charset="0"/>
              </a:rPr>
              <a:t>19 municipalities.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Administrative and economic capital is home to ⅓ of the population.</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Economy mainly </a:t>
            </a:r>
            <a:r>
              <a:rPr lang="en-US" sz="1600" b="1" dirty="0">
                <a:latin typeface="Open Sans" panose="020B0606030504020204" pitchFamily="34" charset="0"/>
                <a:ea typeface="Open Sans" panose="020B0606030504020204" pitchFamily="34" charset="0"/>
                <a:cs typeface="Open Sans" panose="020B0606030504020204" pitchFamily="34" charset="0"/>
              </a:rPr>
              <a:t>tertiary</a:t>
            </a:r>
            <a:r>
              <a:rPr lang="en-US" sz="1600" dirty="0">
                <a:latin typeface="Open Sans" panose="020B0606030504020204" pitchFamily="34" charset="0"/>
                <a:ea typeface="Open Sans" panose="020B0606030504020204" pitchFamily="34" charset="0"/>
                <a:cs typeface="Open Sans" panose="020B0606030504020204" pitchFamily="34" charset="0"/>
              </a:rPr>
              <a:t> (commerce, transport, administration), crafts and agriculture.</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Diversity of landscapes</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Canigou</a:t>
            </a:r>
            <a:r>
              <a:rPr lang="en-US" sz="1600" dirty="0">
                <a:latin typeface="Open Sans" panose="020B0606030504020204" pitchFamily="34" charset="0"/>
                <a:ea typeface="Open Sans" panose="020B0606030504020204" pitchFamily="34" charset="0"/>
                <a:cs typeface="Open Sans" panose="020B0606030504020204" pitchFamily="34" charset="0"/>
              </a:rPr>
              <a:t> foothills, plain, forests, vineyards, olive trees and fruit trees.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a:t>
            </a:r>
            <a:r>
              <a:rPr lang="en-US" sz="1600" dirty="0" err="1">
                <a:latin typeface="Open Sans" panose="020B0606030504020204" pitchFamily="34" charset="0"/>
                <a:ea typeface="Open Sans" panose="020B0606030504020204" pitchFamily="34" charset="0"/>
                <a:cs typeface="Open Sans" panose="020B0606030504020204" pitchFamily="34" charset="0"/>
              </a:rPr>
              <a:t>Aspres</a:t>
            </a:r>
            <a:r>
              <a:rPr lang="en-US" sz="1600" dirty="0">
                <a:latin typeface="Open Sans" panose="020B0606030504020204" pitchFamily="34" charset="0"/>
                <a:ea typeface="Open Sans" panose="020B0606030504020204" pitchFamily="34" charset="0"/>
                <a:cs typeface="Open Sans" panose="020B0606030504020204" pitchFamily="34" charset="0"/>
              </a:rPr>
              <a:t> not necessarily known “alone” but associated with the South of France destination.</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Mainly </a:t>
            </a:r>
            <a:r>
              <a:rPr lang="en-US" sz="1600" b="1" dirty="0">
                <a:latin typeface="Open Sans" panose="020B0606030504020204" pitchFamily="34" charset="0"/>
                <a:ea typeface="Open Sans" panose="020B0606030504020204" pitchFamily="34" charset="0"/>
                <a:cs typeface="Open Sans" panose="020B0606030504020204" pitchFamily="34" charset="0"/>
              </a:rPr>
              <a:t>one-day destination.</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Tourism</a:t>
            </a:r>
            <a:r>
              <a:rPr lang="en-US" sz="1600" dirty="0">
                <a:latin typeface="Open Sans" panose="020B0606030504020204" pitchFamily="34" charset="0"/>
                <a:ea typeface="Open Sans" panose="020B0606030504020204" pitchFamily="34" charset="0"/>
                <a:cs typeface="Open Sans" panose="020B0606030504020204" pitchFamily="34" charset="0"/>
              </a:rPr>
              <a:t> boom over the last 10 years.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Significant growth in tourist accommodation capacity and its quality and overnight stays over the past decade.</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Main tourist offer</a:t>
            </a:r>
            <a:r>
              <a:rPr lang="en-US" sz="1600" dirty="0">
                <a:latin typeface="Open Sans" panose="020B0606030504020204" pitchFamily="34" charset="0"/>
                <a:ea typeface="Open Sans" panose="020B0606030504020204" pitchFamily="34" charset="0"/>
                <a:cs typeface="Open Sans" panose="020B0606030504020204" pitchFamily="34" charset="0"/>
              </a:rPr>
              <a:t>: the natural, architectural and cultural heritage but also wine tourism and gastronomy, holidays in the countryside as associated by tourists.</a:t>
            </a:r>
          </a:p>
        </p:txBody>
      </p:sp>
      <p:grpSp>
        <p:nvGrpSpPr>
          <p:cNvPr id="2" name="Group 1">
            <a:extLst>
              <a:ext uri="{FF2B5EF4-FFF2-40B4-BE49-F238E27FC236}">
                <a16:creationId xmlns:a16="http://schemas.microsoft.com/office/drawing/2014/main" id="{2949CDB6-C4B4-3D7E-5297-984D0DA36588}"/>
              </a:ext>
            </a:extLst>
          </p:cNvPr>
          <p:cNvGrpSpPr>
            <a:grpSpLocks noChangeAspect="1"/>
          </p:cNvGrpSpPr>
          <p:nvPr/>
        </p:nvGrpSpPr>
        <p:grpSpPr>
          <a:xfrm>
            <a:off x="7706145" y="1812366"/>
            <a:ext cx="4472467" cy="4824236"/>
            <a:chOff x="6609510" y="320970"/>
            <a:chExt cx="5582490" cy="6021564"/>
          </a:xfrm>
        </p:grpSpPr>
        <p:pic>
          <p:nvPicPr>
            <p:cNvPr id="4" name="Google Shape;43;p2">
              <a:extLst>
                <a:ext uri="{FF2B5EF4-FFF2-40B4-BE49-F238E27FC236}">
                  <a16:creationId xmlns:a16="http://schemas.microsoft.com/office/drawing/2014/main" id="{551DD6BA-A643-55F7-954B-7DC1DDF5A700}"/>
                </a:ext>
              </a:extLst>
            </p:cNvPr>
            <p:cNvPicPr>
              <a:picLocks noChangeAspect="1"/>
            </p:cNvPicPr>
            <p:nvPr/>
          </p:nvPicPr>
          <p:blipFill rotWithShape="1">
            <a:blip r:embed="rId4">
              <a:alphaModFix/>
            </a:blip>
            <a:srcRect/>
            <a:stretch/>
          </p:blipFill>
          <p:spPr>
            <a:xfrm>
              <a:off x="6609510" y="320970"/>
              <a:ext cx="5582490" cy="6021564"/>
            </a:xfrm>
            <a:prstGeom prst="rect">
              <a:avLst/>
            </a:prstGeom>
            <a:noFill/>
            <a:ln>
              <a:noFill/>
            </a:ln>
          </p:spPr>
        </p:pic>
        <p:sp>
          <p:nvSpPr>
            <p:cNvPr id="10" name="Google Shape;45;p2">
              <a:extLst>
                <a:ext uri="{FF2B5EF4-FFF2-40B4-BE49-F238E27FC236}">
                  <a16:creationId xmlns:a16="http://schemas.microsoft.com/office/drawing/2014/main" id="{F731E747-58C2-F023-4071-B7D3FB28327F}"/>
                </a:ext>
              </a:extLst>
            </p:cNvPr>
            <p:cNvSpPr/>
            <p:nvPr/>
          </p:nvSpPr>
          <p:spPr>
            <a:xfrm>
              <a:off x="8241176" y="4699767"/>
              <a:ext cx="228600" cy="2286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8" name="Google Shape;48;p2">
            <a:extLst>
              <a:ext uri="{FF2B5EF4-FFF2-40B4-BE49-F238E27FC236}">
                <a16:creationId xmlns:a16="http://schemas.microsoft.com/office/drawing/2014/main" id="{17D6F5A8-3042-B47D-5EA1-7944CEECB3E6}"/>
              </a:ext>
            </a:extLst>
          </p:cNvPr>
          <p:cNvCxnSpPr>
            <a:cxnSpLocks/>
          </p:cNvCxnSpPr>
          <p:nvPr/>
        </p:nvCxnSpPr>
        <p:spPr>
          <a:xfrm flipH="1" flipV="1">
            <a:off x="8772525" y="1924050"/>
            <a:ext cx="332417" cy="3442489"/>
          </a:xfrm>
          <a:prstGeom prst="straightConnector1">
            <a:avLst/>
          </a:prstGeom>
          <a:noFill/>
          <a:ln w="28575" cap="flat" cmpd="sng">
            <a:solidFill>
              <a:schemeClr val="accent1"/>
            </a:solidFill>
            <a:prstDash val="solid"/>
            <a:miter lim="800000"/>
            <a:headEnd type="none" w="sm" len="sm"/>
            <a:tailEnd type="stealth" w="med" len="med"/>
          </a:ln>
        </p:spPr>
      </p:cxnSp>
    </p:spTree>
    <p:extLst>
      <p:ext uri="{BB962C8B-B14F-4D97-AF65-F5344CB8AC3E}">
        <p14:creationId xmlns:p14="http://schemas.microsoft.com/office/powerpoint/2010/main" val="2572135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149273" cy="838866"/>
          </a:xfrm>
        </p:spPr>
        <p:txBody>
          <a:bodyPr>
            <a:noAutofit/>
          </a:bodyPr>
          <a:lstStyle/>
          <a:p>
            <a:pPr algn="l"/>
            <a:r>
              <a:rPr lang="en-US" sz="3600" b="1" dirty="0" err="1">
                <a:ea typeface="Open Sans" panose="020B0606030504020204" pitchFamily="34" charset="0"/>
                <a:cs typeface="Open Sans" panose="020B0606030504020204" pitchFamily="34" charset="0"/>
              </a:rPr>
              <a:t>Aspres-Thuir</a:t>
            </a:r>
            <a:r>
              <a:rPr lang="en-US" sz="3600" b="1" dirty="0">
                <a:ea typeface="Open Sans" panose="020B0606030504020204" pitchFamily="34" charset="0"/>
                <a:cs typeface="Open Sans" panose="020B0606030504020204" pitchFamily="34" charset="0"/>
              </a:rPr>
              <a:t>, France</a:t>
            </a:r>
          </a:p>
        </p:txBody>
      </p:sp>
      <p:graphicFrame>
        <p:nvGraphicFramePr>
          <p:cNvPr id="5" name="Diagram 4">
            <a:extLst>
              <a:ext uri="{FF2B5EF4-FFF2-40B4-BE49-F238E27FC236}">
                <a16:creationId xmlns:a16="http://schemas.microsoft.com/office/drawing/2014/main" id="{0C38D8D5-D398-56D1-561A-935925F22461}"/>
              </a:ext>
            </a:extLst>
          </p:cNvPr>
          <p:cNvGraphicFramePr/>
          <p:nvPr>
            <p:extLst>
              <p:ext uri="{D42A27DB-BD31-4B8C-83A1-F6EECF244321}">
                <p14:modId xmlns:p14="http://schemas.microsoft.com/office/powerpoint/2010/main" val="1371149423"/>
              </p:ext>
            </p:extLst>
          </p:nvPr>
        </p:nvGraphicFramePr>
        <p:xfrm>
          <a:off x="441994" y="1672293"/>
          <a:ext cx="4198246" cy="4114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55D1E1E4-E99A-B343-8163-464BEE13C14D}"/>
              </a:ext>
            </a:extLst>
          </p:cNvPr>
          <p:cNvGraphicFramePr/>
          <p:nvPr>
            <p:extLst>
              <p:ext uri="{D42A27DB-BD31-4B8C-83A1-F6EECF244321}">
                <p14:modId xmlns:p14="http://schemas.microsoft.com/office/powerpoint/2010/main" val="456847076"/>
              </p:ext>
            </p:extLst>
          </p:nvPr>
        </p:nvGraphicFramePr>
        <p:xfrm>
          <a:off x="4107975" y="1392515"/>
          <a:ext cx="7833101" cy="48854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86420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1E44C1C-6B7B-8C89-7B83-46022AE0E612}"/>
              </a:ext>
            </a:extLst>
          </p:cNvPr>
          <p:cNvGrpSpPr/>
          <p:nvPr/>
        </p:nvGrpSpPr>
        <p:grpSpPr>
          <a:xfrm>
            <a:off x="6888481" y="1189736"/>
            <a:ext cx="5294554" cy="5289081"/>
            <a:chOff x="5797843" y="395103"/>
            <a:chExt cx="6385191" cy="6229719"/>
          </a:xfrm>
        </p:grpSpPr>
        <p:pic>
          <p:nvPicPr>
            <p:cNvPr id="5" name="Picture 4" descr="A map of europe with grey and white colors">
              <a:extLst>
                <a:ext uri="{FF2B5EF4-FFF2-40B4-BE49-F238E27FC236}">
                  <a16:creationId xmlns:a16="http://schemas.microsoft.com/office/drawing/2014/main" id="{E5487CE1-5110-F122-99D1-A0C8600D6953}"/>
                </a:ext>
              </a:extLst>
            </p:cNvPr>
            <p:cNvPicPr>
              <a:picLocks noChangeAspect="1"/>
            </p:cNvPicPr>
            <p:nvPr/>
          </p:nvPicPr>
          <p:blipFill>
            <a:blip r:embed="rId2"/>
            <a:stretch>
              <a:fillRect/>
            </a:stretch>
          </p:blipFill>
          <p:spPr>
            <a:xfrm>
              <a:off x="5797843" y="395103"/>
              <a:ext cx="6385191" cy="6229719"/>
            </a:xfrm>
            <a:prstGeom prst="rect">
              <a:avLst/>
            </a:prstGeom>
          </p:spPr>
        </p:pic>
        <p:pic>
          <p:nvPicPr>
            <p:cNvPr id="6" name="Graphic 5">
              <a:extLst>
                <a:ext uri="{FF2B5EF4-FFF2-40B4-BE49-F238E27FC236}">
                  <a16:creationId xmlns:a16="http://schemas.microsoft.com/office/drawing/2014/main" id="{D27F64D2-76FD-1C83-A0F1-F867FC05C0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9973" y="4660912"/>
              <a:ext cx="311045" cy="469394"/>
            </a:xfrm>
            <a:prstGeom prst="rect">
              <a:avLst/>
            </a:prstGeom>
          </p:spPr>
        </p:pic>
        <p:pic>
          <p:nvPicPr>
            <p:cNvPr id="7" name="Graphic 6">
              <a:extLst>
                <a:ext uri="{FF2B5EF4-FFF2-40B4-BE49-F238E27FC236}">
                  <a16:creationId xmlns:a16="http://schemas.microsoft.com/office/drawing/2014/main" id="{F314A374-BEFD-BA92-F011-26CDC95A95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14618" y="4377704"/>
              <a:ext cx="311044" cy="469394"/>
            </a:xfrm>
            <a:prstGeom prst="rect">
              <a:avLst/>
            </a:prstGeom>
          </p:spPr>
        </p:pic>
        <p:pic>
          <p:nvPicPr>
            <p:cNvPr id="10" name="Graphic 9">
              <a:extLst>
                <a:ext uri="{FF2B5EF4-FFF2-40B4-BE49-F238E27FC236}">
                  <a16:creationId xmlns:a16="http://schemas.microsoft.com/office/drawing/2014/main" id="{05EB6CB8-0651-64C6-3025-D34206786B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707" y="4426215"/>
              <a:ext cx="311044" cy="469394"/>
            </a:xfrm>
            <a:prstGeom prst="rect">
              <a:avLst/>
            </a:prstGeom>
          </p:spPr>
        </p:pic>
        <p:pic>
          <p:nvPicPr>
            <p:cNvPr id="12" name="Graphic 11">
              <a:extLst>
                <a:ext uri="{FF2B5EF4-FFF2-40B4-BE49-F238E27FC236}">
                  <a16:creationId xmlns:a16="http://schemas.microsoft.com/office/drawing/2014/main" id="{9A61A7DA-5A34-D525-91AF-ED7F8D90BF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0140" y="4018103"/>
              <a:ext cx="311044" cy="469394"/>
            </a:xfrm>
            <a:prstGeom prst="rect">
              <a:avLst/>
            </a:prstGeom>
          </p:spPr>
        </p:pic>
        <p:pic>
          <p:nvPicPr>
            <p:cNvPr id="15" name="Graphic 14">
              <a:extLst>
                <a:ext uri="{FF2B5EF4-FFF2-40B4-BE49-F238E27FC236}">
                  <a16:creationId xmlns:a16="http://schemas.microsoft.com/office/drawing/2014/main" id="{A2DAEE84-14B3-F0A0-4092-C96AA07BF7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5071" y="3440893"/>
              <a:ext cx="311044" cy="469394"/>
            </a:xfrm>
            <a:prstGeom prst="rect">
              <a:avLst/>
            </a:prstGeom>
          </p:spPr>
        </p:pic>
        <p:pic>
          <p:nvPicPr>
            <p:cNvPr id="16" name="Graphic 15">
              <a:extLst>
                <a:ext uri="{FF2B5EF4-FFF2-40B4-BE49-F238E27FC236}">
                  <a16:creationId xmlns:a16="http://schemas.microsoft.com/office/drawing/2014/main" id="{4C842CAD-FB24-BBA0-D5B2-76B4DAE5EF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76202" y="2876115"/>
              <a:ext cx="311044" cy="469394"/>
            </a:xfrm>
            <a:prstGeom prst="rect">
              <a:avLst/>
            </a:prstGeom>
          </p:spPr>
        </p:pic>
        <p:pic>
          <p:nvPicPr>
            <p:cNvPr id="17" name="Graphic 16">
              <a:extLst>
                <a:ext uri="{FF2B5EF4-FFF2-40B4-BE49-F238E27FC236}">
                  <a16:creationId xmlns:a16="http://schemas.microsoft.com/office/drawing/2014/main" id="{C53CB40F-3656-450E-E567-027716E162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9802" y="2298233"/>
              <a:ext cx="311044" cy="469394"/>
            </a:xfrm>
            <a:prstGeom prst="rect">
              <a:avLst/>
            </a:prstGeom>
          </p:spPr>
        </p:pic>
        <p:pic>
          <p:nvPicPr>
            <p:cNvPr id="20" name="Graphic 19">
              <a:extLst>
                <a:ext uri="{FF2B5EF4-FFF2-40B4-BE49-F238E27FC236}">
                  <a16:creationId xmlns:a16="http://schemas.microsoft.com/office/drawing/2014/main" id="{29115E24-9D7A-6AAC-D923-0AF5029547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94604" y="1966539"/>
              <a:ext cx="311044" cy="469394"/>
            </a:xfrm>
            <a:prstGeom prst="rect">
              <a:avLst/>
            </a:prstGeom>
          </p:spPr>
        </p:pic>
        <p:pic>
          <p:nvPicPr>
            <p:cNvPr id="21" name="Graphic 20">
              <a:extLst>
                <a:ext uri="{FF2B5EF4-FFF2-40B4-BE49-F238E27FC236}">
                  <a16:creationId xmlns:a16="http://schemas.microsoft.com/office/drawing/2014/main" id="{4948D01D-5867-CF8F-CF0E-23133C54D6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39350" y="5117292"/>
              <a:ext cx="311044" cy="469394"/>
            </a:xfrm>
            <a:prstGeom prst="rect">
              <a:avLst/>
            </a:prstGeom>
          </p:spPr>
        </p:pic>
      </p:grpSp>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252868" y="235026"/>
            <a:ext cx="8149273" cy="838866"/>
          </a:xfrm>
        </p:spPr>
        <p:txBody>
          <a:bodyPr>
            <a:noAutofit/>
          </a:bodyPr>
          <a:lstStyle/>
          <a:p>
            <a:pPr algn="l"/>
            <a:r>
              <a:rPr lang="en-GB" sz="3600" b="1" dirty="0">
                <a:ea typeface="Open Sans" panose="020B0606030504020204" pitchFamily="34" charset="0"/>
                <a:cs typeface="Open Sans" panose="020B0606030504020204" pitchFamily="34" charset="0"/>
              </a:rPr>
              <a:t>TAAS </a:t>
            </a:r>
            <a:r>
              <a:rPr lang="en-GB" sz="3600" b="1" dirty="0">
                <a:latin typeface="Open Sans" panose="020B0606030504020204" pitchFamily="34" charset="0"/>
                <a:ea typeface="Open Sans" panose="020B0606030504020204" pitchFamily="34" charset="0"/>
                <a:cs typeface="Open Sans" panose="020B0606030504020204" pitchFamily="34" charset="0"/>
              </a:rPr>
              <a:t>Overview</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0573E3DC-917C-7545-A4AA-C429D5514447}"/>
              </a:ext>
            </a:extLst>
          </p:cNvPr>
          <p:cNvSpPr/>
          <p:nvPr/>
        </p:nvSpPr>
        <p:spPr>
          <a:xfrm>
            <a:off x="252868" y="1449008"/>
            <a:ext cx="7669447" cy="4770537"/>
          </a:xfrm>
          <a:prstGeom prst="rect">
            <a:avLst/>
          </a:prstGeom>
        </p:spPr>
        <p:txBody>
          <a:bodyPr wrap="square">
            <a:spAutoFit/>
          </a:bodyPr>
          <a:lstStyle/>
          <a:p>
            <a:pPr algn="l"/>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The project consortium comprises nine areas:</a:t>
            </a:r>
          </a:p>
          <a:p>
            <a:pPr marL="285750" indent="-285750" algn="l">
              <a:buFont typeface="Arial" panose="020B0604020202020204" pitchFamily="34" charset="0"/>
              <a:buChar char="•"/>
            </a:pPr>
            <a:r>
              <a:rPr lang="en-US" sz="1600" b="0" i="0" dirty="0">
                <a:solidFill>
                  <a:srgbClr val="02A98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South Aegean Region</a:t>
            </a:r>
            <a:r>
              <a:rPr lang="en-US" sz="1600" b="0" i="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Greece</a:t>
            </a:r>
          </a:p>
          <a:p>
            <a:pPr marL="285750" indent="-285750" algn="l">
              <a:buFont typeface="Arial" panose="020B0604020202020204" pitchFamily="34" charset="0"/>
              <a:buChar char="•"/>
            </a:pP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Tampere, Finland (represented by </a:t>
            </a:r>
            <a:r>
              <a:rPr lang="en-US" sz="1600" dirty="0">
                <a:solidFill>
                  <a:srgbClr val="02A98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Visit Tampere Ltd</a:t>
            </a: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a:t>
            </a:r>
          </a:p>
          <a:p>
            <a:pPr marL="285750" indent="-285750" algn="l">
              <a:buFont typeface="Arial" panose="020B0604020202020204" pitchFamily="34" charset="0"/>
              <a:buChar char="•"/>
            </a:pPr>
            <a:r>
              <a:rPr lang="en-US" sz="1600" b="0" i="0" dirty="0" err="1">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Aspres</a:t>
            </a: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Community of Municipalities, France (represented by the </a:t>
            </a:r>
            <a:r>
              <a:rPr lang="en-US" sz="1600" dirty="0">
                <a:solidFill>
                  <a:srgbClr val="02A98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Inter-communal Tourist Office </a:t>
            </a:r>
            <a:r>
              <a:rPr lang="en-US" sz="1600" dirty="0" err="1">
                <a:solidFill>
                  <a:srgbClr val="02A98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Aspres-Thuir</a:t>
            </a: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a:t>
            </a:r>
          </a:p>
          <a:p>
            <a:pPr marL="285750" indent="-285750" algn="l">
              <a:buFont typeface="Arial" panose="020B0604020202020204" pitchFamily="34" charset="0"/>
              <a:buChar char="•"/>
            </a:pP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Ljubljana, Slovenia (represented by </a:t>
            </a:r>
            <a:r>
              <a:rPr lang="en-US" sz="1600" dirty="0">
                <a:solidFill>
                  <a:srgbClr val="02A98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Regional Development Agency of Ljubljana Urban Region</a:t>
            </a: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a:t>
            </a:r>
          </a:p>
          <a:p>
            <a:pPr marL="285750" indent="-285750" algn="l">
              <a:buFont typeface="Arial" panose="020B0604020202020204" pitchFamily="34" charset="0"/>
              <a:buChar char="•"/>
            </a:pPr>
            <a:r>
              <a:rPr lang="en-US" sz="1600" dirty="0">
                <a:solidFill>
                  <a:srgbClr val="02A98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City of Fano</a:t>
            </a: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Italy</a:t>
            </a:r>
          </a:p>
          <a:p>
            <a:pPr marL="285750" indent="-285750" algn="l">
              <a:buFont typeface="Arial" panose="020B0604020202020204" pitchFamily="34" charset="0"/>
              <a:buChar char="•"/>
            </a:pP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Donegal, Ireland (represented by the partner </a:t>
            </a:r>
            <a:r>
              <a:rPr lang="en-US" sz="1600" dirty="0">
                <a:solidFill>
                  <a:srgbClr val="02A98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Atlantic Technological University </a:t>
            </a: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and Donegal County Council as Associated Policy Authority)</a:t>
            </a:r>
          </a:p>
          <a:p>
            <a:pPr marL="285750" indent="-285750" algn="l">
              <a:buFont typeface="Arial" panose="020B0604020202020204" pitchFamily="34" charset="0"/>
              <a:buChar char="•"/>
            </a:pPr>
            <a:r>
              <a:rPr lang="en-US" sz="1600" dirty="0">
                <a:solidFill>
                  <a:srgbClr val="02A98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City of Stockholm</a:t>
            </a: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Sweden</a:t>
            </a:r>
          </a:p>
          <a:p>
            <a:pPr marL="285750" indent="-285750" algn="l">
              <a:buFont typeface="Arial" panose="020B0604020202020204" pitchFamily="34" charset="0"/>
              <a:buChar char="•"/>
            </a:pP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South Limburg, Netherlands (represented by the partner </a:t>
            </a:r>
            <a:r>
              <a:rPr lang="en-US" sz="1600" dirty="0">
                <a:solidFill>
                  <a:srgbClr val="02A98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Visit Zuid-Limburg</a:t>
            </a: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and Municipality Beekdaelen as Associated Policy Authority)</a:t>
            </a:r>
          </a:p>
          <a:p>
            <a:pPr marL="285750" indent="-285750" algn="l">
              <a:buFont typeface="Arial" panose="020B0604020202020204" pitchFamily="34" charset="0"/>
              <a:buChar char="•"/>
            </a:pPr>
            <a:r>
              <a:rPr lang="en-US" sz="1600" dirty="0">
                <a:solidFill>
                  <a:srgbClr val="02A98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Ungheni City Hall</a:t>
            </a: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Moldova</a:t>
            </a:r>
          </a:p>
          <a:p>
            <a:pPr algn="l"/>
            <a:b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b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These partners, all with a special interest in tourism transformation, are coordinated by the </a:t>
            </a:r>
            <a:r>
              <a:rPr lang="en-US" sz="1600" dirty="0">
                <a:solidFill>
                  <a:srgbClr val="02A98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Centre for Research and Technology Hellas / Hellenic Institute of Transport </a:t>
            </a:r>
            <a:r>
              <a:rPr lang="en-US"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(Greece). </a:t>
            </a:r>
            <a:endParaRPr lang="el-GR" sz="1600" b="0" i="0" dirty="0">
              <a:solidFill>
                <a:srgbClr val="333333"/>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algn="l"/>
            <a:endParaRPr lang="el-GR" sz="1600" dirty="0">
              <a:solidFill>
                <a:srgbClr val="33333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p:txBody>
      </p:sp>
      <p:grpSp>
        <p:nvGrpSpPr>
          <p:cNvPr id="27" name="Group 26">
            <a:extLst>
              <a:ext uri="{FF2B5EF4-FFF2-40B4-BE49-F238E27FC236}">
                <a16:creationId xmlns:a16="http://schemas.microsoft.com/office/drawing/2014/main" id="{9AEEB1E4-8CCA-6A12-6634-EBD736239829}"/>
              </a:ext>
            </a:extLst>
          </p:cNvPr>
          <p:cNvGrpSpPr/>
          <p:nvPr/>
        </p:nvGrpSpPr>
        <p:grpSpPr>
          <a:xfrm>
            <a:off x="8438238" y="1244437"/>
            <a:ext cx="3424283" cy="1201166"/>
            <a:chOff x="7172602" y="2295648"/>
            <a:chExt cx="3424283" cy="1201166"/>
          </a:xfrm>
        </p:grpSpPr>
        <p:pic>
          <p:nvPicPr>
            <p:cNvPr id="9" name="Graphic 8">
              <a:extLst>
                <a:ext uri="{FF2B5EF4-FFF2-40B4-BE49-F238E27FC236}">
                  <a16:creationId xmlns:a16="http://schemas.microsoft.com/office/drawing/2014/main" id="{5AEA0B49-CE3E-8242-A31B-5C2B8EF6BE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2602" y="2295648"/>
              <a:ext cx="2290579" cy="928870"/>
            </a:xfrm>
            <a:prstGeom prst="rect">
              <a:avLst/>
            </a:prstGeom>
          </p:spPr>
        </p:pic>
        <p:sp>
          <p:nvSpPr>
            <p:cNvPr id="11" name="TextBox 10">
              <a:extLst>
                <a:ext uri="{FF2B5EF4-FFF2-40B4-BE49-F238E27FC236}">
                  <a16:creationId xmlns:a16="http://schemas.microsoft.com/office/drawing/2014/main" id="{3092756D-D8E6-0F48-8409-920F3B1C42BE}"/>
                </a:ext>
              </a:extLst>
            </p:cNvPr>
            <p:cNvSpPr txBox="1"/>
            <p:nvPr/>
          </p:nvSpPr>
          <p:spPr>
            <a:xfrm>
              <a:off x="7338021" y="2516729"/>
              <a:ext cx="1959741" cy="461665"/>
            </a:xfrm>
            <a:prstGeom prst="rect">
              <a:avLst/>
            </a:prstGeom>
            <a:noFill/>
          </p:spPr>
          <p:txBody>
            <a:bodyPr wrap="square" rtlCol="0">
              <a:spAutoFit/>
            </a:bodyPr>
            <a:lstStyle/>
            <a:p>
              <a:pPr algn="r"/>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TAAS areas</a:t>
              </a:r>
              <a:endParaRPr lang="en-LU"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Graphic 12">
              <a:extLst>
                <a:ext uri="{FF2B5EF4-FFF2-40B4-BE49-F238E27FC236}">
                  <a16:creationId xmlns:a16="http://schemas.microsoft.com/office/drawing/2014/main" id="{C5A9181C-BDBC-A141-A699-12F03078DF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63181" y="2295648"/>
              <a:ext cx="1133704" cy="928870"/>
            </a:xfrm>
            <a:prstGeom prst="rect">
              <a:avLst/>
            </a:prstGeom>
          </p:spPr>
        </p:pic>
        <p:sp>
          <p:nvSpPr>
            <p:cNvPr id="14" name="Rectangle 13">
              <a:extLst>
                <a:ext uri="{FF2B5EF4-FFF2-40B4-BE49-F238E27FC236}">
                  <a16:creationId xmlns:a16="http://schemas.microsoft.com/office/drawing/2014/main" id="{C357000B-A83F-1F40-A542-4A9D18B7EA3C}"/>
                </a:ext>
              </a:extLst>
            </p:cNvPr>
            <p:cNvSpPr/>
            <p:nvPr/>
          </p:nvSpPr>
          <p:spPr>
            <a:xfrm>
              <a:off x="9709404" y="2453483"/>
              <a:ext cx="684803" cy="600164"/>
            </a:xfrm>
            <a:prstGeom prst="rect">
              <a:avLst/>
            </a:prstGeom>
          </p:spPr>
          <p:txBody>
            <a:bodyPr wrap="none">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a:p>
              <a:pPr algn="ctr"/>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partners</a:t>
              </a:r>
              <a:endPar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Graphic 7">
              <a:extLst>
                <a:ext uri="{FF2B5EF4-FFF2-40B4-BE49-F238E27FC236}">
                  <a16:creationId xmlns:a16="http://schemas.microsoft.com/office/drawing/2014/main" id="{CF0167EF-0426-93B8-76CA-1C8F250A48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flipV="1">
              <a:off x="9317525" y="3215827"/>
              <a:ext cx="276225" cy="285750"/>
            </a:xfrm>
            <a:prstGeom prst="rect">
              <a:avLst/>
            </a:prstGeom>
          </p:spPr>
        </p:pic>
      </p:grpSp>
      <p:pic>
        <p:nvPicPr>
          <p:cNvPr id="2" name="Graphic 1">
            <a:extLst>
              <a:ext uri="{FF2B5EF4-FFF2-40B4-BE49-F238E27FC236}">
                <a16:creationId xmlns:a16="http://schemas.microsoft.com/office/drawing/2014/main" id="{2CD2A578-BB4F-BEC0-8412-8FFADE4328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55938" y="4149682"/>
            <a:ext cx="252625" cy="398519"/>
          </a:xfrm>
          <a:prstGeom prst="rect">
            <a:avLst/>
          </a:prstGeom>
        </p:spPr>
      </p:pic>
    </p:spTree>
    <p:extLst>
      <p:ext uri="{BB962C8B-B14F-4D97-AF65-F5344CB8AC3E}">
        <p14:creationId xmlns:p14="http://schemas.microsoft.com/office/powerpoint/2010/main" val="1525459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975939" cy="838866"/>
          </a:xfrm>
        </p:spPr>
        <p:txBody>
          <a:bodyPr>
            <a:noAutofit/>
          </a:bodyPr>
          <a:lstStyle/>
          <a:p>
            <a:pPr algn="l"/>
            <a:r>
              <a:rPr lang="en-US" sz="3600" b="1" dirty="0">
                <a:ea typeface="Open Sans" panose="020B0606030504020204" pitchFamily="34" charset="0"/>
                <a:cs typeface="Open Sans" panose="020B0606030504020204" pitchFamily="34" charset="0"/>
              </a:rPr>
              <a:t>Region of South Limburg, Netherlands</a:t>
            </a:r>
          </a:p>
        </p:txBody>
      </p:sp>
      <p:sp>
        <p:nvSpPr>
          <p:cNvPr id="19" name="Rectangle 18">
            <a:extLst>
              <a:ext uri="{FF2B5EF4-FFF2-40B4-BE49-F238E27FC236}">
                <a16:creationId xmlns:a16="http://schemas.microsoft.com/office/drawing/2014/main" id="{0573E3DC-917C-7545-A4AA-C429D5514447}"/>
              </a:ext>
            </a:extLst>
          </p:cNvPr>
          <p:cNvSpPr/>
          <p:nvPr/>
        </p:nvSpPr>
        <p:spPr>
          <a:xfrm>
            <a:off x="335434" y="1404093"/>
            <a:ext cx="7542036" cy="5201424"/>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Catchment Area Description</a:t>
            </a:r>
            <a:endParaRPr lang="en-US" sz="16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a:t>
            </a:r>
            <a:r>
              <a:rPr lang="en-US" sz="1600" b="1" dirty="0">
                <a:latin typeface="Open Sans" panose="020B0606030504020204" pitchFamily="34" charset="0"/>
                <a:ea typeface="Open Sans" panose="020B0606030504020204" pitchFamily="34" charset="0"/>
                <a:cs typeface="Open Sans" panose="020B0606030504020204" pitchFamily="34" charset="0"/>
              </a:rPr>
              <a:t>most southern destination </a:t>
            </a:r>
            <a:r>
              <a:rPr lang="en-US" sz="1600" dirty="0">
                <a:latin typeface="Open Sans" panose="020B0606030504020204" pitchFamily="34" charset="0"/>
                <a:ea typeface="Open Sans" panose="020B0606030504020204" pitchFamily="34" charset="0"/>
                <a:cs typeface="Open Sans" panose="020B0606030504020204" pitchFamily="34" charset="0"/>
              </a:rPr>
              <a:t>in the Netherlands.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Known for its </a:t>
            </a:r>
            <a:r>
              <a:rPr lang="en-US" sz="1600" b="1" dirty="0">
                <a:latin typeface="Open Sans" panose="020B0606030504020204" pitchFamily="34" charset="0"/>
                <a:ea typeface="Open Sans" panose="020B0606030504020204" pitchFamily="34" charset="0"/>
                <a:cs typeface="Open Sans" panose="020B0606030504020204" pitchFamily="34" charset="0"/>
              </a:rPr>
              <a:t>distinct landscape of hills</a:t>
            </a:r>
            <a:r>
              <a:rPr lang="en-US" sz="1600" dirty="0">
                <a:latin typeface="Open Sans" panose="020B0606030504020204" pitchFamily="34" charset="0"/>
                <a:ea typeface="Open Sans" panose="020B0606030504020204" pitchFamily="34" charset="0"/>
                <a:cs typeface="Open Sans" panose="020B0606030504020204" pitchFamily="34" charset="0"/>
              </a:rPr>
              <a:t>, which contrasts with the rest of the Netherlands,.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Influenced by </a:t>
            </a:r>
            <a:r>
              <a:rPr lang="en-US" sz="1600" b="1" dirty="0">
                <a:latin typeface="Open Sans" panose="020B0606030504020204" pitchFamily="34" charset="0"/>
                <a:ea typeface="Open Sans" panose="020B0606030504020204" pitchFamily="34" charset="0"/>
                <a:cs typeface="Open Sans" panose="020B0606030504020204" pitchFamily="34" charset="0"/>
              </a:rPr>
              <a:t>German and French cultures </a:t>
            </a:r>
            <a:r>
              <a:rPr lang="en-US" sz="1600" dirty="0">
                <a:latin typeface="Open Sans" panose="020B0606030504020204" pitchFamily="34" charset="0"/>
                <a:ea typeface="Open Sans" panose="020B0606030504020204" pitchFamily="34" charset="0"/>
                <a:cs typeface="Open Sans" panose="020B0606030504020204" pitchFamily="34" charset="0"/>
              </a:rPr>
              <a:t>due to its historical connections.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5 subregions (16 municipalities), each one with unique characteristics.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Distinct economic characteristics of each subregion, with tourism playing a significant role.</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a:t>
            </a:r>
            <a:r>
              <a:rPr lang="en-US" sz="1600" b="1" dirty="0">
                <a:latin typeface="Open Sans" panose="020B0606030504020204" pitchFamily="34" charset="0"/>
                <a:ea typeface="Open Sans" panose="020B0606030504020204" pitchFamily="34" charset="0"/>
                <a:cs typeface="Open Sans" panose="020B0606030504020204" pitchFamily="34" charset="0"/>
              </a:rPr>
              <a:t>oldest tourist destination in the Netherlands</a:t>
            </a:r>
            <a:r>
              <a:rPr lang="en-US" sz="1600" dirty="0">
                <a:latin typeface="Open Sans" panose="020B0606030504020204" pitchFamily="34" charset="0"/>
                <a:ea typeface="Open Sans" panose="020B0606030504020204" pitchFamily="34" charset="0"/>
                <a:cs typeface="Open Sans" panose="020B0606030504020204" pitchFamily="34" charset="0"/>
              </a:rPr>
              <a:t>, with tourism development beginning in 1853.</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Unique </a:t>
            </a:r>
            <a:r>
              <a:rPr lang="en-US" sz="1600" b="1" dirty="0">
                <a:latin typeface="Open Sans" panose="020B0606030504020204" pitchFamily="34" charset="0"/>
                <a:ea typeface="Open Sans" panose="020B0606030504020204" pitchFamily="34" charset="0"/>
                <a:cs typeface="Open Sans" panose="020B0606030504020204" pitchFamily="34" charset="0"/>
              </a:rPr>
              <a:t>tourist-recreational destination </a:t>
            </a:r>
            <a:r>
              <a:rPr lang="en-US" sz="1600" dirty="0">
                <a:latin typeface="Open Sans" panose="020B0606030504020204" pitchFamily="34" charset="0"/>
                <a:ea typeface="Open Sans" panose="020B0606030504020204" pitchFamily="34" charset="0"/>
                <a:cs typeface="Open Sans" panose="020B0606030504020204" pitchFamily="34" charset="0"/>
              </a:rPr>
              <a:t>due to its proximity to both urban and landscape top qualities.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tourist season is mainly </a:t>
            </a:r>
            <a:r>
              <a:rPr lang="en-US" sz="1600" b="1" dirty="0">
                <a:latin typeface="Open Sans" panose="020B0606030504020204" pitchFamily="34" charset="0"/>
                <a:ea typeface="Open Sans" panose="020B0606030504020204" pitchFamily="34" charset="0"/>
                <a:cs typeface="Open Sans" panose="020B0606030504020204" pitchFamily="34" charset="0"/>
              </a:rPr>
              <a:t>from April to September</a:t>
            </a:r>
            <a:r>
              <a:rPr lang="en-US" sz="1600" dirty="0">
                <a:latin typeface="Open Sans" panose="020B0606030504020204" pitchFamily="34" charset="0"/>
                <a:ea typeface="Open Sans" panose="020B0606030504020204" pitchFamily="34" charset="0"/>
                <a:cs typeface="Open Sans" panose="020B0606030504020204" pitchFamily="34" charset="0"/>
              </a:rPr>
              <a:t>, nowadays extended to year-round due to the realization of the Region as a Christmas Destination (Christmas markets) and wine region.</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Each subregion offering </a:t>
            </a:r>
            <a:r>
              <a:rPr lang="en-US" sz="1600" b="1" dirty="0">
                <a:latin typeface="Open Sans" panose="020B0606030504020204" pitchFamily="34" charset="0"/>
                <a:ea typeface="Open Sans" panose="020B0606030504020204" pitchFamily="34" charset="0"/>
                <a:cs typeface="Open Sans" panose="020B0606030504020204" pitchFamily="34" charset="0"/>
              </a:rPr>
              <a:t>unique tourism experiences </a:t>
            </a:r>
            <a:r>
              <a:rPr lang="en-US" sz="1600" dirty="0">
                <a:latin typeface="Open Sans" panose="020B0606030504020204" pitchFamily="34" charset="0"/>
                <a:ea typeface="Open Sans" panose="020B0606030504020204" pitchFamily="34" charset="0"/>
                <a:cs typeface="Open Sans" panose="020B0606030504020204" pitchFamily="34" charset="0"/>
              </a:rPr>
              <a:t>from natural landscapes and historical sites to modern attractions and vibrant city life, hiking and cycling, events.</a:t>
            </a:r>
          </a:p>
        </p:txBody>
      </p:sp>
      <p:grpSp>
        <p:nvGrpSpPr>
          <p:cNvPr id="2" name="Group 1">
            <a:extLst>
              <a:ext uri="{FF2B5EF4-FFF2-40B4-BE49-F238E27FC236}">
                <a16:creationId xmlns:a16="http://schemas.microsoft.com/office/drawing/2014/main" id="{2949CDB6-C4B4-3D7E-5297-984D0DA36588}"/>
              </a:ext>
            </a:extLst>
          </p:cNvPr>
          <p:cNvGrpSpPr>
            <a:grpSpLocks noChangeAspect="1"/>
          </p:cNvGrpSpPr>
          <p:nvPr/>
        </p:nvGrpSpPr>
        <p:grpSpPr>
          <a:xfrm>
            <a:off x="7706145" y="1812366"/>
            <a:ext cx="4472467" cy="4824236"/>
            <a:chOff x="6609510" y="320970"/>
            <a:chExt cx="5582490" cy="6021564"/>
          </a:xfrm>
        </p:grpSpPr>
        <p:pic>
          <p:nvPicPr>
            <p:cNvPr id="4" name="Google Shape;43;p2">
              <a:extLst>
                <a:ext uri="{FF2B5EF4-FFF2-40B4-BE49-F238E27FC236}">
                  <a16:creationId xmlns:a16="http://schemas.microsoft.com/office/drawing/2014/main" id="{551DD6BA-A643-55F7-954B-7DC1DDF5A700}"/>
                </a:ext>
              </a:extLst>
            </p:cNvPr>
            <p:cNvPicPr>
              <a:picLocks noChangeAspect="1"/>
            </p:cNvPicPr>
            <p:nvPr/>
          </p:nvPicPr>
          <p:blipFill rotWithShape="1">
            <a:blip r:embed="rId3">
              <a:alphaModFix/>
            </a:blip>
            <a:srcRect/>
            <a:stretch/>
          </p:blipFill>
          <p:spPr>
            <a:xfrm>
              <a:off x="6609510" y="320970"/>
              <a:ext cx="5582490" cy="6021564"/>
            </a:xfrm>
            <a:prstGeom prst="rect">
              <a:avLst/>
            </a:prstGeom>
            <a:noFill/>
            <a:ln>
              <a:noFill/>
            </a:ln>
          </p:spPr>
        </p:pic>
        <p:sp>
          <p:nvSpPr>
            <p:cNvPr id="10" name="Google Shape;45;p2">
              <a:extLst>
                <a:ext uri="{FF2B5EF4-FFF2-40B4-BE49-F238E27FC236}">
                  <a16:creationId xmlns:a16="http://schemas.microsoft.com/office/drawing/2014/main" id="{F731E747-58C2-F023-4071-B7D3FB28327F}"/>
                </a:ext>
              </a:extLst>
            </p:cNvPr>
            <p:cNvSpPr/>
            <p:nvPr/>
          </p:nvSpPr>
          <p:spPr>
            <a:xfrm>
              <a:off x="8718155" y="3490282"/>
              <a:ext cx="228600" cy="2286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5" name="object 5">
            <a:extLst>
              <a:ext uri="{FF2B5EF4-FFF2-40B4-BE49-F238E27FC236}">
                <a16:creationId xmlns:a16="http://schemas.microsoft.com/office/drawing/2014/main" id="{92227E5F-9413-66CA-1C82-5EB3D8474E71}"/>
              </a:ext>
            </a:extLst>
          </p:cNvPr>
          <p:cNvPicPr>
            <a:picLocks noChangeAspect="1"/>
          </p:cNvPicPr>
          <p:nvPr/>
        </p:nvPicPr>
        <p:blipFill>
          <a:blip r:embed="rId4" cstate="print"/>
          <a:stretch>
            <a:fillRect/>
          </a:stretch>
        </p:blipFill>
        <p:spPr>
          <a:xfrm>
            <a:off x="7799190" y="1273836"/>
            <a:ext cx="1687889" cy="1951381"/>
          </a:xfrm>
          <a:prstGeom prst="rect">
            <a:avLst/>
          </a:prstGeom>
        </p:spPr>
      </p:pic>
      <p:cxnSp>
        <p:nvCxnSpPr>
          <p:cNvPr id="8" name="Google Shape;48;p2">
            <a:extLst>
              <a:ext uri="{FF2B5EF4-FFF2-40B4-BE49-F238E27FC236}">
                <a16:creationId xmlns:a16="http://schemas.microsoft.com/office/drawing/2014/main" id="{17D6F5A8-3042-B47D-5EA1-7944CEECB3E6}"/>
              </a:ext>
            </a:extLst>
          </p:cNvPr>
          <p:cNvCxnSpPr>
            <a:cxnSpLocks/>
          </p:cNvCxnSpPr>
          <p:nvPr/>
        </p:nvCxnSpPr>
        <p:spPr>
          <a:xfrm flipH="1" flipV="1">
            <a:off x="8947792" y="2910372"/>
            <a:ext cx="491908" cy="1425036"/>
          </a:xfrm>
          <a:prstGeom prst="straightConnector1">
            <a:avLst/>
          </a:prstGeom>
          <a:noFill/>
          <a:ln w="28575" cap="flat" cmpd="sng">
            <a:solidFill>
              <a:schemeClr val="accent1"/>
            </a:solidFill>
            <a:prstDash val="solid"/>
            <a:miter lim="800000"/>
            <a:headEnd type="none" w="sm" len="sm"/>
            <a:tailEnd type="stealth" w="med" len="med"/>
          </a:ln>
        </p:spPr>
      </p:cxnSp>
    </p:spTree>
    <p:extLst>
      <p:ext uri="{BB962C8B-B14F-4D97-AF65-F5344CB8AC3E}">
        <p14:creationId xmlns:p14="http://schemas.microsoft.com/office/powerpoint/2010/main" val="3893010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98E80-164B-D42A-507D-BCD90D98E091}"/>
              </a:ext>
            </a:extLst>
          </p:cNvPr>
          <p:cNvPicPr>
            <a:picLocks noChangeAspect="1"/>
          </p:cNvPicPr>
          <p:nvPr/>
        </p:nvPicPr>
        <p:blipFill>
          <a:blip r:embed="rId2"/>
          <a:stretch>
            <a:fillRect/>
          </a:stretch>
        </p:blipFill>
        <p:spPr>
          <a:xfrm>
            <a:off x="285401" y="165712"/>
            <a:ext cx="5810599" cy="324021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CCA9DD4-F544-397B-20C4-465F918A7538}"/>
              </a:ext>
            </a:extLst>
          </p:cNvPr>
          <p:cNvPicPr>
            <a:picLocks noChangeAspect="1"/>
          </p:cNvPicPr>
          <p:nvPr/>
        </p:nvPicPr>
        <p:blipFill>
          <a:blip r:embed="rId3"/>
          <a:stretch>
            <a:fillRect/>
          </a:stretch>
        </p:blipFill>
        <p:spPr>
          <a:xfrm>
            <a:off x="6200777" y="3405925"/>
            <a:ext cx="5810598" cy="3168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587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9194303" cy="838866"/>
          </a:xfrm>
        </p:spPr>
        <p:txBody>
          <a:bodyPr>
            <a:noAutofit/>
          </a:bodyPr>
          <a:lstStyle/>
          <a:p>
            <a:pPr algn="l"/>
            <a:r>
              <a:rPr lang="en-US" sz="3600" b="1" dirty="0">
                <a:ea typeface="Open Sans" panose="020B0606030504020204" pitchFamily="34" charset="0"/>
                <a:cs typeface="Open Sans" panose="020B0606030504020204" pitchFamily="34" charset="0"/>
              </a:rPr>
              <a:t>Region of South Limburg, Netherlands</a:t>
            </a:r>
          </a:p>
        </p:txBody>
      </p:sp>
      <p:graphicFrame>
        <p:nvGraphicFramePr>
          <p:cNvPr id="7" name="Diagram 6">
            <a:extLst>
              <a:ext uri="{FF2B5EF4-FFF2-40B4-BE49-F238E27FC236}">
                <a16:creationId xmlns:a16="http://schemas.microsoft.com/office/drawing/2014/main" id="{5495D4A3-77FE-334D-1B0B-2842D60FFE14}"/>
              </a:ext>
            </a:extLst>
          </p:cNvPr>
          <p:cNvGraphicFramePr/>
          <p:nvPr>
            <p:extLst>
              <p:ext uri="{D42A27DB-BD31-4B8C-83A1-F6EECF244321}">
                <p14:modId xmlns:p14="http://schemas.microsoft.com/office/powerpoint/2010/main" val="1288161144"/>
              </p:ext>
            </p:extLst>
          </p:nvPr>
        </p:nvGraphicFramePr>
        <p:xfrm>
          <a:off x="155390" y="1488487"/>
          <a:ext cx="6136228" cy="5069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4C51F6A2-1C2D-C9C1-A729-4FFF47786023}"/>
              </a:ext>
            </a:extLst>
          </p:cNvPr>
          <p:cNvGraphicFramePr/>
          <p:nvPr>
            <p:extLst>
              <p:ext uri="{D42A27DB-BD31-4B8C-83A1-F6EECF244321}">
                <p14:modId xmlns:p14="http://schemas.microsoft.com/office/powerpoint/2010/main" val="3107646453"/>
              </p:ext>
            </p:extLst>
          </p:nvPr>
        </p:nvGraphicFramePr>
        <p:xfrm>
          <a:off x="5963356" y="1276508"/>
          <a:ext cx="5832859" cy="52880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67508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975939" cy="838866"/>
          </a:xfrm>
        </p:spPr>
        <p:txBody>
          <a:bodyPr>
            <a:noAutofit/>
          </a:bodyPr>
          <a:lstStyle/>
          <a:p>
            <a:pPr algn="l"/>
            <a:r>
              <a:rPr lang="en-US" sz="3600" b="1" dirty="0">
                <a:ea typeface="Open Sans" panose="020B0606030504020204" pitchFamily="34" charset="0"/>
                <a:cs typeface="Open Sans" panose="020B0606030504020204" pitchFamily="34" charset="0"/>
              </a:rPr>
              <a:t>Tampere, Finland</a:t>
            </a:r>
          </a:p>
        </p:txBody>
      </p:sp>
      <p:sp>
        <p:nvSpPr>
          <p:cNvPr id="19" name="Rectangle 18">
            <a:extLst>
              <a:ext uri="{FF2B5EF4-FFF2-40B4-BE49-F238E27FC236}">
                <a16:creationId xmlns:a16="http://schemas.microsoft.com/office/drawing/2014/main" id="{0573E3DC-917C-7545-A4AA-C429D5514447}"/>
              </a:ext>
            </a:extLst>
          </p:cNvPr>
          <p:cNvSpPr/>
          <p:nvPr/>
        </p:nvSpPr>
        <p:spPr>
          <a:xfrm>
            <a:off x="335433" y="1404093"/>
            <a:ext cx="7065491" cy="5201424"/>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Catchment Area Description</a:t>
            </a:r>
            <a:endParaRPr lang="en-US" sz="16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Region in </a:t>
            </a:r>
            <a:r>
              <a:rPr lang="en-US" sz="1600" b="1" dirty="0">
                <a:latin typeface="Open Sans" panose="020B0606030504020204" pitchFamily="34" charset="0"/>
                <a:ea typeface="Open Sans" panose="020B0606030504020204" pitchFamily="34" charset="0"/>
                <a:cs typeface="Open Sans" panose="020B0606030504020204" pitchFamily="34" charset="0"/>
              </a:rPr>
              <a:t>Northern Europe</a:t>
            </a:r>
            <a:r>
              <a:rPr lang="en-US" sz="1600" dirty="0">
                <a:latin typeface="Open Sans" panose="020B0606030504020204" pitchFamily="34" charset="0"/>
                <a:ea typeface="Open Sans" panose="020B0606030504020204" pitchFamily="34" charset="0"/>
                <a:cs typeface="Open Sans" panose="020B0606030504020204" pitchFamily="34" charset="0"/>
              </a:rPr>
              <a:t>, Finland.</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Tampere Region: 19 municipalities.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Tampere City the </a:t>
            </a:r>
            <a:r>
              <a:rPr lang="en-US" sz="1600" b="1" dirty="0">
                <a:latin typeface="Open Sans" panose="020B0606030504020204" pitchFamily="34" charset="0"/>
                <a:ea typeface="Open Sans" panose="020B0606030504020204" pitchFamily="34" charset="0"/>
                <a:cs typeface="Open Sans" panose="020B0606030504020204" pitchFamily="34" charset="0"/>
              </a:rPr>
              <a:t>second largest city in Finland</a:t>
            </a:r>
            <a:r>
              <a:rPr lang="en-US" sz="1600" dirty="0">
                <a:latin typeface="Open Sans" panose="020B0606030504020204" pitchFamily="34" charset="0"/>
                <a:ea typeface="Open Sans" panose="020B0606030504020204" pitchFamily="34" charset="0"/>
                <a:cs typeface="Open Sans" panose="020B0606030504020204" pitchFamily="34" charset="0"/>
              </a:rPr>
              <a:t>, functional entity in a compact size.</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Home to multidisciplinary and </a:t>
            </a:r>
            <a:r>
              <a:rPr lang="en-US" sz="1600" b="1" dirty="0">
                <a:latin typeface="Open Sans" panose="020B0606030504020204" pitchFamily="34" charset="0"/>
                <a:ea typeface="Open Sans" panose="020B0606030504020204" pitchFamily="34" charset="0"/>
                <a:cs typeface="Open Sans" panose="020B0606030504020204" pitchFamily="34" charset="0"/>
              </a:rPr>
              <a:t>new technological expertise </a:t>
            </a:r>
            <a:r>
              <a:rPr lang="en-US" sz="1600" dirty="0">
                <a:latin typeface="Open Sans" panose="020B0606030504020204" pitchFamily="34" charset="0"/>
                <a:ea typeface="Open Sans" panose="020B0606030504020204" pitchFamily="34" charset="0"/>
                <a:cs typeface="Open Sans" panose="020B0606030504020204" pitchFamily="34" charset="0"/>
              </a:rPr>
              <a:t>in multiple fields.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Low unemployment rate, 40% of the population have a higher education degree.</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Tampere City the leading destination.</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Internationally Tampere and its region is not that well known, mostly domestic tourism.</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High season: </a:t>
            </a:r>
            <a:r>
              <a:rPr lang="en-US" sz="1600" b="1" dirty="0">
                <a:latin typeface="Open Sans" panose="020B0606030504020204" pitchFamily="34" charset="0"/>
                <a:ea typeface="Open Sans" panose="020B0606030504020204" pitchFamily="34" charset="0"/>
                <a:cs typeface="Open Sans" panose="020B0606030504020204" pitchFamily="34" charset="0"/>
              </a:rPr>
              <a:t>Summer months.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Attractions: Events (sports, concerts, theatre), Amusement park and various museums, Sauna culture (Sauna Capital of the World, over 50 public saunas), lake and nature travel and bicycle travel are on the rise.</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Tampere aims to be </a:t>
            </a:r>
            <a:r>
              <a:rPr lang="en-US" sz="1600" b="1" dirty="0">
                <a:latin typeface="Open Sans" panose="020B0606030504020204" pitchFamily="34" charset="0"/>
                <a:ea typeface="Open Sans" panose="020B0606030504020204" pitchFamily="34" charset="0"/>
                <a:cs typeface="Open Sans" panose="020B0606030504020204" pitchFamily="34" charset="0"/>
              </a:rPr>
              <a:t>Climate Neutral in 2030 </a:t>
            </a:r>
            <a:r>
              <a:rPr lang="en-US" sz="1600" dirty="0">
                <a:latin typeface="Open Sans" panose="020B0606030504020204" pitchFamily="34" charset="0"/>
                <a:ea typeface="Open Sans" panose="020B0606030504020204" pitchFamily="34" charset="0"/>
                <a:cs typeface="Open Sans" panose="020B0606030504020204" pitchFamily="34" charset="0"/>
              </a:rPr>
              <a:t>– one of the EU’s 100 Mission Cities - tourism industry as a forerunner of this development. </a:t>
            </a:r>
          </a:p>
        </p:txBody>
      </p:sp>
      <p:grpSp>
        <p:nvGrpSpPr>
          <p:cNvPr id="2" name="Group 1">
            <a:extLst>
              <a:ext uri="{FF2B5EF4-FFF2-40B4-BE49-F238E27FC236}">
                <a16:creationId xmlns:a16="http://schemas.microsoft.com/office/drawing/2014/main" id="{2949CDB6-C4B4-3D7E-5297-984D0DA36588}"/>
              </a:ext>
            </a:extLst>
          </p:cNvPr>
          <p:cNvGrpSpPr>
            <a:grpSpLocks noChangeAspect="1"/>
          </p:cNvGrpSpPr>
          <p:nvPr/>
        </p:nvGrpSpPr>
        <p:grpSpPr>
          <a:xfrm>
            <a:off x="7706145" y="1812366"/>
            <a:ext cx="4472467" cy="4824236"/>
            <a:chOff x="6609510" y="320970"/>
            <a:chExt cx="5582490" cy="6021564"/>
          </a:xfrm>
        </p:grpSpPr>
        <p:pic>
          <p:nvPicPr>
            <p:cNvPr id="4" name="Google Shape;43;p2">
              <a:extLst>
                <a:ext uri="{FF2B5EF4-FFF2-40B4-BE49-F238E27FC236}">
                  <a16:creationId xmlns:a16="http://schemas.microsoft.com/office/drawing/2014/main" id="{551DD6BA-A643-55F7-954B-7DC1DDF5A700}"/>
                </a:ext>
              </a:extLst>
            </p:cNvPr>
            <p:cNvPicPr>
              <a:picLocks noChangeAspect="1"/>
            </p:cNvPicPr>
            <p:nvPr/>
          </p:nvPicPr>
          <p:blipFill rotWithShape="1">
            <a:blip r:embed="rId3">
              <a:alphaModFix/>
            </a:blip>
            <a:srcRect/>
            <a:stretch/>
          </p:blipFill>
          <p:spPr>
            <a:xfrm>
              <a:off x="6609510" y="320970"/>
              <a:ext cx="5582490" cy="6021564"/>
            </a:xfrm>
            <a:prstGeom prst="rect">
              <a:avLst/>
            </a:prstGeom>
            <a:noFill/>
            <a:ln>
              <a:noFill/>
            </a:ln>
          </p:spPr>
        </p:pic>
        <p:sp>
          <p:nvSpPr>
            <p:cNvPr id="10" name="Google Shape;45;p2">
              <a:extLst>
                <a:ext uri="{FF2B5EF4-FFF2-40B4-BE49-F238E27FC236}">
                  <a16:creationId xmlns:a16="http://schemas.microsoft.com/office/drawing/2014/main" id="{F731E747-58C2-F023-4071-B7D3FB28327F}"/>
                </a:ext>
              </a:extLst>
            </p:cNvPr>
            <p:cNvSpPr/>
            <p:nvPr/>
          </p:nvSpPr>
          <p:spPr>
            <a:xfrm>
              <a:off x="10506829" y="1820853"/>
              <a:ext cx="228600" cy="2286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252082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64;p12">
            <a:extLst>
              <a:ext uri="{FF2B5EF4-FFF2-40B4-BE49-F238E27FC236}">
                <a16:creationId xmlns:a16="http://schemas.microsoft.com/office/drawing/2014/main" id="{BC2F6A95-2C89-58DF-5D2E-77BEC67F5BAC}"/>
              </a:ext>
            </a:extLst>
          </p:cNvPr>
          <p:cNvPicPr>
            <a:picLocks noChangeAspect="1"/>
          </p:cNvPicPr>
          <p:nvPr/>
        </p:nvPicPr>
        <p:blipFill rotWithShape="1">
          <a:blip r:embed="rId2">
            <a:alphaModFix/>
          </a:blip>
          <a:srcRect/>
          <a:stretch/>
        </p:blipFill>
        <p:spPr>
          <a:xfrm>
            <a:off x="2501843" y="1407285"/>
            <a:ext cx="7188314" cy="4043429"/>
          </a:xfrm>
          <a:prstGeom prst="rect">
            <a:avLst/>
          </a:prstGeom>
          <a:ln>
            <a:noFill/>
          </a:ln>
          <a:effectLst>
            <a:outerShdw blurRad="292100" dist="139700" dir="2700000" algn="tl" rotWithShape="0">
              <a:srgbClr val="333333">
                <a:alpha val="65000"/>
              </a:srgbClr>
            </a:outerShdw>
          </a:effectLst>
        </p:spPr>
      </p:pic>
      <p:sp>
        <p:nvSpPr>
          <p:cNvPr id="5" name="Subtitle 2">
            <a:extLst>
              <a:ext uri="{FF2B5EF4-FFF2-40B4-BE49-F238E27FC236}">
                <a16:creationId xmlns:a16="http://schemas.microsoft.com/office/drawing/2014/main" id="{3100A715-AFD1-FAF5-332C-9CE93EB55A60}"/>
              </a:ext>
            </a:extLst>
          </p:cNvPr>
          <p:cNvSpPr>
            <a:spLocks noGrp="1"/>
          </p:cNvSpPr>
          <p:nvPr>
            <p:ph type="subTitle" idx="1"/>
          </p:nvPr>
        </p:nvSpPr>
        <p:spPr>
          <a:xfrm>
            <a:off x="864097" y="758365"/>
            <a:ext cx="8975939" cy="838866"/>
          </a:xfrm>
        </p:spPr>
        <p:txBody>
          <a:bodyPr>
            <a:noAutofit/>
          </a:bodyPr>
          <a:lstStyle/>
          <a:p>
            <a:pPr algn="l"/>
            <a:r>
              <a:rPr lang="en-US" sz="3600" b="1" dirty="0">
                <a:ea typeface="Open Sans" panose="020B0606030504020204" pitchFamily="34" charset="0"/>
                <a:cs typeface="Open Sans" panose="020B0606030504020204" pitchFamily="34" charset="0"/>
              </a:rPr>
              <a:t>Tampere, Finland</a:t>
            </a:r>
          </a:p>
        </p:txBody>
      </p:sp>
    </p:spTree>
    <p:extLst>
      <p:ext uri="{BB962C8B-B14F-4D97-AF65-F5344CB8AC3E}">
        <p14:creationId xmlns:p14="http://schemas.microsoft.com/office/powerpoint/2010/main" val="3568625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9194303" cy="838866"/>
          </a:xfrm>
        </p:spPr>
        <p:txBody>
          <a:bodyPr>
            <a:noAutofit/>
          </a:bodyPr>
          <a:lstStyle/>
          <a:p>
            <a:pPr algn="l"/>
            <a:r>
              <a:rPr lang="en-US" sz="3600" b="1" dirty="0">
                <a:ea typeface="Open Sans" panose="020B0606030504020204" pitchFamily="34" charset="0"/>
                <a:cs typeface="Open Sans" panose="020B0606030504020204" pitchFamily="34" charset="0"/>
              </a:rPr>
              <a:t>Tampere, Finland</a:t>
            </a:r>
          </a:p>
        </p:txBody>
      </p:sp>
      <p:graphicFrame>
        <p:nvGraphicFramePr>
          <p:cNvPr id="5" name="Diagram 4">
            <a:extLst>
              <a:ext uri="{FF2B5EF4-FFF2-40B4-BE49-F238E27FC236}">
                <a16:creationId xmlns:a16="http://schemas.microsoft.com/office/drawing/2014/main" id="{FA1F4B4F-37F7-B6E6-539D-5DE15C18354D}"/>
              </a:ext>
            </a:extLst>
          </p:cNvPr>
          <p:cNvGraphicFramePr/>
          <p:nvPr>
            <p:extLst>
              <p:ext uri="{D42A27DB-BD31-4B8C-83A1-F6EECF244321}">
                <p14:modId xmlns:p14="http://schemas.microsoft.com/office/powerpoint/2010/main" val="1092186485"/>
              </p:ext>
            </p:extLst>
          </p:nvPr>
        </p:nvGraphicFramePr>
        <p:xfrm>
          <a:off x="467353" y="1418490"/>
          <a:ext cx="5763424" cy="5158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150FD061-9EC5-7B7F-3247-168082741701}"/>
              </a:ext>
            </a:extLst>
          </p:cNvPr>
          <p:cNvGraphicFramePr/>
          <p:nvPr>
            <p:extLst>
              <p:ext uri="{D42A27DB-BD31-4B8C-83A1-F6EECF244321}">
                <p14:modId xmlns:p14="http://schemas.microsoft.com/office/powerpoint/2010/main" val="132441857"/>
              </p:ext>
            </p:extLst>
          </p:nvPr>
        </p:nvGraphicFramePr>
        <p:xfrm>
          <a:off x="5738766" y="1597231"/>
          <a:ext cx="5985881" cy="46581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34375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975939" cy="838866"/>
          </a:xfrm>
        </p:spPr>
        <p:txBody>
          <a:bodyPr>
            <a:noAutofit/>
          </a:bodyPr>
          <a:lstStyle/>
          <a:p>
            <a:pPr algn="l"/>
            <a:r>
              <a:rPr lang="en-US" sz="3600" b="1" dirty="0">
                <a:ea typeface="Open Sans" panose="020B0606030504020204" pitchFamily="34" charset="0"/>
                <a:cs typeface="Open Sans" panose="020B0606030504020204" pitchFamily="34" charset="0"/>
              </a:rPr>
              <a:t>City of Fano, Italy</a:t>
            </a:r>
          </a:p>
        </p:txBody>
      </p:sp>
      <p:sp>
        <p:nvSpPr>
          <p:cNvPr id="19" name="Rectangle 18">
            <a:extLst>
              <a:ext uri="{FF2B5EF4-FFF2-40B4-BE49-F238E27FC236}">
                <a16:creationId xmlns:a16="http://schemas.microsoft.com/office/drawing/2014/main" id="{0573E3DC-917C-7545-A4AA-C429D5514447}"/>
              </a:ext>
            </a:extLst>
          </p:cNvPr>
          <p:cNvSpPr/>
          <p:nvPr/>
        </p:nvSpPr>
        <p:spPr>
          <a:xfrm>
            <a:off x="335434" y="1404093"/>
            <a:ext cx="6963724" cy="3231654"/>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Catchment Area Description</a:t>
            </a:r>
            <a:endParaRPr lang="en-US" sz="16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3</a:t>
            </a:r>
            <a:r>
              <a:rPr lang="en-US" sz="1600" baseline="30000" dirty="0">
                <a:latin typeface="Open Sans" panose="020B0606030504020204" pitchFamily="34" charset="0"/>
                <a:ea typeface="Open Sans" panose="020B0606030504020204" pitchFamily="34" charset="0"/>
                <a:cs typeface="Open Sans" panose="020B0606030504020204" pitchFamily="34" charset="0"/>
              </a:rPr>
              <a:t>rd</a:t>
            </a:r>
            <a:r>
              <a:rPr lang="en-US" sz="1600" dirty="0">
                <a:latin typeface="Open Sans" panose="020B0606030504020204" pitchFamily="34" charset="0"/>
                <a:ea typeface="Open Sans" panose="020B0606030504020204" pitchFamily="34" charset="0"/>
                <a:cs typeface="Open Sans" panose="020B0606030504020204" pitchFamily="34" charset="0"/>
              </a:rPr>
              <a:t> most populated town in </a:t>
            </a:r>
            <a:r>
              <a:rPr lang="en-US" sz="1600" b="1" dirty="0">
                <a:latin typeface="Open Sans" panose="020B0606030504020204" pitchFamily="34" charset="0"/>
                <a:ea typeface="Open Sans" panose="020B0606030504020204" pitchFamily="34" charset="0"/>
                <a:cs typeface="Open Sans" panose="020B0606030504020204" pitchFamily="34" charset="0"/>
              </a:rPr>
              <a:t>Marche Region, Italy.</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Seaside Roman town.</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Identity Elements: fisheries and related cultural and traditional activities, beautiful inland with hills in front of the sea, extraordinary historical Roman heritage, seaside with sandy beaches and others with white stones.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Holds the </a:t>
            </a:r>
            <a:r>
              <a:rPr lang="en-US" sz="1600" b="1" dirty="0">
                <a:latin typeface="Open Sans" panose="020B0606030504020204" pitchFamily="34" charset="0"/>
                <a:ea typeface="Open Sans" panose="020B0606030504020204" pitchFamily="34" charset="0"/>
                <a:cs typeface="Open Sans" panose="020B0606030504020204" pitchFamily="34" charset="0"/>
              </a:rPr>
              <a:t>Blue Flag </a:t>
            </a:r>
            <a:r>
              <a:rPr lang="en-US" sz="1600" dirty="0">
                <a:latin typeface="Open Sans" panose="020B0606030504020204" pitchFamily="34" charset="0"/>
                <a:ea typeface="Open Sans" panose="020B0606030504020204" pitchFamily="34" charset="0"/>
                <a:cs typeface="Open Sans" panose="020B0606030504020204" pitchFamily="34" charset="0"/>
              </a:rPr>
              <a:t>for more than 20 years- criteria relating to sustainable management of the territory.</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Holds </a:t>
            </a:r>
            <a:r>
              <a:rPr lang="en-US" sz="1600" b="1" dirty="0">
                <a:latin typeface="Open Sans" panose="020B0606030504020204" pitchFamily="34" charset="0"/>
                <a:ea typeface="Open Sans" panose="020B0606030504020204" pitchFamily="34" charset="0"/>
                <a:cs typeface="Open Sans" panose="020B0606030504020204" pitchFamily="34" charset="0"/>
              </a:rPr>
              <a:t>Green Flag </a:t>
            </a:r>
            <a:r>
              <a:rPr lang="en-US" sz="1600" dirty="0">
                <a:latin typeface="Open Sans" panose="020B0606030504020204" pitchFamily="34" charset="0"/>
                <a:ea typeface="Open Sans" panose="020B0606030504020204" pitchFamily="34" charset="0"/>
                <a:cs typeface="Open Sans" panose="020B0606030504020204" pitchFamily="34" charset="0"/>
              </a:rPr>
              <a:t>from 2016- for beaches suitable for children and adolescents.</a:t>
            </a:r>
          </a:p>
        </p:txBody>
      </p:sp>
      <p:grpSp>
        <p:nvGrpSpPr>
          <p:cNvPr id="2" name="Group 1">
            <a:extLst>
              <a:ext uri="{FF2B5EF4-FFF2-40B4-BE49-F238E27FC236}">
                <a16:creationId xmlns:a16="http://schemas.microsoft.com/office/drawing/2014/main" id="{2949CDB6-C4B4-3D7E-5297-984D0DA36588}"/>
              </a:ext>
            </a:extLst>
          </p:cNvPr>
          <p:cNvGrpSpPr>
            <a:grpSpLocks noChangeAspect="1"/>
          </p:cNvGrpSpPr>
          <p:nvPr/>
        </p:nvGrpSpPr>
        <p:grpSpPr>
          <a:xfrm>
            <a:off x="7706145" y="1812366"/>
            <a:ext cx="4472467" cy="4824236"/>
            <a:chOff x="6609510" y="320970"/>
            <a:chExt cx="5582490" cy="6021564"/>
          </a:xfrm>
        </p:grpSpPr>
        <p:pic>
          <p:nvPicPr>
            <p:cNvPr id="4" name="Google Shape;43;p2">
              <a:extLst>
                <a:ext uri="{FF2B5EF4-FFF2-40B4-BE49-F238E27FC236}">
                  <a16:creationId xmlns:a16="http://schemas.microsoft.com/office/drawing/2014/main" id="{551DD6BA-A643-55F7-954B-7DC1DDF5A700}"/>
                </a:ext>
              </a:extLst>
            </p:cNvPr>
            <p:cNvPicPr>
              <a:picLocks noChangeAspect="1"/>
            </p:cNvPicPr>
            <p:nvPr/>
          </p:nvPicPr>
          <p:blipFill rotWithShape="1">
            <a:blip r:embed="rId3">
              <a:alphaModFix/>
            </a:blip>
            <a:srcRect/>
            <a:stretch/>
          </p:blipFill>
          <p:spPr>
            <a:xfrm>
              <a:off x="6609510" y="320970"/>
              <a:ext cx="5582490" cy="6021564"/>
            </a:xfrm>
            <a:prstGeom prst="rect">
              <a:avLst/>
            </a:prstGeom>
            <a:noFill/>
            <a:ln>
              <a:noFill/>
            </a:ln>
          </p:spPr>
        </p:pic>
        <p:sp>
          <p:nvSpPr>
            <p:cNvPr id="10" name="Google Shape;45;p2">
              <a:extLst>
                <a:ext uri="{FF2B5EF4-FFF2-40B4-BE49-F238E27FC236}">
                  <a16:creationId xmlns:a16="http://schemas.microsoft.com/office/drawing/2014/main" id="{F731E747-58C2-F023-4071-B7D3FB28327F}"/>
                </a:ext>
              </a:extLst>
            </p:cNvPr>
            <p:cNvSpPr/>
            <p:nvPr/>
          </p:nvSpPr>
          <p:spPr>
            <a:xfrm>
              <a:off x="9400754" y="4738726"/>
              <a:ext cx="228600" cy="2286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11" name="object 7">
            <a:extLst>
              <a:ext uri="{FF2B5EF4-FFF2-40B4-BE49-F238E27FC236}">
                <a16:creationId xmlns:a16="http://schemas.microsoft.com/office/drawing/2014/main" id="{AEF86520-1D3F-6AD9-557F-7B434FD93631}"/>
              </a:ext>
            </a:extLst>
          </p:cNvPr>
          <p:cNvPicPr>
            <a:picLocks noChangeAspect="1"/>
          </p:cNvPicPr>
          <p:nvPr/>
        </p:nvPicPr>
        <p:blipFill>
          <a:blip r:embed="rId4" cstate="print"/>
          <a:stretch>
            <a:fillRect/>
          </a:stretch>
        </p:blipFill>
        <p:spPr>
          <a:xfrm>
            <a:off x="7403900" y="221307"/>
            <a:ext cx="2331394" cy="2689859"/>
          </a:xfrm>
          <a:prstGeom prst="rect">
            <a:avLst/>
          </a:prstGeom>
          <a:ln>
            <a:noFill/>
          </a:ln>
          <a:effectLst>
            <a:outerShdw blurRad="292100" dist="139700" dir="2700000" algn="tl" rotWithShape="0">
              <a:srgbClr val="333333">
                <a:alpha val="65000"/>
              </a:srgbClr>
            </a:outerShdw>
          </a:effectLst>
        </p:spPr>
      </p:pic>
      <p:cxnSp>
        <p:nvCxnSpPr>
          <p:cNvPr id="5" name="Google Shape;48;p2">
            <a:extLst>
              <a:ext uri="{FF2B5EF4-FFF2-40B4-BE49-F238E27FC236}">
                <a16:creationId xmlns:a16="http://schemas.microsoft.com/office/drawing/2014/main" id="{2CFC2862-BC2E-F3D4-A7BF-61259B7B958F}"/>
              </a:ext>
            </a:extLst>
          </p:cNvPr>
          <p:cNvCxnSpPr>
            <a:cxnSpLocks/>
          </p:cNvCxnSpPr>
          <p:nvPr/>
        </p:nvCxnSpPr>
        <p:spPr>
          <a:xfrm flipH="1" flipV="1">
            <a:off x="9220200" y="2749529"/>
            <a:ext cx="761048" cy="2623674"/>
          </a:xfrm>
          <a:prstGeom prst="straightConnector1">
            <a:avLst/>
          </a:prstGeom>
          <a:noFill/>
          <a:ln w="28575" cap="flat" cmpd="sng">
            <a:solidFill>
              <a:schemeClr val="accent1"/>
            </a:solidFill>
            <a:prstDash val="solid"/>
            <a:miter lim="800000"/>
            <a:headEnd type="none" w="sm" len="sm"/>
            <a:tailEnd type="stealth" w="med" len="med"/>
          </a:ln>
        </p:spPr>
      </p:cxnSp>
    </p:spTree>
    <p:extLst>
      <p:ext uri="{BB962C8B-B14F-4D97-AF65-F5344CB8AC3E}">
        <p14:creationId xmlns:p14="http://schemas.microsoft.com/office/powerpoint/2010/main" val="1460146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2E9F8-637F-A6BB-E8FA-40DC640C7316}"/>
              </a:ext>
            </a:extLst>
          </p:cNvPr>
          <p:cNvPicPr>
            <a:picLocks noChangeAspect="1"/>
          </p:cNvPicPr>
          <p:nvPr/>
        </p:nvPicPr>
        <p:blipFill>
          <a:blip r:embed="rId2"/>
          <a:stretch>
            <a:fillRect/>
          </a:stretch>
        </p:blipFill>
        <p:spPr>
          <a:xfrm>
            <a:off x="2149949" y="2223386"/>
            <a:ext cx="7892102" cy="2411229"/>
          </a:xfrm>
          <a:prstGeom prst="rect">
            <a:avLst/>
          </a:prstGeom>
          <a:ln>
            <a:noFill/>
          </a:ln>
          <a:effectLst>
            <a:outerShdw blurRad="292100" dist="139700" dir="2700000" algn="tl" rotWithShape="0">
              <a:srgbClr val="333333">
                <a:alpha val="65000"/>
              </a:srgbClr>
            </a:outerShdw>
          </a:effectLst>
        </p:spPr>
      </p:pic>
      <p:sp>
        <p:nvSpPr>
          <p:cNvPr id="5" name="Subtitle 2">
            <a:extLst>
              <a:ext uri="{FF2B5EF4-FFF2-40B4-BE49-F238E27FC236}">
                <a16:creationId xmlns:a16="http://schemas.microsoft.com/office/drawing/2014/main" id="{E7EB1C2E-AC20-952A-A568-1E2B14D0D65B}"/>
              </a:ext>
            </a:extLst>
          </p:cNvPr>
          <p:cNvSpPr>
            <a:spLocks noGrp="1"/>
          </p:cNvSpPr>
          <p:nvPr>
            <p:ph type="subTitle" idx="1"/>
          </p:nvPr>
        </p:nvSpPr>
        <p:spPr>
          <a:xfrm>
            <a:off x="864097" y="758365"/>
            <a:ext cx="8975939" cy="838866"/>
          </a:xfrm>
        </p:spPr>
        <p:txBody>
          <a:bodyPr>
            <a:noAutofit/>
          </a:bodyPr>
          <a:lstStyle/>
          <a:p>
            <a:pPr algn="l"/>
            <a:r>
              <a:rPr lang="en-US" sz="3600" b="1" dirty="0">
                <a:ea typeface="Open Sans" panose="020B0606030504020204" pitchFamily="34" charset="0"/>
                <a:cs typeface="Open Sans" panose="020B0606030504020204" pitchFamily="34" charset="0"/>
              </a:rPr>
              <a:t>City of Fano, Italy</a:t>
            </a:r>
          </a:p>
        </p:txBody>
      </p:sp>
    </p:spTree>
    <p:extLst>
      <p:ext uri="{BB962C8B-B14F-4D97-AF65-F5344CB8AC3E}">
        <p14:creationId xmlns:p14="http://schemas.microsoft.com/office/powerpoint/2010/main" val="3606813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9194303" cy="838866"/>
          </a:xfrm>
        </p:spPr>
        <p:txBody>
          <a:bodyPr>
            <a:noAutofit/>
          </a:bodyPr>
          <a:lstStyle/>
          <a:p>
            <a:pPr algn="l"/>
            <a:r>
              <a:rPr lang="en-US" sz="3600" b="1" dirty="0">
                <a:ea typeface="Open Sans" panose="020B0606030504020204" pitchFamily="34" charset="0"/>
                <a:cs typeface="Open Sans" panose="020B0606030504020204" pitchFamily="34" charset="0"/>
              </a:rPr>
              <a:t>City of Fano, Italy</a:t>
            </a:r>
          </a:p>
        </p:txBody>
      </p:sp>
      <p:graphicFrame>
        <p:nvGraphicFramePr>
          <p:cNvPr id="7" name="Diagram 6">
            <a:extLst>
              <a:ext uri="{FF2B5EF4-FFF2-40B4-BE49-F238E27FC236}">
                <a16:creationId xmlns:a16="http://schemas.microsoft.com/office/drawing/2014/main" id="{E5C5F420-117E-9198-8D37-9EF84B24C1FB}"/>
              </a:ext>
            </a:extLst>
          </p:cNvPr>
          <p:cNvGraphicFramePr/>
          <p:nvPr>
            <p:extLst>
              <p:ext uri="{D42A27DB-BD31-4B8C-83A1-F6EECF244321}">
                <p14:modId xmlns:p14="http://schemas.microsoft.com/office/powerpoint/2010/main" val="307715325"/>
              </p:ext>
            </p:extLst>
          </p:nvPr>
        </p:nvGraphicFramePr>
        <p:xfrm>
          <a:off x="444871" y="2036137"/>
          <a:ext cx="5206259" cy="3016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D476398A-A472-F85F-EE25-4E44384D2C6C}"/>
              </a:ext>
            </a:extLst>
          </p:cNvPr>
          <p:cNvGraphicFramePr/>
          <p:nvPr>
            <p:extLst>
              <p:ext uri="{D42A27DB-BD31-4B8C-83A1-F6EECF244321}">
                <p14:modId xmlns:p14="http://schemas.microsoft.com/office/powerpoint/2010/main" val="225723984"/>
              </p:ext>
            </p:extLst>
          </p:nvPr>
        </p:nvGraphicFramePr>
        <p:xfrm>
          <a:off x="5538835" y="1177798"/>
          <a:ext cx="6320589" cy="51913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57258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0CE58F-7340-024C-A918-1CD58D840FE3}"/>
              </a:ext>
            </a:extLst>
          </p:cNvPr>
          <p:cNvSpPr/>
          <p:nvPr/>
        </p:nvSpPr>
        <p:spPr>
          <a:xfrm>
            <a:off x="1137998" y="1529185"/>
            <a:ext cx="10045195" cy="3799630"/>
          </a:xfrm>
          <a:prstGeom prst="rect">
            <a:avLst/>
          </a:prstGeom>
        </p:spPr>
        <p:txBody>
          <a:bodyPr wrap="square">
            <a:spAutoFit/>
          </a:bodyPr>
          <a:lstStyle/>
          <a:p>
            <a:pPr lvl="0" algn="ctr">
              <a:lnSpc>
                <a:spcPct val="120000"/>
              </a:lnSpc>
              <a:spcBef>
                <a:spcPts val="1200"/>
              </a:spcBef>
              <a:spcAft>
                <a:spcPts val="600"/>
              </a:spcAft>
            </a:pPr>
            <a:r>
              <a:rPr lang="en-US" sz="6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Project Tasks</a:t>
            </a:r>
            <a:r>
              <a:rPr lang="el-GR" sz="6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 </a:t>
            </a:r>
          </a:p>
          <a:p>
            <a:pPr lvl="0" algn="ctr">
              <a:lnSpc>
                <a:spcPct val="120000"/>
              </a:lnSpc>
              <a:spcBef>
                <a:spcPts val="1200"/>
              </a:spcBef>
              <a:spcAft>
                <a:spcPts val="600"/>
              </a:spcAft>
            </a:pPr>
            <a:r>
              <a:rPr lang="el-GR" sz="6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&amp;</a:t>
            </a:r>
          </a:p>
          <a:p>
            <a:pPr lvl="0" algn="ctr">
              <a:lnSpc>
                <a:spcPct val="120000"/>
              </a:lnSpc>
              <a:spcBef>
                <a:spcPts val="1200"/>
              </a:spcBef>
              <a:spcAft>
                <a:spcPts val="600"/>
              </a:spcAft>
            </a:pPr>
            <a:r>
              <a:rPr lang="en-US" sz="6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Actions Overview</a:t>
            </a:r>
            <a:endParaRPr lang="en-GB" sz="6000" b="1" i="1" dirty="0">
              <a:solidFill>
                <a:srgbClr val="02A98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3329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1E44C1C-6B7B-8C89-7B83-46022AE0E612}"/>
              </a:ext>
            </a:extLst>
          </p:cNvPr>
          <p:cNvGrpSpPr/>
          <p:nvPr/>
        </p:nvGrpSpPr>
        <p:grpSpPr>
          <a:xfrm>
            <a:off x="6887286" y="1185839"/>
            <a:ext cx="5294554" cy="5285232"/>
            <a:chOff x="5797843" y="395103"/>
            <a:chExt cx="6385191" cy="6229719"/>
          </a:xfrm>
        </p:grpSpPr>
        <p:pic>
          <p:nvPicPr>
            <p:cNvPr id="5" name="Picture 4" descr="A map of europe with grey and white colors">
              <a:extLst>
                <a:ext uri="{FF2B5EF4-FFF2-40B4-BE49-F238E27FC236}">
                  <a16:creationId xmlns:a16="http://schemas.microsoft.com/office/drawing/2014/main" id="{E5487CE1-5110-F122-99D1-A0C8600D6953}"/>
                </a:ext>
              </a:extLst>
            </p:cNvPr>
            <p:cNvPicPr>
              <a:picLocks noChangeAspect="1"/>
            </p:cNvPicPr>
            <p:nvPr/>
          </p:nvPicPr>
          <p:blipFill>
            <a:blip r:embed="rId2"/>
            <a:stretch>
              <a:fillRect/>
            </a:stretch>
          </p:blipFill>
          <p:spPr>
            <a:xfrm>
              <a:off x="5797843" y="395103"/>
              <a:ext cx="6385191" cy="6229719"/>
            </a:xfrm>
            <a:prstGeom prst="rect">
              <a:avLst/>
            </a:prstGeom>
          </p:spPr>
        </p:pic>
        <p:pic>
          <p:nvPicPr>
            <p:cNvPr id="6" name="Graphic 5">
              <a:extLst>
                <a:ext uri="{FF2B5EF4-FFF2-40B4-BE49-F238E27FC236}">
                  <a16:creationId xmlns:a16="http://schemas.microsoft.com/office/drawing/2014/main" id="{D27F64D2-76FD-1C83-A0F1-F867FC05C0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9973" y="4660912"/>
              <a:ext cx="311045" cy="469394"/>
            </a:xfrm>
            <a:prstGeom prst="rect">
              <a:avLst/>
            </a:prstGeom>
          </p:spPr>
        </p:pic>
        <p:pic>
          <p:nvPicPr>
            <p:cNvPr id="7" name="Graphic 6">
              <a:extLst>
                <a:ext uri="{FF2B5EF4-FFF2-40B4-BE49-F238E27FC236}">
                  <a16:creationId xmlns:a16="http://schemas.microsoft.com/office/drawing/2014/main" id="{F314A374-BEFD-BA92-F011-26CDC95A95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14618" y="4377704"/>
              <a:ext cx="311044" cy="469394"/>
            </a:xfrm>
            <a:prstGeom prst="rect">
              <a:avLst/>
            </a:prstGeom>
          </p:spPr>
        </p:pic>
        <p:pic>
          <p:nvPicPr>
            <p:cNvPr id="10" name="Graphic 9">
              <a:extLst>
                <a:ext uri="{FF2B5EF4-FFF2-40B4-BE49-F238E27FC236}">
                  <a16:creationId xmlns:a16="http://schemas.microsoft.com/office/drawing/2014/main" id="{05EB6CB8-0651-64C6-3025-D34206786B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707" y="4426215"/>
              <a:ext cx="311044" cy="469394"/>
            </a:xfrm>
            <a:prstGeom prst="rect">
              <a:avLst/>
            </a:prstGeom>
          </p:spPr>
        </p:pic>
        <p:pic>
          <p:nvPicPr>
            <p:cNvPr id="12" name="Graphic 11">
              <a:extLst>
                <a:ext uri="{FF2B5EF4-FFF2-40B4-BE49-F238E27FC236}">
                  <a16:creationId xmlns:a16="http://schemas.microsoft.com/office/drawing/2014/main" id="{9A61A7DA-5A34-D525-91AF-ED7F8D90BF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0140" y="4018103"/>
              <a:ext cx="311044" cy="469394"/>
            </a:xfrm>
            <a:prstGeom prst="rect">
              <a:avLst/>
            </a:prstGeom>
          </p:spPr>
        </p:pic>
        <p:pic>
          <p:nvPicPr>
            <p:cNvPr id="15" name="Graphic 14">
              <a:extLst>
                <a:ext uri="{FF2B5EF4-FFF2-40B4-BE49-F238E27FC236}">
                  <a16:creationId xmlns:a16="http://schemas.microsoft.com/office/drawing/2014/main" id="{A2DAEE84-14B3-F0A0-4092-C96AA07BF7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5071" y="3440893"/>
              <a:ext cx="311044" cy="469394"/>
            </a:xfrm>
            <a:prstGeom prst="rect">
              <a:avLst/>
            </a:prstGeom>
          </p:spPr>
        </p:pic>
        <p:pic>
          <p:nvPicPr>
            <p:cNvPr id="16" name="Graphic 15">
              <a:extLst>
                <a:ext uri="{FF2B5EF4-FFF2-40B4-BE49-F238E27FC236}">
                  <a16:creationId xmlns:a16="http://schemas.microsoft.com/office/drawing/2014/main" id="{4C842CAD-FB24-BBA0-D5B2-76B4DAE5EF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76202" y="2876115"/>
              <a:ext cx="311044" cy="469394"/>
            </a:xfrm>
            <a:prstGeom prst="rect">
              <a:avLst/>
            </a:prstGeom>
          </p:spPr>
        </p:pic>
        <p:pic>
          <p:nvPicPr>
            <p:cNvPr id="17" name="Graphic 16">
              <a:extLst>
                <a:ext uri="{FF2B5EF4-FFF2-40B4-BE49-F238E27FC236}">
                  <a16:creationId xmlns:a16="http://schemas.microsoft.com/office/drawing/2014/main" id="{C53CB40F-3656-450E-E567-027716E162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9802" y="2298233"/>
              <a:ext cx="311044" cy="469394"/>
            </a:xfrm>
            <a:prstGeom prst="rect">
              <a:avLst/>
            </a:prstGeom>
          </p:spPr>
        </p:pic>
        <p:pic>
          <p:nvPicPr>
            <p:cNvPr id="20" name="Graphic 19">
              <a:extLst>
                <a:ext uri="{FF2B5EF4-FFF2-40B4-BE49-F238E27FC236}">
                  <a16:creationId xmlns:a16="http://schemas.microsoft.com/office/drawing/2014/main" id="{29115E24-9D7A-6AAC-D923-0AF5029547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94604" y="1966539"/>
              <a:ext cx="311044" cy="469394"/>
            </a:xfrm>
            <a:prstGeom prst="rect">
              <a:avLst/>
            </a:prstGeom>
          </p:spPr>
        </p:pic>
        <p:pic>
          <p:nvPicPr>
            <p:cNvPr id="21" name="Graphic 20">
              <a:extLst>
                <a:ext uri="{FF2B5EF4-FFF2-40B4-BE49-F238E27FC236}">
                  <a16:creationId xmlns:a16="http://schemas.microsoft.com/office/drawing/2014/main" id="{4948D01D-5867-CF8F-CF0E-23133C54D6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39350" y="5117292"/>
              <a:ext cx="311044" cy="469394"/>
            </a:xfrm>
            <a:prstGeom prst="rect">
              <a:avLst/>
            </a:prstGeom>
          </p:spPr>
        </p:pic>
      </p:grpSp>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250781" y="241706"/>
            <a:ext cx="8149273" cy="838866"/>
          </a:xfrm>
        </p:spPr>
        <p:txBody>
          <a:bodyPr>
            <a:noAutofit/>
          </a:bodyPr>
          <a:lstStyle/>
          <a:p>
            <a:pPr algn="l"/>
            <a:r>
              <a:rPr lang="en-GB" sz="3600" b="1" dirty="0">
                <a:ea typeface="Open Sans" panose="020B0606030504020204" pitchFamily="34" charset="0"/>
                <a:cs typeface="Open Sans" panose="020B0606030504020204" pitchFamily="34" charset="0"/>
              </a:rPr>
              <a:t>TAAS </a:t>
            </a:r>
            <a:r>
              <a:rPr lang="en-GB" sz="3600" b="1" dirty="0">
                <a:latin typeface="Open Sans" panose="020B0606030504020204" pitchFamily="34" charset="0"/>
                <a:ea typeface="Open Sans" panose="020B0606030504020204" pitchFamily="34" charset="0"/>
                <a:cs typeface="Open Sans" panose="020B0606030504020204" pitchFamily="34" charset="0"/>
              </a:rPr>
              <a:t>Overview</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0573E3DC-917C-7545-A4AA-C429D5514447}"/>
              </a:ext>
            </a:extLst>
          </p:cNvPr>
          <p:cNvSpPr/>
          <p:nvPr/>
        </p:nvSpPr>
        <p:spPr>
          <a:xfrm>
            <a:off x="260941" y="2418395"/>
            <a:ext cx="8022203" cy="3108543"/>
          </a:xfrm>
          <a:prstGeom prst="rect">
            <a:avLst/>
          </a:prstGeom>
        </p:spPr>
        <p:txBody>
          <a:bodyPr wrap="square">
            <a:spAutoFit/>
          </a:bodyPr>
          <a:lstStyle/>
          <a:p>
            <a:pPr algn="l"/>
            <a:r>
              <a:rPr lang="en-US" sz="1600" dirty="0">
                <a:solidFill>
                  <a:srgbClr val="33333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The project’s budget is 2,035,950€ and the implementation time of approx. 4 years.</a:t>
            </a:r>
            <a:endParaRPr lang="el-GR" sz="1600" dirty="0">
              <a:solidFill>
                <a:srgbClr val="33333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algn="ctr"/>
            <a:endParaRPr lang="en-US" sz="2000" b="1" i="1" dirty="0">
              <a:solidFill>
                <a:srgbClr val="02A984"/>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000" b="1" i="1" dirty="0">
              <a:solidFill>
                <a:srgbClr val="02A984"/>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000" b="1" i="1" dirty="0">
              <a:solidFill>
                <a:srgbClr val="02A984"/>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000" b="1" i="1" dirty="0">
              <a:solidFill>
                <a:srgbClr val="02A984"/>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000" b="1" i="1" dirty="0">
              <a:solidFill>
                <a:srgbClr val="02A984"/>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000" b="1" i="1" dirty="0">
              <a:solidFill>
                <a:srgbClr val="02A984"/>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Together, we aim to accelerate tourism digitalization and enhance related policy instruments that support smart and sustainable development.</a:t>
            </a:r>
          </a:p>
        </p:txBody>
      </p:sp>
      <p:grpSp>
        <p:nvGrpSpPr>
          <p:cNvPr id="27" name="Group 26">
            <a:extLst>
              <a:ext uri="{FF2B5EF4-FFF2-40B4-BE49-F238E27FC236}">
                <a16:creationId xmlns:a16="http://schemas.microsoft.com/office/drawing/2014/main" id="{9AEEB1E4-8CCA-6A12-6634-EBD736239829}"/>
              </a:ext>
            </a:extLst>
          </p:cNvPr>
          <p:cNvGrpSpPr/>
          <p:nvPr/>
        </p:nvGrpSpPr>
        <p:grpSpPr>
          <a:xfrm>
            <a:off x="8438238" y="1244437"/>
            <a:ext cx="3424283" cy="1201166"/>
            <a:chOff x="7172602" y="2295648"/>
            <a:chExt cx="3424283" cy="1201166"/>
          </a:xfrm>
        </p:grpSpPr>
        <p:pic>
          <p:nvPicPr>
            <p:cNvPr id="9" name="Graphic 8">
              <a:extLst>
                <a:ext uri="{FF2B5EF4-FFF2-40B4-BE49-F238E27FC236}">
                  <a16:creationId xmlns:a16="http://schemas.microsoft.com/office/drawing/2014/main" id="{5AEA0B49-CE3E-8242-A31B-5C2B8EF6BE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2602" y="2295648"/>
              <a:ext cx="2290579" cy="928870"/>
            </a:xfrm>
            <a:prstGeom prst="rect">
              <a:avLst/>
            </a:prstGeom>
          </p:spPr>
        </p:pic>
        <p:sp>
          <p:nvSpPr>
            <p:cNvPr id="11" name="TextBox 10">
              <a:extLst>
                <a:ext uri="{FF2B5EF4-FFF2-40B4-BE49-F238E27FC236}">
                  <a16:creationId xmlns:a16="http://schemas.microsoft.com/office/drawing/2014/main" id="{3092756D-D8E6-0F48-8409-920F3B1C42BE}"/>
                </a:ext>
              </a:extLst>
            </p:cNvPr>
            <p:cNvSpPr txBox="1"/>
            <p:nvPr/>
          </p:nvSpPr>
          <p:spPr>
            <a:xfrm>
              <a:off x="7338021" y="2516729"/>
              <a:ext cx="1959741" cy="461665"/>
            </a:xfrm>
            <a:prstGeom prst="rect">
              <a:avLst/>
            </a:prstGeom>
            <a:noFill/>
          </p:spPr>
          <p:txBody>
            <a:bodyPr wrap="square" rtlCol="0">
              <a:spAutoFit/>
            </a:bodyPr>
            <a:lstStyle/>
            <a:p>
              <a:pPr algn="r"/>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TAAS areas</a:t>
              </a:r>
              <a:endParaRPr lang="en-LU"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Graphic 12">
              <a:extLst>
                <a:ext uri="{FF2B5EF4-FFF2-40B4-BE49-F238E27FC236}">
                  <a16:creationId xmlns:a16="http://schemas.microsoft.com/office/drawing/2014/main" id="{C5A9181C-BDBC-A141-A699-12F03078DF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63181" y="2295648"/>
              <a:ext cx="1133704" cy="928870"/>
            </a:xfrm>
            <a:prstGeom prst="rect">
              <a:avLst/>
            </a:prstGeom>
          </p:spPr>
        </p:pic>
        <p:sp>
          <p:nvSpPr>
            <p:cNvPr id="14" name="Rectangle 13">
              <a:extLst>
                <a:ext uri="{FF2B5EF4-FFF2-40B4-BE49-F238E27FC236}">
                  <a16:creationId xmlns:a16="http://schemas.microsoft.com/office/drawing/2014/main" id="{C357000B-A83F-1F40-A542-4A9D18B7EA3C}"/>
                </a:ext>
              </a:extLst>
            </p:cNvPr>
            <p:cNvSpPr/>
            <p:nvPr/>
          </p:nvSpPr>
          <p:spPr>
            <a:xfrm>
              <a:off x="9709404" y="2453483"/>
              <a:ext cx="684803" cy="600164"/>
            </a:xfrm>
            <a:prstGeom prst="rect">
              <a:avLst/>
            </a:prstGeom>
          </p:spPr>
          <p:txBody>
            <a:bodyPr wrap="none">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a:p>
              <a:pPr algn="ctr"/>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partners</a:t>
              </a:r>
              <a:endPar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Graphic 7">
              <a:extLst>
                <a:ext uri="{FF2B5EF4-FFF2-40B4-BE49-F238E27FC236}">
                  <a16:creationId xmlns:a16="http://schemas.microsoft.com/office/drawing/2014/main" id="{CF0167EF-0426-93B8-76CA-1C8F250A48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flipV="1">
              <a:off x="9317525" y="3215827"/>
              <a:ext cx="276225" cy="285750"/>
            </a:xfrm>
            <a:prstGeom prst="rect">
              <a:avLst/>
            </a:prstGeom>
          </p:spPr>
        </p:pic>
      </p:grpSp>
      <p:pic>
        <p:nvPicPr>
          <p:cNvPr id="2" name="Graphic 1">
            <a:extLst>
              <a:ext uri="{FF2B5EF4-FFF2-40B4-BE49-F238E27FC236}">
                <a16:creationId xmlns:a16="http://schemas.microsoft.com/office/drawing/2014/main" id="{2CD2A578-BB4F-BEC0-8412-8FFADE4328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55938" y="4149682"/>
            <a:ext cx="252625" cy="398519"/>
          </a:xfrm>
          <a:prstGeom prst="rect">
            <a:avLst/>
          </a:prstGeom>
        </p:spPr>
      </p:pic>
      <p:pic>
        <p:nvPicPr>
          <p:cNvPr id="4" name="Picture 3">
            <a:extLst>
              <a:ext uri="{FF2B5EF4-FFF2-40B4-BE49-F238E27FC236}">
                <a16:creationId xmlns:a16="http://schemas.microsoft.com/office/drawing/2014/main" id="{B9F4C21F-49B7-39D5-E400-B33F64BCF925}"/>
              </a:ext>
            </a:extLst>
          </p:cNvPr>
          <p:cNvPicPr>
            <a:picLocks noChangeAspect="1"/>
          </p:cNvPicPr>
          <p:nvPr/>
        </p:nvPicPr>
        <p:blipFill rotWithShape="1">
          <a:blip r:embed="rId13"/>
          <a:srcRect t="33618" r="35630"/>
          <a:stretch/>
        </p:blipFill>
        <p:spPr>
          <a:xfrm>
            <a:off x="2597752" y="2951514"/>
            <a:ext cx="3348579" cy="1315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4592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8">
            <a:extLst>
              <a:ext uri="{FF2B5EF4-FFF2-40B4-BE49-F238E27FC236}">
                <a16:creationId xmlns:a16="http://schemas.microsoft.com/office/drawing/2014/main" id="{299CCE2A-59FA-C3CE-479F-0A4AA0BB9C24}"/>
              </a:ext>
            </a:extLst>
          </p:cNvPr>
          <p:cNvSpPr/>
          <p:nvPr/>
        </p:nvSpPr>
        <p:spPr>
          <a:xfrm>
            <a:off x="1405743" y="6311553"/>
            <a:ext cx="9147458" cy="45719"/>
          </a:xfrm>
          <a:prstGeom prst="rect">
            <a:avLst/>
          </a:prstGeom>
          <a:solidFill>
            <a:srgbClr val="7030A0"/>
          </a:solidFill>
          <a:ln w="25402" cap="flat">
            <a:solidFill>
              <a:srgbClr val="7030A0"/>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7030A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235;p8">
            <a:extLst>
              <a:ext uri="{FF2B5EF4-FFF2-40B4-BE49-F238E27FC236}">
                <a16:creationId xmlns:a16="http://schemas.microsoft.com/office/drawing/2014/main" id="{F2065E0D-9AA3-0F11-AC44-AEB88C01679D}"/>
              </a:ext>
            </a:extLst>
          </p:cNvPr>
          <p:cNvSpPr/>
          <p:nvPr/>
        </p:nvSpPr>
        <p:spPr>
          <a:xfrm>
            <a:off x="1358095" y="1153245"/>
            <a:ext cx="45719" cy="5202611"/>
          </a:xfrm>
          <a:prstGeom prst="rect">
            <a:avLst/>
          </a:prstGeom>
          <a:solidFill>
            <a:srgbClr val="7F7F7F"/>
          </a:solidFill>
          <a:ln w="25402" cap="flat">
            <a:solidFill>
              <a:srgbClr val="7F7F7F"/>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236;p8">
            <a:extLst>
              <a:ext uri="{FF2B5EF4-FFF2-40B4-BE49-F238E27FC236}">
                <a16:creationId xmlns:a16="http://schemas.microsoft.com/office/drawing/2014/main" id="{91FD0A87-6DA5-D155-E609-20C3126D8D89}"/>
              </a:ext>
            </a:extLst>
          </p:cNvPr>
          <p:cNvSpPr txBox="1"/>
          <p:nvPr/>
        </p:nvSpPr>
        <p:spPr>
          <a:xfrm rot="16199987">
            <a:off x="-376166" y="2832463"/>
            <a:ext cx="3085213" cy="276999"/>
          </a:xfrm>
          <a:prstGeom prst="rect">
            <a:avLst/>
          </a:prstGeom>
          <a:noFill/>
          <a:ln cap="flat">
            <a:noFill/>
          </a:ln>
        </p:spPr>
        <p:txBody>
          <a:bodyPr vert="horz" wrap="square" lIns="91421" tIns="45701" rIns="91421" bIns="4570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0E2841"/>
                </a:solidFill>
                <a:uFillTx/>
                <a:latin typeface="Open Sans" panose="020B0606030504020204" pitchFamily="34" charset="0"/>
                <a:ea typeface="Open Sans" panose="020B0606030504020204" pitchFamily="34" charset="0"/>
                <a:cs typeface="Open Sans" panose="020B0606030504020204" pitchFamily="34" charset="0"/>
              </a:rPr>
              <a:t>CORE PHASE (04/2024-03/2027)</a:t>
            </a:r>
          </a:p>
        </p:txBody>
      </p:sp>
      <p:cxnSp>
        <p:nvCxnSpPr>
          <p:cNvPr id="5" name="Google Shape;250;p8">
            <a:extLst>
              <a:ext uri="{FF2B5EF4-FFF2-40B4-BE49-F238E27FC236}">
                <a16:creationId xmlns:a16="http://schemas.microsoft.com/office/drawing/2014/main" id="{C687E8CD-4C9D-0284-7B0C-DF15C6D85992}"/>
              </a:ext>
            </a:extLst>
          </p:cNvPr>
          <p:cNvCxnSpPr/>
          <p:nvPr/>
        </p:nvCxnSpPr>
        <p:spPr>
          <a:xfrm rot="10800009" flipH="1">
            <a:off x="1449534" y="4746568"/>
            <a:ext cx="8675718" cy="11137"/>
          </a:xfrm>
          <a:prstGeom prst="straightConnector1">
            <a:avLst/>
          </a:prstGeom>
          <a:noFill/>
          <a:ln w="9528" cap="flat">
            <a:solidFill>
              <a:srgbClr val="D8D8D8"/>
            </a:solidFill>
            <a:prstDash val="solid"/>
            <a:round/>
          </a:ln>
        </p:spPr>
      </p:cxnSp>
      <p:cxnSp>
        <p:nvCxnSpPr>
          <p:cNvPr id="6" name="Google Shape;251;p8">
            <a:extLst>
              <a:ext uri="{FF2B5EF4-FFF2-40B4-BE49-F238E27FC236}">
                <a16:creationId xmlns:a16="http://schemas.microsoft.com/office/drawing/2014/main" id="{486EA771-E1FA-0D26-44FA-D8CB308F6309}"/>
              </a:ext>
            </a:extLst>
          </p:cNvPr>
          <p:cNvCxnSpPr/>
          <p:nvPr/>
        </p:nvCxnSpPr>
        <p:spPr>
          <a:xfrm rot="10800009" flipH="1">
            <a:off x="1468533" y="5563813"/>
            <a:ext cx="8675718" cy="23043"/>
          </a:xfrm>
          <a:prstGeom prst="straightConnector1">
            <a:avLst/>
          </a:prstGeom>
          <a:noFill/>
          <a:ln w="9528" cap="flat">
            <a:solidFill>
              <a:srgbClr val="D8D8D8"/>
            </a:solidFill>
            <a:prstDash val="solid"/>
            <a:round/>
          </a:ln>
        </p:spPr>
      </p:cxnSp>
      <p:cxnSp>
        <p:nvCxnSpPr>
          <p:cNvPr id="7" name="Google Shape;254;p8">
            <a:extLst>
              <a:ext uri="{FF2B5EF4-FFF2-40B4-BE49-F238E27FC236}">
                <a16:creationId xmlns:a16="http://schemas.microsoft.com/office/drawing/2014/main" id="{CCBA3AD6-40BD-0CD8-296E-FA26FFB84BF8}"/>
              </a:ext>
            </a:extLst>
          </p:cNvPr>
          <p:cNvCxnSpPr/>
          <p:nvPr/>
        </p:nvCxnSpPr>
        <p:spPr>
          <a:xfrm rot="10800009" flipH="1">
            <a:off x="1484315" y="3962307"/>
            <a:ext cx="8684926" cy="18443"/>
          </a:xfrm>
          <a:prstGeom prst="straightConnector1">
            <a:avLst/>
          </a:prstGeom>
          <a:noFill/>
          <a:ln w="9528" cap="flat">
            <a:solidFill>
              <a:srgbClr val="D8D8D8"/>
            </a:solidFill>
            <a:prstDash val="solid"/>
            <a:round/>
          </a:ln>
        </p:spPr>
      </p:cxnSp>
      <p:sp>
        <p:nvSpPr>
          <p:cNvPr id="8" name="Google Shape;258;p8">
            <a:extLst>
              <a:ext uri="{FF2B5EF4-FFF2-40B4-BE49-F238E27FC236}">
                <a16:creationId xmlns:a16="http://schemas.microsoft.com/office/drawing/2014/main" id="{C99DD3F3-BF3A-64C1-CDB6-74AFF5551009}"/>
              </a:ext>
            </a:extLst>
          </p:cNvPr>
          <p:cNvSpPr txBox="1"/>
          <p:nvPr/>
        </p:nvSpPr>
        <p:spPr>
          <a:xfrm>
            <a:off x="10154780" y="1440537"/>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M36</a:t>
            </a:r>
          </a:p>
        </p:txBody>
      </p:sp>
      <p:cxnSp>
        <p:nvCxnSpPr>
          <p:cNvPr id="9" name="Google Shape;254;p8">
            <a:extLst>
              <a:ext uri="{FF2B5EF4-FFF2-40B4-BE49-F238E27FC236}">
                <a16:creationId xmlns:a16="http://schemas.microsoft.com/office/drawing/2014/main" id="{881C2F7B-2413-36F3-8D35-5FEFB9DF084E}"/>
              </a:ext>
            </a:extLst>
          </p:cNvPr>
          <p:cNvCxnSpPr>
            <a:cxnSpLocks/>
          </p:cNvCxnSpPr>
          <p:nvPr/>
        </p:nvCxnSpPr>
        <p:spPr>
          <a:xfrm>
            <a:off x="1426674" y="3208375"/>
            <a:ext cx="8714950" cy="1416"/>
          </a:xfrm>
          <a:prstGeom prst="straightConnector1">
            <a:avLst/>
          </a:prstGeom>
          <a:noFill/>
          <a:ln w="9528" cap="flat">
            <a:solidFill>
              <a:srgbClr val="D8D8D8"/>
            </a:solidFill>
            <a:prstDash val="solid"/>
            <a:round/>
          </a:ln>
        </p:spPr>
      </p:cxnSp>
      <p:sp>
        <p:nvSpPr>
          <p:cNvPr id="10" name="Google Shape;255;p8">
            <a:extLst>
              <a:ext uri="{FF2B5EF4-FFF2-40B4-BE49-F238E27FC236}">
                <a16:creationId xmlns:a16="http://schemas.microsoft.com/office/drawing/2014/main" id="{EAA9FCD6-3033-0933-A3B2-EF300A92F100}"/>
              </a:ext>
            </a:extLst>
          </p:cNvPr>
          <p:cNvSpPr txBox="1"/>
          <p:nvPr/>
        </p:nvSpPr>
        <p:spPr>
          <a:xfrm>
            <a:off x="10179623" y="5285324"/>
            <a:ext cx="442066"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M6</a:t>
            </a:r>
          </a:p>
        </p:txBody>
      </p:sp>
      <p:sp>
        <p:nvSpPr>
          <p:cNvPr id="11" name="Google Shape;256;p8">
            <a:extLst>
              <a:ext uri="{FF2B5EF4-FFF2-40B4-BE49-F238E27FC236}">
                <a16:creationId xmlns:a16="http://schemas.microsoft.com/office/drawing/2014/main" id="{36F578B7-21A5-9036-F46F-04791AF007B9}"/>
              </a:ext>
            </a:extLst>
          </p:cNvPr>
          <p:cNvSpPr txBox="1"/>
          <p:nvPr/>
        </p:nvSpPr>
        <p:spPr>
          <a:xfrm>
            <a:off x="10141624" y="4477618"/>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M12</a:t>
            </a:r>
          </a:p>
        </p:txBody>
      </p:sp>
      <p:sp>
        <p:nvSpPr>
          <p:cNvPr id="12" name="Google Shape;257;p8">
            <a:extLst>
              <a:ext uri="{FF2B5EF4-FFF2-40B4-BE49-F238E27FC236}">
                <a16:creationId xmlns:a16="http://schemas.microsoft.com/office/drawing/2014/main" id="{9048FEDE-1576-1C3C-9D68-9848D7D1DC2F}"/>
              </a:ext>
            </a:extLst>
          </p:cNvPr>
          <p:cNvSpPr txBox="1"/>
          <p:nvPr/>
        </p:nvSpPr>
        <p:spPr>
          <a:xfrm>
            <a:off x="10153680" y="3736312"/>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M18</a:t>
            </a:r>
          </a:p>
        </p:txBody>
      </p:sp>
      <p:sp>
        <p:nvSpPr>
          <p:cNvPr id="13" name="Google Shape;257;p8">
            <a:extLst>
              <a:ext uri="{FF2B5EF4-FFF2-40B4-BE49-F238E27FC236}">
                <a16:creationId xmlns:a16="http://schemas.microsoft.com/office/drawing/2014/main" id="{70B2056D-8934-7724-F1EF-024D9098E774}"/>
              </a:ext>
            </a:extLst>
          </p:cNvPr>
          <p:cNvSpPr txBox="1"/>
          <p:nvPr/>
        </p:nvSpPr>
        <p:spPr>
          <a:xfrm>
            <a:off x="10164484" y="2935905"/>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M24</a:t>
            </a:r>
          </a:p>
        </p:txBody>
      </p:sp>
      <p:cxnSp>
        <p:nvCxnSpPr>
          <p:cNvPr id="14" name="Google Shape;243;p8">
            <a:extLst>
              <a:ext uri="{FF2B5EF4-FFF2-40B4-BE49-F238E27FC236}">
                <a16:creationId xmlns:a16="http://schemas.microsoft.com/office/drawing/2014/main" id="{33F85F26-0567-018C-C790-0AC3A81C19CF}"/>
              </a:ext>
            </a:extLst>
          </p:cNvPr>
          <p:cNvCxnSpPr>
            <a:cxnSpLocks/>
          </p:cNvCxnSpPr>
          <p:nvPr/>
        </p:nvCxnSpPr>
        <p:spPr>
          <a:xfrm flipH="1" flipV="1">
            <a:off x="2163589" y="5113058"/>
            <a:ext cx="3667" cy="1167105"/>
          </a:xfrm>
          <a:prstGeom prst="straightConnector1">
            <a:avLst/>
          </a:prstGeom>
          <a:noFill/>
          <a:ln w="28575" cap="flat">
            <a:solidFill>
              <a:srgbClr val="D8D8D8"/>
            </a:solidFill>
            <a:prstDash val="solid"/>
            <a:round/>
          </a:ln>
        </p:spPr>
      </p:cxnSp>
      <p:sp>
        <p:nvSpPr>
          <p:cNvPr id="15" name="Google Shape;244;p8">
            <a:extLst>
              <a:ext uri="{FF2B5EF4-FFF2-40B4-BE49-F238E27FC236}">
                <a16:creationId xmlns:a16="http://schemas.microsoft.com/office/drawing/2014/main" id="{AA5F71A1-B388-D765-0ACA-FD933CD26D48}"/>
              </a:ext>
            </a:extLst>
          </p:cNvPr>
          <p:cNvSpPr/>
          <p:nvPr/>
        </p:nvSpPr>
        <p:spPr>
          <a:xfrm>
            <a:off x="2098573" y="4998724"/>
            <a:ext cx="144018" cy="1077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8D8D8"/>
          </a:solidFill>
          <a:ln w="25402" cap="flat">
            <a:solidFill>
              <a:srgbClr val="D8D8D8"/>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Google Shape;245;p8">
            <a:extLst>
              <a:ext uri="{FF2B5EF4-FFF2-40B4-BE49-F238E27FC236}">
                <a16:creationId xmlns:a16="http://schemas.microsoft.com/office/drawing/2014/main" id="{9B86F8C6-852F-85DE-C13D-76B2918D4338}"/>
              </a:ext>
            </a:extLst>
          </p:cNvPr>
          <p:cNvCxnSpPr/>
          <p:nvPr/>
        </p:nvCxnSpPr>
        <p:spPr>
          <a:xfrm>
            <a:off x="2043829" y="6274718"/>
            <a:ext cx="241420" cy="0"/>
          </a:xfrm>
          <a:prstGeom prst="straightConnector1">
            <a:avLst/>
          </a:prstGeom>
          <a:noFill/>
          <a:ln w="28575" cap="flat">
            <a:solidFill>
              <a:srgbClr val="D8D8D8"/>
            </a:solidFill>
            <a:prstDash val="solid"/>
            <a:round/>
          </a:ln>
        </p:spPr>
      </p:cxnSp>
      <p:cxnSp>
        <p:nvCxnSpPr>
          <p:cNvPr id="17" name="Google Shape;243;p8">
            <a:extLst>
              <a:ext uri="{FF2B5EF4-FFF2-40B4-BE49-F238E27FC236}">
                <a16:creationId xmlns:a16="http://schemas.microsoft.com/office/drawing/2014/main" id="{22506893-7A88-234F-4B5D-7074B678E047}"/>
              </a:ext>
            </a:extLst>
          </p:cNvPr>
          <p:cNvCxnSpPr>
            <a:cxnSpLocks/>
          </p:cNvCxnSpPr>
          <p:nvPr/>
        </p:nvCxnSpPr>
        <p:spPr>
          <a:xfrm flipV="1">
            <a:off x="3905425" y="4210050"/>
            <a:ext cx="0" cy="1565029"/>
          </a:xfrm>
          <a:prstGeom prst="straightConnector1">
            <a:avLst/>
          </a:prstGeom>
          <a:noFill/>
          <a:ln w="28575" cap="flat">
            <a:solidFill>
              <a:srgbClr val="D8D8D8"/>
            </a:solidFill>
            <a:prstDash val="solid"/>
            <a:round/>
          </a:ln>
        </p:spPr>
      </p:cxnSp>
      <p:sp>
        <p:nvSpPr>
          <p:cNvPr id="18" name="Google Shape;244;p8">
            <a:extLst>
              <a:ext uri="{FF2B5EF4-FFF2-40B4-BE49-F238E27FC236}">
                <a16:creationId xmlns:a16="http://schemas.microsoft.com/office/drawing/2014/main" id="{74B6D5F8-4463-2D19-B90A-1CB17853054B}"/>
              </a:ext>
            </a:extLst>
          </p:cNvPr>
          <p:cNvSpPr/>
          <p:nvPr/>
        </p:nvSpPr>
        <p:spPr>
          <a:xfrm>
            <a:off x="3838860" y="4116450"/>
            <a:ext cx="144018" cy="1077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8D8D8"/>
          </a:solidFill>
          <a:ln w="25402" cap="flat">
            <a:solidFill>
              <a:srgbClr val="D8D8D8"/>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Google Shape;245;p8">
            <a:extLst>
              <a:ext uri="{FF2B5EF4-FFF2-40B4-BE49-F238E27FC236}">
                <a16:creationId xmlns:a16="http://schemas.microsoft.com/office/drawing/2014/main" id="{80A09A28-2D4B-D034-0ADA-DA74369AF2BC}"/>
              </a:ext>
            </a:extLst>
          </p:cNvPr>
          <p:cNvCxnSpPr/>
          <p:nvPr/>
        </p:nvCxnSpPr>
        <p:spPr>
          <a:xfrm>
            <a:off x="3790160" y="5788081"/>
            <a:ext cx="241419" cy="0"/>
          </a:xfrm>
          <a:prstGeom prst="straightConnector1">
            <a:avLst/>
          </a:prstGeom>
          <a:noFill/>
          <a:ln w="28575" cap="flat">
            <a:solidFill>
              <a:srgbClr val="D8D8D8"/>
            </a:solidFill>
            <a:prstDash val="solid"/>
            <a:round/>
          </a:ln>
        </p:spPr>
      </p:cxnSp>
      <p:cxnSp>
        <p:nvCxnSpPr>
          <p:cNvPr id="20" name="Google Shape;243;p8">
            <a:extLst>
              <a:ext uri="{FF2B5EF4-FFF2-40B4-BE49-F238E27FC236}">
                <a16:creationId xmlns:a16="http://schemas.microsoft.com/office/drawing/2014/main" id="{3C2683E2-99D8-C63C-4922-3C64588C3103}"/>
              </a:ext>
            </a:extLst>
          </p:cNvPr>
          <p:cNvCxnSpPr>
            <a:cxnSpLocks/>
            <a:endCxn id="30" idx="0"/>
          </p:cNvCxnSpPr>
          <p:nvPr/>
        </p:nvCxnSpPr>
        <p:spPr>
          <a:xfrm flipV="1">
            <a:off x="5660909" y="1724740"/>
            <a:ext cx="12311" cy="4531561"/>
          </a:xfrm>
          <a:prstGeom prst="straightConnector1">
            <a:avLst/>
          </a:prstGeom>
          <a:noFill/>
          <a:ln w="28575" cap="flat">
            <a:solidFill>
              <a:srgbClr val="D8D8D8"/>
            </a:solidFill>
            <a:prstDash val="solid"/>
            <a:round/>
          </a:ln>
        </p:spPr>
      </p:cxnSp>
      <p:cxnSp>
        <p:nvCxnSpPr>
          <p:cNvPr id="21" name="Google Shape;245;p8">
            <a:extLst>
              <a:ext uri="{FF2B5EF4-FFF2-40B4-BE49-F238E27FC236}">
                <a16:creationId xmlns:a16="http://schemas.microsoft.com/office/drawing/2014/main" id="{3DDCAAB6-9A9E-CA30-9FC6-470AE8BC4B26}"/>
              </a:ext>
            </a:extLst>
          </p:cNvPr>
          <p:cNvCxnSpPr/>
          <p:nvPr/>
        </p:nvCxnSpPr>
        <p:spPr>
          <a:xfrm>
            <a:off x="5554773" y="6274718"/>
            <a:ext cx="241429" cy="0"/>
          </a:xfrm>
          <a:prstGeom prst="straightConnector1">
            <a:avLst/>
          </a:prstGeom>
          <a:noFill/>
          <a:ln w="28575" cap="flat">
            <a:solidFill>
              <a:srgbClr val="D8D8D8"/>
            </a:solidFill>
            <a:prstDash val="solid"/>
            <a:round/>
          </a:ln>
        </p:spPr>
      </p:cxnSp>
      <p:cxnSp>
        <p:nvCxnSpPr>
          <p:cNvPr id="22" name="Google Shape;243;p8">
            <a:extLst>
              <a:ext uri="{FF2B5EF4-FFF2-40B4-BE49-F238E27FC236}">
                <a16:creationId xmlns:a16="http://schemas.microsoft.com/office/drawing/2014/main" id="{DD6EE669-E46C-61D4-357F-5C65359E6999}"/>
              </a:ext>
            </a:extLst>
          </p:cNvPr>
          <p:cNvCxnSpPr>
            <a:cxnSpLocks/>
          </p:cNvCxnSpPr>
          <p:nvPr/>
        </p:nvCxnSpPr>
        <p:spPr>
          <a:xfrm flipV="1">
            <a:off x="7449710" y="2265589"/>
            <a:ext cx="0" cy="2202390"/>
          </a:xfrm>
          <a:prstGeom prst="straightConnector1">
            <a:avLst/>
          </a:prstGeom>
          <a:noFill/>
          <a:ln w="28575" cap="flat">
            <a:solidFill>
              <a:srgbClr val="D8D8D8"/>
            </a:solidFill>
            <a:prstDash val="solid"/>
            <a:round/>
          </a:ln>
        </p:spPr>
      </p:cxnSp>
      <p:sp>
        <p:nvSpPr>
          <p:cNvPr id="23" name="Google Shape;244;p8">
            <a:extLst>
              <a:ext uri="{FF2B5EF4-FFF2-40B4-BE49-F238E27FC236}">
                <a16:creationId xmlns:a16="http://schemas.microsoft.com/office/drawing/2014/main" id="{D884F7EB-E9B0-9908-24E4-DAD28CBA7924}"/>
              </a:ext>
            </a:extLst>
          </p:cNvPr>
          <p:cNvSpPr/>
          <p:nvPr/>
        </p:nvSpPr>
        <p:spPr>
          <a:xfrm>
            <a:off x="7370789" y="2170421"/>
            <a:ext cx="144018" cy="1077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8D8D8"/>
          </a:solidFill>
          <a:ln w="25402" cap="flat">
            <a:solidFill>
              <a:srgbClr val="D8D8D8"/>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24" name="Google Shape;245;p8">
            <a:extLst>
              <a:ext uri="{FF2B5EF4-FFF2-40B4-BE49-F238E27FC236}">
                <a16:creationId xmlns:a16="http://schemas.microsoft.com/office/drawing/2014/main" id="{CB206508-B589-8286-C4EB-223329114604}"/>
              </a:ext>
            </a:extLst>
          </p:cNvPr>
          <p:cNvCxnSpPr/>
          <p:nvPr/>
        </p:nvCxnSpPr>
        <p:spPr>
          <a:xfrm>
            <a:off x="7331663" y="4477618"/>
            <a:ext cx="241429" cy="0"/>
          </a:xfrm>
          <a:prstGeom prst="straightConnector1">
            <a:avLst/>
          </a:prstGeom>
          <a:noFill/>
          <a:ln w="28575" cap="flat">
            <a:solidFill>
              <a:srgbClr val="D8D8D8"/>
            </a:solidFill>
            <a:prstDash val="solid"/>
            <a:round/>
          </a:ln>
        </p:spPr>
      </p:cxnSp>
      <p:cxnSp>
        <p:nvCxnSpPr>
          <p:cNvPr id="25" name="Google Shape;254;p8">
            <a:extLst>
              <a:ext uri="{FF2B5EF4-FFF2-40B4-BE49-F238E27FC236}">
                <a16:creationId xmlns:a16="http://schemas.microsoft.com/office/drawing/2014/main" id="{9FAFEF2A-2A75-149D-590C-AB2E255C0349}"/>
              </a:ext>
            </a:extLst>
          </p:cNvPr>
          <p:cNvCxnSpPr/>
          <p:nvPr/>
        </p:nvCxnSpPr>
        <p:spPr>
          <a:xfrm rot="10800009" flipH="1">
            <a:off x="1484316" y="2400979"/>
            <a:ext cx="8684926" cy="18444"/>
          </a:xfrm>
          <a:prstGeom prst="straightConnector1">
            <a:avLst/>
          </a:prstGeom>
          <a:noFill/>
          <a:ln w="9528" cap="flat">
            <a:solidFill>
              <a:srgbClr val="D8D8D8"/>
            </a:solidFill>
            <a:prstDash val="solid"/>
            <a:round/>
          </a:ln>
        </p:spPr>
      </p:cxnSp>
      <p:sp>
        <p:nvSpPr>
          <p:cNvPr id="26" name="Google Shape;257;p8">
            <a:extLst>
              <a:ext uri="{FF2B5EF4-FFF2-40B4-BE49-F238E27FC236}">
                <a16:creationId xmlns:a16="http://schemas.microsoft.com/office/drawing/2014/main" id="{C03652D4-BA07-2725-53FB-6B43B0458567}"/>
              </a:ext>
            </a:extLst>
          </p:cNvPr>
          <p:cNvSpPr txBox="1"/>
          <p:nvPr/>
        </p:nvSpPr>
        <p:spPr>
          <a:xfrm>
            <a:off x="10169242" y="2139647"/>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M30</a:t>
            </a:r>
          </a:p>
        </p:txBody>
      </p:sp>
      <p:cxnSp>
        <p:nvCxnSpPr>
          <p:cNvPr id="27" name="Google Shape;243;p8">
            <a:extLst>
              <a:ext uri="{FF2B5EF4-FFF2-40B4-BE49-F238E27FC236}">
                <a16:creationId xmlns:a16="http://schemas.microsoft.com/office/drawing/2014/main" id="{66246295-28AA-3B12-19D1-1363166E93D7}"/>
              </a:ext>
            </a:extLst>
          </p:cNvPr>
          <p:cNvCxnSpPr>
            <a:cxnSpLocks/>
            <a:endCxn id="28" idx="2"/>
          </p:cNvCxnSpPr>
          <p:nvPr/>
        </p:nvCxnSpPr>
        <p:spPr>
          <a:xfrm flipV="1">
            <a:off x="9226201" y="1787473"/>
            <a:ext cx="0" cy="3909137"/>
          </a:xfrm>
          <a:prstGeom prst="straightConnector1">
            <a:avLst/>
          </a:prstGeom>
          <a:noFill/>
          <a:ln w="28575" cap="flat">
            <a:solidFill>
              <a:srgbClr val="D8D8D8"/>
            </a:solidFill>
            <a:prstDash val="solid"/>
            <a:round/>
          </a:ln>
        </p:spPr>
      </p:cxnSp>
      <p:sp>
        <p:nvSpPr>
          <p:cNvPr id="28" name="Google Shape;244;p8">
            <a:extLst>
              <a:ext uri="{FF2B5EF4-FFF2-40B4-BE49-F238E27FC236}">
                <a16:creationId xmlns:a16="http://schemas.microsoft.com/office/drawing/2014/main" id="{15B742B5-B7A3-10BA-361C-3B1CCEF257D9}"/>
              </a:ext>
            </a:extLst>
          </p:cNvPr>
          <p:cNvSpPr/>
          <p:nvPr/>
        </p:nvSpPr>
        <p:spPr>
          <a:xfrm>
            <a:off x="9154192" y="1679748"/>
            <a:ext cx="144018" cy="1077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8D8D8"/>
          </a:solidFill>
          <a:ln w="25402" cap="flat">
            <a:solidFill>
              <a:srgbClr val="D8D8D8"/>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Google Shape;245;p8">
            <a:extLst>
              <a:ext uri="{FF2B5EF4-FFF2-40B4-BE49-F238E27FC236}">
                <a16:creationId xmlns:a16="http://schemas.microsoft.com/office/drawing/2014/main" id="{A2A5F1A2-8D6E-B40B-EC13-E69691F6D9AE}"/>
              </a:ext>
            </a:extLst>
          </p:cNvPr>
          <p:cNvCxnSpPr>
            <a:cxnSpLocks/>
          </p:cNvCxnSpPr>
          <p:nvPr/>
        </p:nvCxnSpPr>
        <p:spPr>
          <a:xfrm>
            <a:off x="9110871" y="5696610"/>
            <a:ext cx="247814" cy="0"/>
          </a:xfrm>
          <a:prstGeom prst="straightConnector1">
            <a:avLst/>
          </a:prstGeom>
          <a:noFill/>
          <a:ln w="28575" cap="flat">
            <a:solidFill>
              <a:srgbClr val="D8D8D8"/>
            </a:solidFill>
            <a:prstDash val="solid"/>
            <a:round/>
          </a:ln>
        </p:spPr>
      </p:cxnSp>
      <p:sp>
        <p:nvSpPr>
          <p:cNvPr id="30" name="Google Shape;244;p8">
            <a:extLst>
              <a:ext uri="{FF2B5EF4-FFF2-40B4-BE49-F238E27FC236}">
                <a16:creationId xmlns:a16="http://schemas.microsoft.com/office/drawing/2014/main" id="{60368F1E-6B4D-B0B7-6F51-C4C782452137}"/>
              </a:ext>
            </a:extLst>
          </p:cNvPr>
          <p:cNvSpPr/>
          <p:nvPr/>
        </p:nvSpPr>
        <p:spPr>
          <a:xfrm>
            <a:off x="5601211" y="1724740"/>
            <a:ext cx="144018" cy="1077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8D8D8"/>
          </a:solidFill>
          <a:ln w="25402" cap="flat">
            <a:solidFill>
              <a:srgbClr val="D8D8D8"/>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Google Shape;279;p8">
            <a:extLst>
              <a:ext uri="{FF2B5EF4-FFF2-40B4-BE49-F238E27FC236}">
                <a16:creationId xmlns:a16="http://schemas.microsoft.com/office/drawing/2014/main" id="{8A0F5918-C853-E8DE-4FCF-14779DBE4424}"/>
              </a:ext>
            </a:extLst>
          </p:cNvPr>
          <p:cNvSpPr txBox="1"/>
          <p:nvPr/>
        </p:nvSpPr>
        <p:spPr>
          <a:xfrm>
            <a:off x="1549058" y="4453336"/>
            <a:ext cx="1586328" cy="55331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7142"/>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Co-finetuning TAAS approach</a:t>
            </a:r>
          </a:p>
        </p:txBody>
      </p:sp>
      <p:sp>
        <p:nvSpPr>
          <p:cNvPr id="32" name="Google Shape;255;p8">
            <a:extLst>
              <a:ext uri="{FF2B5EF4-FFF2-40B4-BE49-F238E27FC236}">
                <a16:creationId xmlns:a16="http://schemas.microsoft.com/office/drawing/2014/main" id="{A2546E20-65F1-B96B-4051-4361E736A033}"/>
              </a:ext>
            </a:extLst>
          </p:cNvPr>
          <p:cNvSpPr txBox="1"/>
          <p:nvPr/>
        </p:nvSpPr>
        <p:spPr>
          <a:xfrm>
            <a:off x="1751379" y="6422003"/>
            <a:ext cx="868442" cy="27696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TASK 1.1</a:t>
            </a:r>
          </a:p>
        </p:txBody>
      </p:sp>
      <p:sp>
        <p:nvSpPr>
          <p:cNvPr id="33" name="Google Shape;255;p8">
            <a:extLst>
              <a:ext uri="{FF2B5EF4-FFF2-40B4-BE49-F238E27FC236}">
                <a16:creationId xmlns:a16="http://schemas.microsoft.com/office/drawing/2014/main" id="{E8E5D2B0-999B-F48B-9029-9B5E54E47BC7}"/>
              </a:ext>
            </a:extLst>
          </p:cNvPr>
          <p:cNvSpPr txBox="1"/>
          <p:nvPr/>
        </p:nvSpPr>
        <p:spPr>
          <a:xfrm>
            <a:off x="3503671" y="6428392"/>
            <a:ext cx="868442" cy="27696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TASK 1.2</a:t>
            </a:r>
          </a:p>
        </p:txBody>
      </p:sp>
      <p:sp>
        <p:nvSpPr>
          <p:cNvPr id="34" name="Google Shape;255;p8">
            <a:extLst>
              <a:ext uri="{FF2B5EF4-FFF2-40B4-BE49-F238E27FC236}">
                <a16:creationId xmlns:a16="http://schemas.microsoft.com/office/drawing/2014/main" id="{92ACAB91-F740-5B53-EF2A-21E2FA96ABA6}"/>
              </a:ext>
            </a:extLst>
          </p:cNvPr>
          <p:cNvSpPr txBox="1"/>
          <p:nvPr/>
        </p:nvSpPr>
        <p:spPr>
          <a:xfrm>
            <a:off x="5249895" y="6417800"/>
            <a:ext cx="868442" cy="27696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TASK 1.3</a:t>
            </a:r>
          </a:p>
        </p:txBody>
      </p:sp>
      <p:sp>
        <p:nvSpPr>
          <p:cNvPr id="35" name="Google Shape;255;p8">
            <a:extLst>
              <a:ext uri="{FF2B5EF4-FFF2-40B4-BE49-F238E27FC236}">
                <a16:creationId xmlns:a16="http://schemas.microsoft.com/office/drawing/2014/main" id="{A5ECF95A-5F9E-8437-3A96-402D90FD7F6A}"/>
              </a:ext>
            </a:extLst>
          </p:cNvPr>
          <p:cNvSpPr txBox="1"/>
          <p:nvPr/>
        </p:nvSpPr>
        <p:spPr>
          <a:xfrm>
            <a:off x="7053533" y="6417800"/>
            <a:ext cx="868442" cy="27696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TASK 1.4</a:t>
            </a:r>
          </a:p>
        </p:txBody>
      </p:sp>
      <p:sp>
        <p:nvSpPr>
          <p:cNvPr id="36" name="Google Shape;255;p8">
            <a:extLst>
              <a:ext uri="{FF2B5EF4-FFF2-40B4-BE49-F238E27FC236}">
                <a16:creationId xmlns:a16="http://schemas.microsoft.com/office/drawing/2014/main" id="{9A7216A8-50D9-8E5E-762C-B83FBCCB564E}"/>
              </a:ext>
            </a:extLst>
          </p:cNvPr>
          <p:cNvSpPr txBox="1"/>
          <p:nvPr/>
        </p:nvSpPr>
        <p:spPr>
          <a:xfrm>
            <a:off x="8863989" y="6403441"/>
            <a:ext cx="868442" cy="27696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TASK 1.5</a:t>
            </a:r>
          </a:p>
        </p:txBody>
      </p:sp>
      <p:sp>
        <p:nvSpPr>
          <p:cNvPr id="37" name="Google Shape;279;p8">
            <a:extLst>
              <a:ext uri="{FF2B5EF4-FFF2-40B4-BE49-F238E27FC236}">
                <a16:creationId xmlns:a16="http://schemas.microsoft.com/office/drawing/2014/main" id="{5E7BFB70-936D-83D0-25A4-62F8D6D222D5}"/>
              </a:ext>
            </a:extLst>
          </p:cNvPr>
          <p:cNvSpPr txBox="1"/>
          <p:nvPr/>
        </p:nvSpPr>
        <p:spPr>
          <a:xfrm>
            <a:off x="3060896" y="3619527"/>
            <a:ext cx="2134456" cy="55331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7142"/>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TAAS Good Practices identification</a:t>
            </a:r>
          </a:p>
        </p:txBody>
      </p:sp>
      <p:sp>
        <p:nvSpPr>
          <p:cNvPr id="38" name="Google Shape;279;p8">
            <a:extLst>
              <a:ext uri="{FF2B5EF4-FFF2-40B4-BE49-F238E27FC236}">
                <a16:creationId xmlns:a16="http://schemas.microsoft.com/office/drawing/2014/main" id="{A1EE2916-CB49-17E6-2E2B-ADD968AE5F6F}"/>
              </a:ext>
            </a:extLst>
          </p:cNvPr>
          <p:cNvSpPr txBox="1"/>
          <p:nvPr/>
        </p:nvSpPr>
        <p:spPr>
          <a:xfrm>
            <a:off x="5050529" y="999848"/>
            <a:ext cx="1267175" cy="78383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7142"/>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TAAS Experiential Learning</a:t>
            </a:r>
          </a:p>
        </p:txBody>
      </p:sp>
      <p:sp>
        <p:nvSpPr>
          <p:cNvPr id="39" name="Google Shape;279;p8">
            <a:extLst>
              <a:ext uri="{FF2B5EF4-FFF2-40B4-BE49-F238E27FC236}">
                <a16:creationId xmlns:a16="http://schemas.microsoft.com/office/drawing/2014/main" id="{6D1E35A3-979F-0BFF-8F09-DA3003795DE7}"/>
              </a:ext>
            </a:extLst>
          </p:cNvPr>
          <p:cNvSpPr txBox="1"/>
          <p:nvPr/>
        </p:nvSpPr>
        <p:spPr>
          <a:xfrm>
            <a:off x="6693708" y="1025834"/>
            <a:ext cx="2029501" cy="1014343"/>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7142"/>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TAAS co-inspiration &amp; improvement monitoring and strengthening</a:t>
            </a:r>
          </a:p>
        </p:txBody>
      </p:sp>
      <p:sp>
        <p:nvSpPr>
          <p:cNvPr id="40" name="Google Shape;279;p8">
            <a:extLst>
              <a:ext uri="{FF2B5EF4-FFF2-40B4-BE49-F238E27FC236}">
                <a16:creationId xmlns:a16="http://schemas.microsoft.com/office/drawing/2014/main" id="{0A2370E9-70E5-E0AE-8F1C-6C71AC9F21EE}"/>
              </a:ext>
            </a:extLst>
          </p:cNvPr>
          <p:cNvSpPr txBox="1"/>
          <p:nvPr/>
        </p:nvSpPr>
        <p:spPr>
          <a:xfrm>
            <a:off x="8723209" y="454559"/>
            <a:ext cx="1586328" cy="1244855"/>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7142"/>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Building on Success: Achievements and Remaining Steps</a:t>
            </a:r>
          </a:p>
        </p:txBody>
      </p:sp>
      <p:cxnSp>
        <p:nvCxnSpPr>
          <p:cNvPr id="41" name="Google Shape;254;p8">
            <a:extLst>
              <a:ext uri="{FF2B5EF4-FFF2-40B4-BE49-F238E27FC236}">
                <a16:creationId xmlns:a16="http://schemas.microsoft.com/office/drawing/2014/main" id="{068BED7E-E22E-8ECC-507F-732B19AE62F4}"/>
              </a:ext>
            </a:extLst>
          </p:cNvPr>
          <p:cNvCxnSpPr/>
          <p:nvPr/>
        </p:nvCxnSpPr>
        <p:spPr>
          <a:xfrm rot="10800009" flipH="1">
            <a:off x="1484316" y="1724752"/>
            <a:ext cx="8684926" cy="18444"/>
          </a:xfrm>
          <a:prstGeom prst="straightConnector1">
            <a:avLst/>
          </a:prstGeom>
          <a:noFill/>
          <a:ln w="9528" cap="flat">
            <a:solidFill>
              <a:srgbClr val="D8D8D8"/>
            </a:solidFill>
            <a:prstDash val="solid"/>
            <a:round/>
          </a:ln>
        </p:spPr>
      </p:cxnSp>
      <p:sp>
        <p:nvSpPr>
          <p:cNvPr id="55" name="Rectangle 54">
            <a:extLst>
              <a:ext uri="{FF2B5EF4-FFF2-40B4-BE49-F238E27FC236}">
                <a16:creationId xmlns:a16="http://schemas.microsoft.com/office/drawing/2014/main" id="{F45048A6-4489-D209-BC33-E3299673B853}"/>
              </a:ext>
            </a:extLst>
          </p:cNvPr>
          <p:cNvSpPr/>
          <p:nvPr/>
        </p:nvSpPr>
        <p:spPr>
          <a:xfrm>
            <a:off x="1027935" y="320831"/>
            <a:ext cx="6551198" cy="523220"/>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Core phase: Exchange of Experience</a:t>
            </a:r>
          </a:p>
        </p:txBody>
      </p:sp>
      <p:sp>
        <p:nvSpPr>
          <p:cNvPr id="56" name="Google Shape;279;p8">
            <a:extLst>
              <a:ext uri="{FF2B5EF4-FFF2-40B4-BE49-F238E27FC236}">
                <a16:creationId xmlns:a16="http://schemas.microsoft.com/office/drawing/2014/main" id="{7F7A1239-FD58-0A69-6182-53A3746DD31C}"/>
              </a:ext>
            </a:extLst>
          </p:cNvPr>
          <p:cNvSpPr txBox="1"/>
          <p:nvPr/>
        </p:nvSpPr>
        <p:spPr>
          <a:xfrm>
            <a:off x="2218258" y="4990467"/>
            <a:ext cx="1793899" cy="1263706"/>
          </a:xfrm>
          <a:prstGeom prst="rect">
            <a:avLst/>
          </a:prstGeom>
          <a:noFill/>
          <a:ln cap="flat">
            <a:noFill/>
          </a:ln>
        </p:spPr>
        <p:txBody>
          <a:bodyPr vert="horz" wrap="square" lIns="91421" tIns="45701" rIns="91421" bIns="45701" anchor="t" anchorCtr="0" compatLnSpc="1">
            <a:spAutoFit/>
          </a:bodyPr>
          <a:lstStyle/>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Situational Analysis</a:t>
            </a: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 </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Mentorin</a:t>
            </a: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g teams' formulation</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Launching of the TAAS living labs</a:t>
            </a:r>
          </a:p>
        </p:txBody>
      </p:sp>
      <p:sp>
        <p:nvSpPr>
          <p:cNvPr id="57" name="Google Shape;279;p8">
            <a:extLst>
              <a:ext uri="{FF2B5EF4-FFF2-40B4-BE49-F238E27FC236}">
                <a16:creationId xmlns:a16="http://schemas.microsoft.com/office/drawing/2014/main" id="{69FD5421-2F07-1CAF-A9F1-F2FADA42C206}"/>
              </a:ext>
            </a:extLst>
          </p:cNvPr>
          <p:cNvSpPr txBox="1"/>
          <p:nvPr/>
        </p:nvSpPr>
        <p:spPr>
          <a:xfrm>
            <a:off x="3951145" y="4195733"/>
            <a:ext cx="1791827" cy="2058859"/>
          </a:xfrm>
          <a:prstGeom prst="rect">
            <a:avLst/>
          </a:prstGeom>
          <a:noFill/>
          <a:ln cap="flat">
            <a:noFill/>
          </a:ln>
        </p:spPr>
        <p:txBody>
          <a:bodyPr vert="horz" wrap="square" lIns="91421" tIns="45701" rIns="91421" bIns="45701" anchor="t" anchorCtr="0" compatLnSpc="1">
            <a:spAutoFit/>
          </a:bodyPr>
          <a:lstStyle/>
          <a:p>
            <a:pPr marL="171450" indent="-171450">
              <a:lnSpc>
                <a:spcPct val="107142"/>
              </a:lnSpc>
              <a:buFont typeface="Arial" panose="020B0604020202020204" pitchFamily="34" charset="0"/>
              <a:buChar char="•"/>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International digital tools identification</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4 Mentoring webinars on TAAS cycle</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TAAS stakeholders’ meetings on GPs identification </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TAAS local GPs</a:t>
            </a:r>
          </a:p>
        </p:txBody>
      </p:sp>
      <p:sp>
        <p:nvSpPr>
          <p:cNvPr id="58" name="Google Shape;279;p8">
            <a:extLst>
              <a:ext uri="{FF2B5EF4-FFF2-40B4-BE49-F238E27FC236}">
                <a16:creationId xmlns:a16="http://schemas.microsoft.com/office/drawing/2014/main" id="{EB4085E3-7F40-4722-8E6E-87791973A4D0}"/>
              </a:ext>
            </a:extLst>
          </p:cNvPr>
          <p:cNvSpPr txBox="1"/>
          <p:nvPr/>
        </p:nvSpPr>
        <p:spPr>
          <a:xfrm>
            <a:off x="5719633" y="3445673"/>
            <a:ext cx="1554948" cy="675531"/>
          </a:xfrm>
          <a:prstGeom prst="rect">
            <a:avLst/>
          </a:prstGeom>
          <a:noFill/>
          <a:ln cap="flat">
            <a:noFill/>
          </a:ln>
        </p:spPr>
        <p:txBody>
          <a:bodyPr vert="horz" wrap="square" lIns="91421" tIns="45701" rIns="91421" bIns="45701" anchor="t" anchorCtr="0" compatLnSpc="1">
            <a:spAutoFit/>
          </a:bodyPr>
          <a:lstStyle/>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Study visits and key learnings</a:t>
            </a:r>
          </a:p>
        </p:txBody>
      </p:sp>
      <p:sp>
        <p:nvSpPr>
          <p:cNvPr id="59" name="Google Shape;279;p8">
            <a:extLst>
              <a:ext uri="{FF2B5EF4-FFF2-40B4-BE49-F238E27FC236}">
                <a16:creationId xmlns:a16="http://schemas.microsoft.com/office/drawing/2014/main" id="{E2AE0DE9-6BDF-8B01-CF6C-D275C2EADA3E}"/>
              </a:ext>
            </a:extLst>
          </p:cNvPr>
          <p:cNvSpPr txBox="1"/>
          <p:nvPr/>
        </p:nvSpPr>
        <p:spPr>
          <a:xfrm>
            <a:off x="9198497" y="2321375"/>
            <a:ext cx="1354704" cy="868469"/>
          </a:xfrm>
          <a:prstGeom prst="rect">
            <a:avLst/>
          </a:prstGeom>
          <a:noFill/>
          <a:ln cap="flat">
            <a:noFill/>
          </a:ln>
        </p:spPr>
        <p:txBody>
          <a:bodyPr vert="horz" wrap="square" lIns="91421" tIns="45701" rIns="91421" bIns="45701" anchor="t" anchorCtr="0" compatLnSpc="1">
            <a:spAutoFit/>
          </a:bodyPr>
          <a:lstStyle/>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TAAS PI’s improvement plan &amp; actions</a:t>
            </a:r>
          </a:p>
        </p:txBody>
      </p:sp>
      <p:sp>
        <p:nvSpPr>
          <p:cNvPr id="60" name="Google Shape;279;p8">
            <a:extLst>
              <a:ext uri="{FF2B5EF4-FFF2-40B4-BE49-F238E27FC236}">
                <a16:creationId xmlns:a16="http://schemas.microsoft.com/office/drawing/2014/main" id="{6341E5C4-1FD4-AABA-0B6F-36D288C17BE7}"/>
              </a:ext>
            </a:extLst>
          </p:cNvPr>
          <p:cNvSpPr txBox="1"/>
          <p:nvPr/>
        </p:nvSpPr>
        <p:spPr>
          <a:xfrm>
            <a:off x="7435858" y="2942886"/>
            <a:ext cx="1554948" cy="868469"/>
          </a:xfrm>
          <a:prstGeom prst="rect">
            <a:avLst/>
          </a:prstGeom>
          <a:noFill/>
          <a:ln cap="flat">
            <a:noFill/>
          </a:ln>
        </p:spPr>
        <p:txBody>
          <a:bodyPr vert="horz" wrap="square" lIns="91421" tIns="45701" rIns="91421" bIns="45701" anchor="t" anchorCtr="0" compatLnSpc="1">
            <a:spAutoFit/>
          </a:bodyPr>
          <a:lstStyle/>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‘Inspiration to actions</a:t>
            </a: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a:t>
            </a: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 stakeholders’  meetings</a:t>
            </a:r>
          </a:p>
        </p:txBody>
      </p:sp>
      <p:pic>
        <p:nvPicPr>
          <p:cNvPr id="46" name="Graphic 45">
            <a:extLst>
              <a:ext uri="{FF2B5EF4-FFF2-40B4-BE49-F238E27FC236}">
                <a16:creationId xmlns:a16="http://schemas.microsoft.com/office/drawing/2014/main" id="{CF43E11E-C54B-65BC-89AB-2C0E9C71C2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90112" y="5004770"/>
            <a:ext cx="1811841" cy="1669611"/>
          </a:xfrm>
          <a:prstGeom prst="rect">
            <a:avLst/>
          </a:prstGeom>
        </p:spPr>
      </p:pic>
      <p:sp>
        <p:nvSpPr>
          <p:cNvPr id="47" name="Subtitle 2">
            <a:extLst>
              <a:ext uri="{FF2B5EF4-FFF2-40B4-BE49-F238E27FC236}">
                <a16:creationId xmlns:a16="http://schemas.microsoft.com/office/drawing/2014/main" id="{F88D3A08-E1AC-654F-2365-7F264EC78D83}"/>
              </a:ext>
            </a:extLst>
          </p:cNvPr>
          <p:cNvSpPr txBox="1">
            <a:spLocks/>
          </p:cNvSpPr>
          <p:nvPr/>
        </p:nvSpPr>
        <p:spPr>
          <a:xfrm>
            <a:off x="10319512" y="5576199"/>
            <a:ext cx="2090227" cy="5100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ea typeface="Open Sans" panose="020B0606030504020204" pitchFamily="34" charset="0"/>
                <a:cs typeface="Open Sans" panose="020B0606030504020204" pitchFamily="34" charset="0"/>
              </a:rPr>
              <a:t>Exchange of experience</a:t>
            </a:r>
          </a:p>
        </p:txBody>
      </p:sp>
    </p:spTree>
    <p:extLst>
      <p:ext uri="{BB962C8B-B14F-4D97-AF65-F5344CB8AC3E}">
        <p14:creationId xmlns:p14="http://schemas.microsoft.com/office/powerpoint/2010/main" val="1485655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8">
            <a:extLst>
              <a:ext uri="{FF2B5EF4-FFF2-40B4-BE49-F238E27FC236}">
                <a16:creationId xmlns:a16="http://schemas.microsoft.com/office/drawing/2014/main" id="{299CCE2A-59FA-C3CE-479F-0A4AA0BB9C24}"/>
              </a:ext>
            </a:extLst>
          </p:cNvPr>
          <p:cNvSpPr/>
          <p:nvPr/>
        </p:nvSpPr>
        <p:spPr>
          <a:xfrm>
            <a:off x="1405743" y="6389572"/>
            <a:ext cx="9147458" cy="45719"/>
          </a:xfrm>
          <a:prstGeom prst="rect">
            <a:avLst/>
          </a:prstGeom>
          <a:solidFill>
            <a:srgbClr val="7030A0"/>
          </a:solidFill>
          <a:ln w="25402" cap="flat">
            <a:solidFill>
              <a:srgbClr val="7030A0"/>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7030A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235;p8">
            <a:extLst>
              <a:ext uri="{FF2B5EF4-FFF2-40B4-BE49-F238E27FC236}">
                <a16:creationId xmlns:a16="http://schemas.microsoft.com/office/drawing/2014/main" id="{F2065E0D-9AA3-0F11-AC44-AEB88C01679D}"/>
              </a:ext>
            </a:extLst>
          </p:cNvPr>
          <p:cNvSpPr/>
          <p:nvPr/>
        </p:nvSpPr>
        <p:spPr>
          <a:xfrm>
            <a:off x="1358095" y="363771"/>
            <a:ext cx="45719" cy="6070105"/>
          </a:xfrm>
          <a:prstGeom prst="rect">
            <a:avLst/>
          </a:prstGeom>
          <a:solidFill>
            <a:srgbClr val="7F7F7F"/>
          </a:solidFill>
          <a:ln w="25402" cap="flat">
            <a:solidFill>
              <a:srgbClr val="7F7F7F"/>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236;p8">
            <a:extLst>
              <a:ext uri="{FF2B5EF4-FFF2-40B4-BE49-F238E27FC236}">
                <a16:creationId xmlns:a16="http://schemas.microsoft.com/office/drawing/2014/main" id="{91FD0A87-6DA5-D155-E609-20C3126D8D89}"/>
              </a:ext>
            </a:extLst>
          </p:cNvPr>
          <p:cNvSpPr txBox="1"/>
          <p:nvPr/>
        </p:nvSpPr>
        <p:spPr>
          <a:xfrm rot="16199987">
            <a:off x="-376166" y="2725836"/>
            <a:ext cx="3085213" cy="646292"/>
          </a:xfrm>
          <a:prstGeom prst="rect">
            <a:avLst/>
          </a:prstGeom>
          <a:noFill/>
          <a:ln cap="flat">
            <a:noFill/>
          </a:ln>
        </p:spPr>
        <p:txBody>
          <a:bodyPr vert="horz" wrap="square" lIns="91421" tIns="45701" rIns="91421" bIns="45701" anchor="t" anchorCtr="1" compatLnSpc="1">
            <a:spAutoFit/>
          </a:bodyPr>
          <a:lstStyle/>
          <a:p>
            <a:pPr algn="ctr">
              <a:defRPr sz="1800" b="0" i="0" u="none" strike="noStrike" kern="0" cap="none" spc="0" baseline="0">
                <a:solidFill>
                  <a:srgbClr val="000000"/>
                </a:solidFill>
                <a:uFillTx/>
              </a:defRPr>
            </a:pPr>
            <a:r>
              <a:rPr lang="en-US" sz="12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CORE PHASE (04/2024-03/2027) FOLLOW UP  PHASE (04/2027-03/2028)</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Google Shape;250;p8">
            <a:extLst>
              <a:ext uri="{FF2B5EF4-FFF2-40B4-BE49-F238E27FC236}">
                <a16:creationId xmlns:a16="http://schemas.microsoft.com/office/drawing/2014/main" id="{C687E8CD-4C9D-0284-7B0C-DF15C6D85992}"/>
              </a:ext>
            </a:extLst>
          </p:cNvPr>
          <p:cNvCxnSpPr/>
          <p:nvPr/>
        </p:nvCxnSpPr>
        <p:spPr>
          <a:xfrm rot="10800009" flipH="1">
            <a:off x="1449534" y="4824587"/>
            <a:ext cx="8675718" cy="11137"/>
          </a:xfrm>
          <a:prstGeom prst="straightConnector1">
            <a:avLst/>
          </a:prstGeom>
          <a:noFill/>
          <a:ln w="9528" cap="flat">
            <a:solidFill>
              <a:srgbClr val="D8D8D8"/>
            </a:solidFill>
            <a:prstDash val="solid"/>
            <a:round/>
          </a:ln>
        </p:spPr>
      </p:cxnSp>
      <p:cxnSp>
        <p:nvCxnSpPr>
          <p:cNvPr id="6" name="Google Shape;251;p8">
            <a:extLst>
              <a:ext uri="{FF2B5EF4-FFF2-40B4-BE49-F238E27FC236}">
                <a16:creationId xmlns:a16="http://schemas.microsoft.com/office/drawing/2014/main" id="{486EA771-E1FA-0D26-44FA-D8CB308F6309}"/>
              </a:ext>
            </a:extLst>
          </p:cNvPr>
          <p:cNvCxnSpPr/>
          <p:nvPr/>
        </p:nvCxnSpPr>
        <p:spPr>
          <a:xfrm rot="10800009" flipH="1">
            <a:off x="1468533" y="5641832"/>
            <a:ext cx="8675718" cy="23043"/>
          </a:xfrm>
          <a:prstGeom prst="straightConnector1">
            <a:avLst/>
          </a:prstGeom>
          <a:noFill/>
          <a:ln w="9528" cap="flat">
            <a:solidFill>
              <a:srgbClr val="D8D8D8"/>
            </a:solidFill>
            <a:prstDash val="solid"/>
            <a:round/>
          </a:ln>
        </p:spPr>
      </p:cxnSp>
      <p:cxnSp>
        <p:nvCxnSpPr>
          <p:cNvPr id="7" name="Google Shape;254;p8">
            <a:extLst>
              <a:ext uri="{FF2B5EF4-FFF2-40B4-BE49-F238E27FC236}">
                <a16:creationId xmlns:a16="http://schemas.microsoft.com/office/drawing/2014/main" id="{CCBA3AD6-40BD-0CD8-296E-FA26FFB84BF8}"/>
              </a:ext>
            </a:extLst>
          </p:cNvPr>
          <p:cNvCxnSpPr/>
          <p:nvPr/>
        </p:nvCxnSpPr>
        <p:spPr>
          <a:xfrm rot="10800009" flipH="1">
            <a:off x="1484315" y="4040326"/>
            <a:ext cx="8684926" cy="18443"/>
          </a:xfrm>
          <a:prstGeom prst="straightConnector1">
            <a:avLst/>
          </a:prstGeom>
          <a:noFill/>
          <a:ln w="9528" cap="flat">
            <a:solidFill>
              <a:srgbClr val="D8D8D8"/>
            </a:solidFill>
            <a:prstDash val="solid"/>
            <a:round/>
          </a:ln>
        </p:spPr>
      </p:cxnSp>
      <p:sp>
        <p:nvSpPr>
          <p:cNvPr id="8" name="Google Shape;258;p8">
            <a:extLst>
              <a:ext uri="{FF2B5EF4-FFF2-40B4-BE49-F238E27FC236}">
                <a16:creationId xmlns:a16="http://schemas.microsoft.com/office/drawing/2014/main" id="{C99DD3F3-BF3A-64C1-CDB6-74AFF5551009}"/>
              </a:ext>
            </a:extLst>
          </p:cNvPr>
          <p:cNvSpPr txBox="1"/>
          <p:nvPr/>
        </p:nvSpPr>
        <p:spPr>
          <a:xfrm>
            <a:off x="10154780" y="1518556"/>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M36</a:t>
            </a:r>
          </a:p>
        </p:txBody>
      </p:sp>
      <p:cxnSp>
        <p:nvCxnSpPr>
          <p:cNvPr id="9" name="Google Shape;254;p8">
            <a:extLst>
              <a:ext uri="{FF2B5EF4-FFF2-40B4-BE49-F238E27FC236}">
                <a16:creationId xmlns:a16="http://schemas.microsoft.com/office/drawing/2014/main" id="{881C2F7B-2413-36F3-8D35-5FEFB9DF084E}"/>
              </a:ext>
            </a:extLst>
          </p:cNvPr>
          <p:cNvCxnSpPr>
            <a:cxnSpLocks/>
          </p:cNvCxnSpPr>
          <p:nvPr/>
        </p:nvCxnSpPr>
        <p:spPr>
          <a:xfrm>
            <a:off x="1426674" y="3286394"/>
            <a:ext cx="8714950" cy="1416"/>
          </a:xfrm>
          <a:prstGeom prst="straightConnector1">
            <a:avLst/>
          </a:prstGeom>
          <a:noFill/>
          <a:ln w="9528" cap="flat">
            <a:solidFill>
              <a:srgbClr val="D8D8D8"/>
            </a:solidFill>
            <a:prstDash val="solid"/>
            <a:round/>
          </a:ln>
        </p:spPr>
      </p:cxnSp>
      <p:sp>
        <p:nvSpPr>
          <p:cNvPr id="10" name="Google Shape;255;p8">
            <a:extLst>
              <a:ext uri="{FF2B5EF4-FFF2-40B4-BE49-F238E27FC236}">
                <a16:creationId xmlns:a16="http://schemas.microsoft.com/office/drawing/2014/main" id="{EAA9FCD6-3033-0933-A3B2-EF300A92F100}"/>
              </a:ext>
            </a:extLst>
          </p:cNvPr>
          <p:cNvSpPr txBox="1"/>
          <p:nvPr/>
        </p:nvSpPr>
        <p:spPr>
          <a:xfrm>
            <a:off x="10179623" y="5363343"/>
            <a:ext cx="442066"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M6</a:t>
            </a:r>
          </a:p>
        </p:txBody>
      </p:sp>
      <p:sp>
        <p:nvSpPr>
          <p:cNvPr id="11" name="Google Shape;256;p8">
            <a:extLst>
              <a:ext uri="{FF2B5EF4-FFF2-40B4-BE49-F238E27FC236}">
                <a16:creationId xmlns:a16="http://schemas.microsoft.com/office/drawing/2014/main" id="{36F578B7-21A5-9036-F46F-04791AF007B9}"/>
              </a:ext>
            </a:extLst>
          </p:cNvPr>
          <p:cNvSpPr txBox="1"/>
          <p:nvPr/>
        </p:nvSpPr>
        <p:spPr>
          <a:xfrm>
            <a:off x="10141624" y="4555637"/>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M12</a:t>
            </a:r>
          </a:p>
        </p:txBody>
      </p:sp>
      <p:sp>
        <p:nvSpPr>
          <p:cNvPr id="12" name="Google Shape;257;p8">
            <a:extLst>
              <a:ext uri="{FF2B5EF4-FFF2-40B4-BE49-F238E27FC236}">
                <a16:creationId xmlns:a16="http://schemas.microsoft.com/office/drawing/2014/main" id="{9048FEDE-1576-1C3C-9D68-9848D7D1DC2F}"/>
              </a:ext>
            </a:extLst>
          </p:cNvPr>
          <p:cNvSpPr txBox="1"/>
          <p:nvPr/>
        </p:nvSpPr>
        <p:spPr>
          <a:xfrm>
            <a:off x="10153680" y="3814331"/>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M18</a:t>
            </a:r>
          </a:p>
        </p:txBody>
      </p:sp>
      <p:sp>
        <p:nvSpPr>
          <p:cNvPr id="13" name="Google Shape;257;p8">
            <a:extLst>
              <a:ext uri="{FF2B5EF4-FFF2-40B4-BE49-F238E27FC236}">
                <a16:creationId xmlns:a16="http://schemas.microsoft.com/office/drawing/2014/main" id="{70B2056D-8934-7724-F1EF-024D9098E774}"/>
              </a:ext>
            </a:extLst>
          </p:cNvPr>
          <p:cNvSpPr txBox="1"/>
          <p:nvPr/>
        </p:nvSpPr>
        <p:spPr>
          <a:xfrm>
            <a:off x="10164484" y="3013924"/>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M24</a:t>
            </a:r>
          </a:p>
        </p:txBody>
      </p:sp>
      <p:cxnSp>
        <p:nvCxnSpPr>
          <p:cNvPr id="14" name="Google Shape;243;p8">
            <a:extLst>
              <a:ext uri="{FF2B5EF4-FFF2-40B4-BE49-F238E27FC236}">
                <a16:creationId xmlns:a16="http://schemas.microsoft.com/office/drawing/2014/main" id="{33F85F26-0567-018C-C790-0AC3A81C19CF}"/>
              </a:ext>
            </a:extLst>
          </p:cNvPr>
          <p:cNvCxnSpPr>
            <a:cxnSpLocks/>
            <a:endCxn id="15" idx="2"/>
          </p:cNvCxnSpPr>
          <p:nvPr/>
        </p:nvCxnSpPr>
        <p:spPr>
          <a:xfrm flipV="1">
            <a:off x="2110550" y="602546"/>
            <a:ext cx="0" cy="5745827"/>
          </a:xfrm>
          <a:prstGeom prst="straightConnector1">
            <a:avLst/>
          </a:prstGeom>
          <a:noFill/>
          <a:ln w="28575" cap="flat">
            <a:solidFill>
              <a:srgbClr val="D8D8D8"/>
            </a:solidFill>
            <a:prstDash val="solid"/>
            <a:round/>
          </a:ln>
        </p:spPr>
      </p:cxnSp>
      <p:sp>
        <p:nvSpPr>
          <p:cNvPr id="15" name="Google Shape;244;p8">
            <a:extLst>
              <a:ext uri="{FF2B5EF4-FFF2-40B4-BE49-F238E27FC236}">
                <a16:creationId xmlns:a16="http://schemas.microsoft.com/office/drawing/2014/main" id="{AA5F71A1-B388-D765-0ACA-FD933CD26D48}"/>
              </a:ext>
            </a:extLst>
          </p:cNvPr>
          <p:cNvSpPr/>
          <p:nvPr/>
        </p:nvSpPr>
        <p:spPr>
          <a:xfrm>
            <a:off x="2038541" y="494821"/>
            <a:ext cx="144018" cy="1077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8D8D8"/>
          </a:solidFill>
          <a:ln w="25402" cap="flat">
            <a:solidFill>
              <a:srgbClr val="D8D8D8"/>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Google Shape;245;p8">
            <a:extLst>
              <a:ext uri="{FF2B5EF4-FFF2-40B4-BE49-F238E27FC236}">
                <a16:creationId xmlns:a16="http://schemas.microsoft.com/office/drawing/2014/main" id="{9B86F8C6-852F-85DE-C13D-76B2918D4338}"/>
              </a:ext>
            </a:extLst>
          </p:cNvPr>
          <p:cNvCxnSpPr/>
          <p:nvPr/>
        </p:nvCxnSpPr>
        <p:spPr>
          <a:xfrm>
            <a:off x="1989840" y="6348373"/>
            <a:ext cx="241420" cy="0"/>
          </a:xfrm>
          <a:prstGeom prst="straightConnector1">
            <a:avLst/>
          </a:prstGeom>
          <a:noFill/>
          <a:ln w="28575" cap="flat">
            <a:solidFill>
              <a:srgbClr val="D8D8D8"/>
            </a:solidFill>
            <a:prstDash val="solid"/>
            <a:round/>
          </a:ln>
        </p:spPr>
      </p:cxnSp>
      <p:cxnSp>
        <p:nvCxnSpPr>
          <p:cNvPr id="25" name="Google Shape;254;p8">
            <a:extLst>
              <a:ext uri="{FF2B5EF4-FFF2-40B4-BE49-F238E27FC236}">
                <a16:creationId xmlns:a16="http://schemas.microsoft.com/office/drawing/2014/main" id="{9FAFEF2A-2A75-149D-590C-AB2E255C0349}"/>
              </a:ext>
            </a:extLst>
          </p:cNvPr>
          <p:cNvCxnSpPr/>
          <p:nvPr/>
        </p:nvCxnSpPr>
        <p:spPr>
          <a:xfrm rot="10800009" flipH="1">
            <a:off x="1484316" y="2478998"/>
            <a:ext cx="8684926" cy="18444"/>
          </a:xfrm>
          <a:prstGeom prst="straightConnector1">
            <a:avLst/>
          </a:prstGeom>
          <a:noFill/>
          <a:ln w="9528" cap="flat">
            <a:solidFill>
              <a:srgbClr val="D8D8D8"/>
            </a:solidFill>
            <a:prstDash val="solid"/>
            <a:round/>
          </a:ln>
        </p:spPr>
      </p:cxnSp>
      <p:sp>
        <p:nvSpPr>
          <p:cNvPr id="26" name="Google Shape;257;p8">
            <a:extLst>
              <a:ext uri="{FF2B5EF4-FFF2-40B4-BE49-F238E27FC236}">
                <a16:creationId xmlns:a16="http://schemas.microsoft.com/office/drawing/2014/main" id="{C03652D4-BA07-2725-53FB-6B43B0458567}"/>
              </a:ext>
            </a:extLst>
          </p:cNvPr>
          <p:cNvSpPr txBox="1"/>
          <p:nvPr/>
        </p:nvSpPr>
        <p:spPr>
          <a:xfrm>
            <a:off x="10169242" y="2217666"/>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M30</a:t>
            </a:r>
          </a:p>
        </p:txBody>
      </p:sp>
      <p:sp>
        <p:nvSpPr>
          <p:cNvPr id="31" name="Google Shape;279;p8">
            <a:extLst>
              <a:ext uri="{FF2B5EF4-FFF2-40B4-BE49-F238E27FC236}">
                <a16:creationId xmlns:a16="http://schemas.microsoft.com/office/drawing/2014/main" id="{8A0F5918-C853-E8DE-4FCF-14779DBE4424}"/>
              </a:ext>
            </a:extLst>
          </p:cNvPr>
          <p:cNvSpPr txBox="1"/>
          <p:nvPr/>
        </p:nvSpPr>
        <p:spPr>
          <a:xfrm>
            <a:off x="2357418" y="264992"/>
            <a:ext cx="1586328" cy="767095"/>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7142"/>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TAAS smart communication strategy</a:t>
            </a:r>
          </a:p>
        </p:txBody>
      </p:sp>
      <p:sp>
        <p:nvSpPr>
          <p:cNvPr id="32" name="Google Shape;255;p8">
            <a:extLst>
              <a:ext uri="{FF2B5EF4-FFF2-40B4-BE49-F238E27FC236}">
                <a16:creationId xmlns:a16="http://schemas.microsoft.com/office/drawing/2014/main" id="{A2546E20-65F1-B96B-4051-4361E736A033}"/>
              </a:ext>
            </a:extLst>
          </p:cNvPr>
          <p:cNvSpPr txBox="1"/>
          <p:nvPr/>
        </p:nvSpPr>
        <p:spPr>
          <a:xfrm>
            <a:off x="1748338" y="6437196"/>
            <a:ext cx="868442" cy="27696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TASK 2.1</a:t>
            </a:r>
          </a:p>
        </p:txBody>
      </p:sp>
      <p:sp>
        <p:nvSpPr>
          <p:cNvPr id="33" name="Google Shape;255;p8">
            <a:extLst>
              <a:ext uri="{FF2B5EF4-FFF2-40B4-BE49-F238E27FC236}">
                <a16:creationId xmlns:a16="http://schemas.microsoft.com/office/drawing/2014/main" id="{E8E5D2B0-999B-F48B-9029-9B5E54E47BC7}"/>
              </a:ext>
            </a:extLst>
          </p:cNvPr>
          <p:cNvSpPr txBox="1"/>
          <p:nvPr/>
        </p:nvSpPr>
        <p:spPr>
          <a:xfrm>
            <a:off x="4727636" y="6452712"/>
            <a:ext cx="868442" cy="27696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TASK 2.2</a:t>
            </a:r>
          </a:p>
        </p:txBody>
      </p:sp>
      <p:sp>
        <p:nvSpPr>
          <p:cNvPr id="37" name="Google Shape;279;p8">
            <a:extLst>
              <a:ext uri="{FF2B5EF4-FFF2-40B4-BE49-F238E27FC236}">
                <a16:creationId xmlns:a16="http://schemas.microsoft.com/office/drawing/2014/main" id="{5E7BFB70-936D-83D0-25A4-62F8D6D222D5}"/>
              </a:ext>
            </a:extLst>
          </p:cNvPr>
          <p:cNvSpPr txBox="1"/>
          <p:nvPr/>
        </p:nvSpPr>
        <p:spPr>
          <a:xfrm>
            <a:off x="5354576" y="274715"/>
            <a:ext cx="2134456" cy="1003121"/>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7142"/>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Smart communication and dissemination actions</a:t>
            </a:r>
          </a:p>
        </p:txBody>
      </p:sp>
      <p:cxnSp>
        <p:nvCxnSpPr>
          <p:cNvPr id="41" name="Google Shape;254;p8">
            <a:extLst>
              <a:ext uri="{FF2B5EF4-FFF2-40B4-BE49-F238E27FC236}">
                <a16:creationId xmlns:a16="http://schemas.microsoft.com/office/drawing/2014/main" id="{068BED7E-E22E-8ECC-507F-732B19AE62F4}"/>
              </a:ext>
            </a:extLst>
          </p:cNvPr>
          <p:cNvCxnSpPr/>
          <p:nvPr/>
        </p:nvCxnSpPr>
        <p:spPr>
          <a:xfrm rot="10800009" flipH="1">
            <a:off x="1484316" y="1802771"/>
            <a:ext cx="8684926" cy="18444"/>
          </a:xfrm>
          <a:prstGeom prst="straightConnector1">
            <a:avLst/>
          </a:prstGeom>
          <a:noFill/>
          <a:ln w="9528" cap="flat">
            <a:solidFill>
              <a:srgbClr val="D8D8D8"/>
            </a:solidFill>
            <a:prstDash val="solid"/>
            <a:round/>
          </a:ln>
        </p:spPr>
      </p:cxnSp>
      <p:sp>
        <p:nvSpPr>
          <p:cNvPr id="42" name="Google Shape;258;p8">
            <a:extLst>
              <a:ext uri="{FF2B5EF4-FFF2-40B4-BE49-F238E27FC236}">
                <a16:creationId xmlns:a16="http://schemas.microsoft.com/office/drawing/2014/main" id="{4F1FEC44-0BB6-9AFD-B3A3-4BD999913CAC}"/>
              </a:ext>
            </a:extLst>
          </p:cNvPr>
          <p:cNvSpPr txBox="1"/>
          <p:nvPr/>
        </p:nvSpPr>
        <p:spPr>
          <a:xfrm>
            <a:off x="10138996" y="861193"/>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M42</a:t>
            </a:r>
          </a:p>
        </p:txBody>
      </p:sp>
      <p:cxnSp>
        <p:nvCxnSpPr>
          <p:cNvPr id="43" name="Google Shape;254;p8">
            <a:extLst>
              <a:ext uri="{FF2B5EF4-FFF2-40B4-BE49-F238E27FC236}">
                <a16:creationId xmlns:a16="http://schemas.microsoft.com/office/drawing/2014/main" id="{A0C64487-763C-6F77-97DF-1D5082F51F61}"/>
              </a:ext>
            </a:extLst>
          </p:cNvPr>
          <p:cNvCxnSpPr/>
          <p:nvPr/>
        </p:nvCxnSpPr>
        <p:spPr>
          <a:xfrm rot="10800009" flipH="1">
            <a:off x="1468532" y="1145408"/>
            <a:ext cx="8684926" cy="18444"/>
          </a:xfrm>
          <a:prstGeom prst="straightConnector1">
            <a:avLst/>
          </a:prstGeom>
          <a:noFill/>
          <a:ln w="9528" cap="flat">
            <a:solidFill>
              <a:srgbClr val="D8D8D8"/>
            </a:solidFill>
            <a:prstDash val="solid"/>
            <a:round/>
          </a:ln>
        </p:spPr>
      </p:cxnSp>
      <p:sp>
        <p:nvSpPr>
          <p:cNvPr id="45" name="Google Shape;258;p8">
            <a:extLst>
              <a:ext uri="{FF2B5EF4-FFF2-40B4-BE49-F238E27FC236}">
                <a16:creationId xmlns:a16="http://schemas.microsoft.com/office/drawing/2014/main" id="{F71C1745-8E7D-DAB8-F6A9-B7D7C82EC7C8}"/>
              </a:ext>
            </a:extLst>
          </p:cNvPr>
          <p:cNvSpPr txBox="1"/>
          <p:nvPr/>
        </p:nvSpPr>
        <p:spPr>
          <a:xfrm>
            <a:off x="10138996" y="223594"/>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rPr>
              <a:t>M</a:t>
            </a:r>
            <a:r>
              <a:rPr lang="en-US" sz="1200" dirty="0">
                <a:solidFill>
                  <a:srgbClr val="BFBFBF"/>
                </a:solidFill>
                <a:latin typeface="Open Sans" panose="020B0606030504020204" pitchFamily="34" charset="0"/>
                <a:ea typeface="Open Sans" panose="020B0606030504020204" pitchFamily="34" charset="0"/>
                <a:cs typeface="Open Sans" panose="020B0606030504020204" pitchFamily="34" charset="0"/>
              </a:rPr>
              <a:t>48</a:t>
            </a:r>
            <a:endParaRPr lang="en-US" sz="1200" b="0" i="0" u="none" strike="noStrike" kern="1200" cap="none" spc="0" baseline="0" dirty="0">
              <a:solidFill>
                <a:srgbClr val="BFBFBF"/>
              </a:solidFill>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6" name="Google Shape;254;p8">
            <a:extLst>
              <a:ext uri="{FF2B5EF4-FFF2-40B4-BE49-F238E27FC236}">
                <a16:creationId xmlns:a16="http://schemas.microsoft.com/office/drawing/2014/main" id="{BED8C7C8-EAB2-F5E2-245B-A8730C5D515C}"/>
              </a:ext>
            </a:extLst>
          </p:cNvPr>
          <p:cNvCxnSpPr/>
          <p:nvPr/>
        </p:nvCxnSpPr>
        <p:spPr>
          <a:xfrm rot="10800009" flipH="1">
            <a:off x="1468532" y="507809"/>
            <a:ext cx="8684926" cy="18444"/>
          </a:xfrm>
          <a:prstGeom prst="straightConnector1">
            <a:avLst/>
          </a:prstGeom>
          <a:noFill/>
          <a:ln w="9528" cap="flat">
            <a:solidFill>
              <a:srgbClr val="D8D8D8"/>
            </a:solidFill>
            <a:prstDash val="solid"/>
            <a:round/>
          </a:ln>
        </p:spPr>
      </p:cxnSp>
      <p:cxnSp>
        <p:nvCxnSpPr>
          <p:cNvPr id="49" name="Google Shape;243;p8">
            <a:extLst>
              <a:ext uri="{FF2B5EF4-FFF2-40B4-BE49-F238E27FC236}">
                <a16:creationId xmlns:a16="http://schemas.microsoft.com/office/drawing/2014/main" id="{68C4BCCF-F957-76A1-2A45-20DE81A7BD3E}"/>
              </a:ext>
            </a:extLst>
          </p:cNvPr>
          <p:cNvCxnSpPr>
            <a:cxnSpLocks/>
            <a:endCxn id="50" idx="2"/>
          </p:cNvCxnSpPr>
          <p:nvPr/>
        </p:nvCxnSpPr>
        <p:spPr>
          <a:xfrm flipV="1">
            <a:off x="5161857" y="612381"/>
            <a:ext cx="0" cy="5745827"/>
          </a:xfrm>
          <a:prstGeom prst="straightConnector1">
            <a:avLst/>
          </a:prstGeom>
          <a:noFill/>
          <a:ln w="28575" cap="flat">
            <a:solidFill>
              <a:srgbClr val="D8D8D8"/>
            </a:solidFill>
            <a:prstDash val="solid"/>
            <a:round/>
          </a:ln>
        </p:spPr>
      </p:cxnSp>
      <p:sp>
        <p:nvSpPr>
          <p:cNvPr id="50" name="Google Shape;244;p8">
            <a:extLst>
              <a:ext uri="{FF2B5EF4-FFF2-40B4-BE49-F238E27FC236}">
                <a16:creationId xmlns:a16="http://schemas.microsoft.com/office/drawing/2014/main" id="{C52470D8-3BF3-184F-F144-34C74997AAB4}"/>
              </a:ext>
            </a:extLst>
          </p:cNvPr>
          <p:cNvSpPr/>
          <p:nvPr/>
        </p:nvSpPr>
        <p:spPr>
          <a:xfrm>
            <a:off x="5089848" y="504656"/>
            <a:ext cx="144018" cy="1077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8D8D8"/>
          </a:solidFill>
          <a:ln w="25402" cap="flat">
            <a:solidFill>
              <a:srgbClr val="D8D8D8"/>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51" name="Google Shape;245;p8">
            <a:extLst>
              <a:ext uri="{FF2B5EF4-FFF2-40B4-BE49-F238E27FC236}">
                <a16:creationId xmlns:a16="http://schemas.microsoft.com/office/drawing/2014/main" id="{7AA4D4DB-2013-9729-B9DD-0AEC50B84FE3}"/>
              </a:ext>
            </a:extLst>
          </p:cNvPr>
          <p:cNvCxnSpPr/>
          <p:nvPr/>
        </p:nvCxnSpPr>
        <p:spPr>
          <a:xfrm>
            <a:off x="5041147" y="6358208"/>
            <a:ext cx="241420" cy="0"/>
          </a:xfrm>
          <a:prstGeom prst="straightConnector1">
            <a:avLst/>
          </a:prstGeom>
          <a:noFill/>
          <a:ln w="28575" cap="flat">
            <a:solidFill>
              <a:srgbClr val="D8D8D8"/>
            </a:solidFill>
            <a:prstDash val="solid"/>
            <a:round/>
          </a:ln>
        </p:spPr>
      </p:cxnSp>
      <p:sp>
        <p:nvSpPr>
          <p:cNvPr id="52" name="Google Shape;279;p8">
            <a:extLst>
              <a:ext uri="{FF2B5EF4-FFF2-40B4-BE49-F238E27FC236}">
                <a16:creationId xmlns:a16="http://schemas.microsoft.com/office/drawing/2014/main" id="{2A8AB113-221B-0BF2-C7A0-19E2DEFE110E}"/>
              </a:ext>
            </a:extLst>
          </p:cNvPr>
          <p:cNvSpPr txBox="1"/>
          <p:nvPr/>
        </p:nvSpPr>
        <p:spPr>
          <a:xfrm>
            <a:off x="2336084" y="2775561"/>
            <a:ext cx="1815997" cy="1066087"/>
          </a:xfrm>
          <a:prstGeom prst="rect">
            <a:avLst/>
          </a:prstGeom>
          <a:noFill/>
          <a:ln cap="flat">
            <a:noFill/>
          </a:ln>
        </p:spPr>
        <p:txBody>
          <a:bodyPr vert="horz" wrap="square" lIns="91421" tIns="45701" rIns="91421" bIns="45701" anchor="t" anchorCtr="0" compatLnSpc="1">
            <a:spAutoFit/>
          </a:bodyPr>
          <a:lstStyle/>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i="0" u="none" strike="noStrike" kern="1200" cap="none" spc="0" baseline="0" dirty="0">
                <a:solidFill>
                  <a:schemeClr val="accent6"/>
                </a:solidFill>
                <a:uFillTx/>
                <a:latin typeface="Open Sans" panose="020B0606030504020204" pitchFamily="34" charset="0"/>
                <a:ea typeface="Open Sans" panose="020B0606030504020204" pitchFamily="34" charset="0"/>
                <a:cs typeface="Open Sans" panose="020B0606030504020204" pitchFamily="34" charset="0"/>
              </a:rPr>
              <a:t>Stakeholder mapping and engagement </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Communication plan</a:t>
            </a:r>
          </a:p>
        </p:txBody>
      </p:sp>
      <p:sp>
        <p:nvSpPr>
          <p:cNvPr id="53" name="Google Shape;279;p8">
            <a:extLst>
              <a:ext uri="{FF2B5EF4-FFF2-40B4-BE49-F238E27FC236}">
                <a16:creationId xmlns:a16="http://schemas.microsoft.com/office/drawing/2014/main" id="{068C3FEC-6D2F-3B59-B57D-3084280FC65F}"/>
              </a:ext>
            </a:extLst>
          </p:cNvPr>
          <p:cNvSpPr txBox="1"/>
          <p:nvPr/>
        </p:nvSpPr>
        <p:spPr>
          <a:xfrm>
            <a:off x="5482442" y="2224143"/>
            <a:ext cx="2019553" cy="2256477"/>
          </a:xfrm>
          <a:prstGeom prst="rect">
            <a:avLst/>
          </a:prstGeom>
          <a:noFill/>
          <a:ln cap="flat">
            <a:noFill/>
          </a:ln>
        </p:spPr>
        <p:txBody>
          <a:bodyPr vert="horz" wrap="square" lIns="91421" tIns="45701" rIns="91421" bIns="45701" anchor="t" anchorCtr="0" compatLnSpc="1">
            <a:spAutoFit/>
          </a:bodyPr>
          <a:lstStyle/>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Project Website</a:t>
            </a:r>
          </a:p>
          <a:p>
            <a:pPr marL="171450" indent="-171450">
              <a:lnSpc>
                <a:spcPct val="107142"/>
              </a:lnSpc>
              <a:buFont typeface="Arial" panose="020B0604020202020204" pitchFamily="34" charset="0"/>
              <a:buChar char="•"/>
              <a:defRPr sz="1800" b="0" i="0" u="none" strike="noStrike" kern="0" cap="none" spc="0" baseline="0">
                <a:solidFill>
                  <a:srgbClr val="000000"/>
                </a:solidFill>
                <a:uFillTx/>
              </a:defRPr>
            </a:pP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TAAS Poster</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Social Media Channels</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Newsletters Promotional Videos</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Brochures/Leaflet</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Events</a:t>
            </a:r>
          </a:p>
          <a:p>
            <a:pPr marL="171450" marR="0" lvl="0" indent="-171450" algn="l" defTabSz="914400" rtl="0" fontAlgn="auto" hangingPunct="1">
              <a:lnSpc>
                <a:spcPct val="107142"/>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2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Stakeholders engagement plan execution</a:t>
            </a:r>
          </a:p>
        </p:txBody>
      </p:sp>
      <p:pic>
        <p:nvPicPr>
          <p:cNvPr id="17" name="Graphic 16">
            <a:extLst>
              <a:ext uri="{FF2B5EF4-FFF2-40B4-BE49-F238E27FC236}">
                <a16:creationId xmlns:a16="http://schemas.microsoft.com/office/drawing/2014/main" id="{3F96290F-88B5-555D-DFAC-D26351BF60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56442" y="4964795"/>
            <a:ext cx="1811841" cy="1669611"/>
          </a:xfrm>
          <a:prstGeom prst="rect">
            <a:avLst/>
          </a:prstGeom>
        </p:spPr>
      </p:pic>
      <p:sp>
        <p:nvSpPr>
          <p:cNvPr id="18" name="Subtitle 2">
            <a:extLst>
              <a:ext uri="{FF2B5EF4-FFF2-40B4-BE49-F238E27FC236}">
                <a16:creationId xmlns:a16="http://schemas.microsoft.com/office/drawing/2014/main" id="{FFB6DA2B-AD3D-A8AA-63C6-A8AD756DA3E0}"/>
              </a:ext>
            </a:extLst>
          </p:cNvPr>
          <p:cNvSpPr txBox="1">
            <a:spLocks/>
          </p:cNvSpPr>
          <p:nvPr/>
        </p:nvSpPr>
        <p:spPr>
          <a:xfrm>
            <a:off x="10456442" y="5634293"/>
            <a:ext cx="2090227" cy="5100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ea typeface="Open Sans" panose="020B0606030504020204" pitchFamily="34" charset="0"/>
                <a:cs typeface="Open Sans" panose="020B0606030504020204" pitchFamily="34" charset="0"/>
              </a:rPr>
              <a:t>Communication</a:t>
            </a:r>
          </a:p>
        </p:txBody>
      </p:sp>
    </p:spTree>
    <p:extLst>
      <p:ext uri="{BB962C8B-B14F-4D97-AF65-F5344CB8AC3E}">
        <p14:creationId xmlns:p14="http://schemas.microsoft.com/office/powerpoint/2010/main" val="437004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8">
            <a:extLst>
              <a:ext uri="{FF2B5EF4-FFF2-40B4-BE49-F238E27FC236}">
                <a16:creationId xmlns:a16="http://schemas.microsoft.com/office/drawing/2014/main" id="{48C0C211-63E7-E5FD-E0E3-5E79F678AF76}"/>
              </a:ext>
            </a:extLst>
          </p:cNvPr>
          <p:cNvSpPr/>
          <p:nvPr/>
        </p:nvSpPr>
        <p:spPr>
          <a:xfrm flipV="1">
            <a:off x="3642066" y="5568372"/>
            <a:ext cx="4393938" cy="45720"/>
          </a:xfrm>
          <a:prstGeom prst="rect">
            <a:avLst/>
          </a:prstGeom>
          <a:solidFill>
            <a:srgbClr val="7030A0"/>
          </a:solidFill>
          <a:ln w="25402" cap="flat">
            <a:solidFill>
              <a:srgbClr val="7030A0"/>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7030A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235;p8">
            <a:extLst>
              <a:ext uri="{FF2B5EF4-FFF2-40B4-BE49-F238E27FC236}">
                <a16:creationId xmlns:a16="http://schemas.microsoft.com/office/drawing/2014/main" id="{643C2407-A728-36B5-60E6-A9EEC9208C44}"/>
              </a:ext>
            </a:extLst>
          </p:cNvPr>
          <p:cNvSpPr/>
          <p:nvPr/>
        </p:nvSpPr>
        <p:spPr>
          <a:xfrm flipH="1">
            <a:off x="3640137" y="3187659"/>
            <a:ext cx="45720" cy="2462662"/>
          </a:xfrm>
          <a:prstGeom prst="rect">
            <a:avLst/>
          </a:prstGeom>
          <a:solidFill>
            <a:srgbClr val="7F7F7F"/>
          </a:solidFill>
          <a:ln w="25402" cap="flat">
            <a:solidFill>
              <a:srgbClr val="7F7F7F"/>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236;p8">
            <a:extLst>
              <a:ext uri="{FF2B5EF4-FFF2-40B4-BE49-F238E27FC236}">
                <a16:creationId xmlns:a16="http://schemas.microsoft.com/office/drawing/2014/main" id="{9A288811-5A02-CECF-68E3-7B280BAA0F69}"/>
              </a:ext>
            </a:extLst>
          </p:cNvPr>
          <p:cNvSpPr txBox="1"/>
          <p:nvPr/>
        </p:nvSpPr>
        <p:spPr>
          <a:xfrm rot="16199987">
            <a:off x="1813367" y="3771988"/>
            <a:ext cx="3085213" cy="276999"/>
          </a:xfrm>
          <a:prstGeom prst="rect">
            <a:avLst/>
          </a:prstGeom>
          <a:noFill/>
          <a:ln cap="flat">
            <a:noFill/>
          </a:ln>
        </p:spPr>
        <p:txBody>
          <a:bodyPr vert="horz" wrap="square" lIns="91421" tIns="45701" rIns="91421" bIns="4570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FOLLOW UP  PHASE (04/2027-03/2028)</a:t>
            </a:r>
          </a:p>
        </p:txBody>
      </p:sp>
      <p:cxnSp>
        <p:nvCxnSpPr>
          <p:cNvPr id="5" name="Google Shape;250;p8">
            <a:extLst>
              <a:ext uri="{FF2B5EF4-FFF2-40B4-BE49-F238E27FC236}">
                <a16:creationId xmlns:a16="http://schemas.microsoft.com/office/drawing/2014/main" id="{A6AEA2CB-8CDC-E539-7007-AB6E6B893513}"/>
              </a:ext>
            </a:extLst>
          </p:cNvPr>
          <p:cNvCxnSpPr/>
          <p:nvPr/>
        </p:nvCxnSpPr>
        <p:spPr>
          <a:xfrm flipV="1">
            <a:off x="3687786" y="3280370"/>
            <a:ext cx="4165504" cy="11137"/>
          </a:xfrm>
          <a:prstGeom prst="straightConnector1">
            <a:avLst/>
          </a:prstGeom>
          <a:noFill/>
          <a:ln w="9528" cap="flat">
            <a:solidFill>
              <a:srgbClr val="D8D8D8"/>
            </a:solidFill>
            <a:prstDash val="solid"/>
            <a:round/>
          </a:ln>
        </p:spPr>
      </p:cxnSp>
      <p:cxnSp>
        <p:nvCxnSpPr>
          <p:cNvPr id="6" name="Google Shape;251;p8">
            <a:extLst>
              <a:ext uri="{FF2B5EF4-FFF2-40B4-BE49-F238E27FC236}">
                <a16:creationId xmlns:a16="http://schemas.microsoft.com/office/drawing/2014/main" id="{F4E8DEA6-805E-73F6-08C5-181A247CE5CC}"/>
              </a:ext>
            </a:extLst>
          </p:cNvPr>
          <p:cNvCxnSpPr/>
          <p:nvPr/>
        </p:nvCxnSpPr>
        <p:spPr>
          <a:xfrm flipV="1">
            <a:off x="3714075" y="4417929"/>
            <a:ext cx="4139215" cy="750"/>
          </a:xfrm>
          <a:prstGeom prst="straightConnector1">
            <a:avLst/>
          </a:prstGeom>
          <a:noFill/>
          <a:ln w="9528" cap="flat">
            <a:solidFill>
              <a:srgbClr val="D8D8D8"/>
            </a:solidFill>
            <a:prstDash val="solid"/>
            <a:round/>
          </a:ln>
        </p:spPr>
      </p:cxnSp>
      <p:sp>
        <p:nvSpPr>
          <p:cNvPr id="7" name="Google Shape;258;p8">
            <a:extLst>
              <a:ext uri="{FF2B5EF4-FFF2-40B4-BE49-F238E27FC236}">
                <a16:creationId xmlns:a16="http://schemas.microsoft.com/office/drawing/2014/main" id="{698AB30C-88BA-8611-421F-C5BF4810FC55}"/>
              </a:ext>
            </a:extLst>
          </p:cNvPr>
          <p:cNvSpPr txBox="1"/>
          <p:nvPr/>
        </p:nvSpPr>
        <p:spPr>
          <a:xfrm>
            <a:off x="3176280" y="5449034"/>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BFBFBF"/>
                </a:solidFill>
                <a:uFillTx/>
                <a:latin typeface="Open Sans" panose="020B0606030504020204" pitchFamily="34" charset="0"/>
                <a:ea typeface="Open Sans" panose="020B0606030504020204" pitchFamily="34" charset="0"/>
                <a:cs typeface="Open Sans" panose="020B0606030504020204" pitchFamily="34" charset="0"/>
              </a:rPr>
              <a:t>M36</a:t>
            </a:r>
          </a:p>
        </p:txBody>
      </p:sp>
      <p:sp>
        <p:nvSpPr>
          <p:cNvPr id="8" name="Google Shape;255;p8">
            <a:extLst>
              <a:ext uri="{FF2B5EF4-FFF2-40B4-BE49-F238E27FC236}">
                <a16:creationId xmlns:a16="http://schemas.microsoft.com/office/drawing/2014/main" id="{99E1CF1B-7E02-64DD-5F8C-809F3CCC6BC8}"/>
              </a:ext>
            </a:extLst>
          </p:cNvPr>
          <p:cNvSpPr txBox="1"/>
          <p:nvPr/>
        </p:nvSpPr>
        <p:spPr>
          <a:xfrm>
            <a:off x="7827001" y="4172459"/>
            <a:ext cx="513088" cy="276962"/>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BFBFBF"/>
                </a:solidFill>
                <a:uFillTx/>
                <a:latin typeface="Open Sans" panose="020B0606030504020204" pitchFamily="34" charset="0"/>
                <a:ea typeface="Open Sans" panose="020B0606030504020204" pitchFamily="34" charset="0"/>
                <a:cs typeface="Open Sans" panose="020B0606030504020204" pitchFamily="34" charset="0"/>
              </a:rPr>
              <a:t>M42</a:t>
            </a:r>
          </a:p>
        </p:txBody>
      </p:sp>
      <p:sp>
        <p:nvSpPr>
          <p:cNvPr id="9" name="Google Shape;256;p8">
            <a:extLst>
              <a:ext uri="{FF2B5EF4-FFF2-40B4-BE49-F238E27FC236}">
                <a16:creationId xmlns:a16="http://schemas.microsoft.com/office/drawing/2014/main" id="{CB9F1887-6DBA-BAF8-998F-F75BFABF0A21}"/>
              </a:ext>
            </a:extLst>
          </p:cNvPr>
          <p:cNvSpPr txBox="1"/>
          <p:nvPr/>
        </p:nvSpPr>
        <p:spPr>
          <a:xfrm>
            <a:off x="7827001" y="3015816"/>
            <a:ext cx="553422" cy="276999"/>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BFBFBF"/>
                </a:solidFill>
                <a:uFillTx/>
                <a:latin typeface="Open Sans" panose="020B0606030504020204" pitchFamily="34" charset="0"/>
                <a:ea typeface="Open Sans" panose="020B0606030504020204" pitchFamily="34" charset="0"/>
                <a:cs typeface="Open Sans" panose="020B0606030504020204" pitchFamily="34" charset="0"/>
              </a:rPr>
              <a:t>M48</a:t>
            </a:r>
          </a:p>
        </p:txBody>
      </p:sp>
      <p:cxnSp>
        <p:nvCxnSpPr>
          <p:cNvPr id="10" name="Google Shape;243;p8">
            <a:extLst>
              <a:ext uri="{FF2B5EF4-FFF2-40B4-BE49-F238E27FC236}">
                <a16:creationId xmlns:a16="http://schemas.microsoft.com/office/drawing/2014/main" id="{F5945A3B-20BE-3A22-5D38-9C39F2A52650}"/>
              </a:ext>
            </a:extLst>
          </p:cNvPr>
          <p:cNvCxnSpPr/>
          <p:nvPr/>
        </p:nvCxnSpPr>
        <p:spPr>
          <a:xfrm flipV="1">
            <a:off x="5810328" y="3280370"/>
            <a:ext cx="0" cy="2324231"/>
          </a:xfrm>
          <a:prstGeom prst="straightConnector1">
            <a:avLst/>
          </a:prstGeom>
          <a:noFill/>
          <a:ln w="28575" cap="flat">
            <a:solidFill>
              <a:srgbClr val="D8D8D8"/>
            </a:solidFill>
            <a:prstDash val="solid"/>
            <a:round/>
          </a:ln>
        </p:spPr>
      </p:cxnSp>
      <p:sp>
        <p:nvSpPr>
          <p:cNvPr id="11" name="Google Shape;233;p8">
            <a:extLst>
              <a:ext uri="{FF2B5EF4-FFF2-40B4-BE49-F238E27FC236}">
                <a16:creationId xmlns:a16="http://schemas.microsoft.com/office/drawing/2014/main" id="{7A55CF43-765A-5EAA-306B-9BC9DB803A28}"/>
              </a:ext>
            </a:extLst>
          </p:cNvPr>
          <p:cNvSpPr txBox="1"/>
          <p:nvPr/>
        </p:nvSpPr>
        <p:spPr>
          <a:xfrm>
            <a:off x="4253233" y="5756474"/>
            <a:ext cx="3034600" cy="338556"/>
          </a:xfrm>
          <a:prstGeom prst="rect">
            <a:avLst/>
          </a:prstGeom>
          <a:solidFill>
            <a:srgbClr val="F2F2F2"/>
          </a:solidFill>
          <a:ln w="9528" cap="flat">
            <a:solidFill>
              <a:srgbClr val="D8D8D8"/>
            </a:solidFill>
            <a:prstDash val="solid"/>
            <a:round/>
          </a:ln>
        </p:spPr>
        <p:txBody>
          <a:bodyPr vert="horz" wrap="square" lIns="91421" tIns="45701" rIns="91421" bIns="4570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small" spc="0" baseline="0" dirty="0">
                <a:solidFill>
                  <a:srgbClr val="7F7F7F"/>
                </a:solidFill>
                <a:uFillTx/>
                <a:latin typeface="Open Sans" panose="020B0606030504020204" pitchFamily="34" charset="0"/>
                <a:ea typeface="Open Sans" panose="020B0606030504020204" pitchFamily="34" charset="0"/>
                <a:cs typeface="Open Sans" panose="020B0606030504020204" pitchFamily="34" charset="0"/>
              </a:rPr>
              <a:t>TASK</a:t>
            </a:r>
            <a:endParaRPr lang="en-US"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Google Shape;244;p8">
            <a:extLst>
              <a:ext uri="{FF2B5EF4-FFF2-40B4-BE49-F238E27FC236}">
                <a16:creationId xmlns:a16="http://schemas.microsoft.com/office/drawing/2014/main" id="{377CB10F-A54C-DC59-3220-BA576D416C90}"/>
              </a:ext>
            </a:extLst>
          </p:cNvPr>
          <p:cNvSpPr/>
          <p:nvPr/>
        </p:nvSpPr>
        <p:spPr>
          <a:xfrm>
            <a:off x="5738319" y="3199281"/>
            <a:ext cx="144018" cy="1077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8D8D8"/>
          </a:solidFill>
          <a:ln w="25402" cap="flat">
            <a:solidFill>
              <a:srgbClr val="D8D8D8"/>
            </a:solidFill>
            <a:prstDash val="solid"/>
            <a:roun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Google Shape;245;p8">
            <a:extLst>
              <a:ext uri="{FF2B5EF4-FFF2-40B4-BE49-F238E27FC236}">
                <a16:creationId xmlns:a16="http://schemas.microsoft.com/office/drawing/2014/main" id="{F41EBCF1-FAF3-8331-B930-E8185E73B88C}"/>
              </a:ext>
            </a:extLst>
          </p:cNvPr>
          <p:cNvCxnSpPr/>
          <p:nvPr/>
        </p:nvCxnSpPr>
        <p:spPr>
          <a:xfrm>
            <a:off x="5689618" y="5594021"/>
            <a:ext cx="241420" cy="0"/>
          </a:xfrm>
          <a:prstGeom prst="straightConnector1">
            <a:avLst/>
          </a:prstGeom>
          <a:noFill/>
          <a:ln w="28575" cap="flat">
            <a:solidFill>
              <a:srgbClr val="D8D8D8"/>
            </a:solidFill>
            <a:prstDash val="solid"/>
            <a:round/>
          </a:ln>
        </p:spPr>
      </p:cxnSp>
      <p:sp>
        <p:nvSpPr>
          <p:cNvPr id="14" name="Google Shape;279;p8">
            <a:extLst>
              <a:ext uri="{FF2B5EF4-FFF2-40B4-BE49-F238E27FC236}">
                <a16:creationId xmlns:a16="http://schemas.microsoft.com/office/drawing/2014/main" id="{1C1FB1B8-4967-2A36-2035-5350EAE56321}"/>
              </a:ext>
            </a:extLst>
          </p:cNvPr>
          <p:cNvSpPr txBox="1"/>
          <p:nvPr/>
        </p:nvSpPr>
        <p:spPr>
          <a:xfrm>
            <a:off x="4108035" y="2062203"/>
            <a:ext cx="3462000" cy="1014343"/>
          </a:xfrm>
          <a:prstGeom prst="rect">
            <a:avLst/>
          </a:prstGeom>
          <a:noFill/>
          <a:ln cap="flat">
            <a:noFill/>
          </a:ln>
        </p:spPr>
        <p:txBody>
          <a:bodyPr vert="horz" wrap="square" lIns="91421" tIns="45701" rIns="91421" bIns="45701" anchor="t" anchorCtr="0" compatLnSpc="1">
            <a:spAutoFit/>
          </a:bodyPr>
          <a:lstStyle/>
          <a:p>
            <a:pPr marL="0" marR="0" lvl="0" indent="0" algn="ctr" defTabSz="914400" rtl="0" fontAlgn="auto" hangingPunct="1">
              <a:lnSpc>
                <a:spcPct val="107142"/>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E2841"/>
                </a:solidFill>
                <a:uFillTx/>
                <a:latin typeface="Open Sans" panose="020B0606030504020204" pitchFamily="34" charset="0"/>
                <a:ea typeface="Open Sans" panose="020B0606030504020204" pitchFamily="34" charset="0"/>
                <a:cs typeface="Open Sans" panose="020B0606030504020204" pitchFamily="34" charset="0"/>
              </a:rPr>
              <a:t>Continuation of monitoring of PIs improvement, assessment of their impact on the ground and strong results' communication</a:t>
            </a:r>
          </a:p>
        </p:txBody>
      </p:sp>
      <p:sp>
        <p:nvSpPr>
          <p:cNvPr id="15" name="Rectangle 14">
            <a:extLst>
              <a:ext uri="{FF2B5EF4-FFF2-40B4-BE49-F238E27FC236}">
                <a16:creationId xmlns:a16="http://schemas.microsoft.com/office/drawing/2014/main" id="{EEF16DE7-C7FB-828C-62F9-667DD8206B6B}"/>
              </a:ext>
            </a:extLst>
          </p:cNvPr>
          <p:cNvSpPr/>
          <p:nvPr/>
        </p:nvSpPr>
        <p:spPr>
          <a:xfrm>
            <a:off x="1027935" y="320831"/>
            <a:ext cx="10367774" cy="954107"/>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Follow up phase: Monitoring of results of main phase and exchange of experience</a:t>
            </a:r>
          </a:p>
        </p:txBody>
      </p:sp>
      <p:pic>
        <p:nvPicPr>
          <p:cNvPr id="16" name="Graphic 15">
            <a:extLst>
              <a:ext uri="{FF2B5EF4-FFF2-40B4-BE49-F238E27FC236}">
                <a16:creationId xmlns:a16="http://schemas.microsoft.com/office/drawing/2014/main" id="{5FA66FDF-C0F9-7D06-336D-A60E409D1C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442" y="4964795"/>
            <a:ext cx="1811841" cy="1669611"/>
          </a:xfrm>
          <a:prstGeom prst="rect">
            <a:avLst/>
          </a:prstGeom>
        </p:spPr>
      </p:pic>
      <p:sp>
        <p:nvSpPr>
          <p:cNvPr id="17" name="Subtitle 2">
            <a:extLst>
              <a:ext uri="{FF2B5EF4-FFF2-40B4-BE49-F238E27FC236}">
                <a16:creationId xmlns:a16="http://schemas.microsoft.com/office/drawing/2014/main" id="{80014CD0-D397-82A3-8850-5A5945EE3854}"/>
              </a:ext>
            </a:extLst>
          </p:cNvPr>
          <p:cNvSpPr txBox="1">
            <a:spLocks/>
          </p:cNvSpPr>
          <p:nvPr/>
        </p:nvSpPr>
        <p:spPr>
          <a:xfrm>
            <a:off x="10675518" y="5650321"/>
            <a:ext cx="1735558" cy="5100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ea typeface="Open Sans" panose="020B0606030504020204" pitchFamily="34" charset="0"/>
                <a:cs typeface="Open Sans" panose="020B0606030504020204" pitchFamily="34" charset="0"/>
              </a:rPr>
              <a:t>Monitoring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546064"/>
            <a:ext cx="8975939" cy="838866"/>
          </a:xfrm>
        </p:spPr>
        <p:txBody>
          <a:bodyPr>
            <a:noAutofit/>
          </a:bodyPr>
          <a:lstStyle/>
          <a:p>
            <a:pPr algn="l"/>
            <a:r>
              <a:rPr lang="en-US" sz="3600" b="1" dirty="0">
                <a:ea typeface="Open Sans" panose="020B0606030504020204" pitchFamily="34" charset="0"/>
                <a:cs typeface="Open Sans" panose="020B0606030504020204" pitchFamily="34" charset="0"/>
              </a:rPr>
              <a:t>TAAS Stakeholders = TAAS wisdom</a:t>
            </a:r>
          </a:p>
        </p:txBody>
      </p:sp>
      <p:graphicFrame>
        <p:nvGraphicFramePr>
          <p:cNvPr id="5" name="Diagram 4">
            <a:extLst>
              <a:ext uri="{FF2B5EF4-FFF2-40B4-BE49-F238E27FC236}">
                <a16:creationId xmlns:a16="http://schemas.microsoft.com/office/drawing/2014/main" id="{9A820492-7487-C175-E8F3-AB3AA9858ACF}"/>
              </a:ext>
            </a:extLst>
          </p:cNvPr>
          <p:cNvGraphicFramePr/>
          <p:nvPr>
            <p:extLst>
              <p:ext uri="{D42A27DB-BD31-4B8C-83A1-F6EECF244321}">
                <p14:modId xmlns:p14="http://schemas.microsoft.com/office/powerpoint/2010/main" val="678502205"/>
              </p:ext>
            </p:extLst>
          </p:nvPr>
        </p:nvGraphicFramePr>
        <p:xfrm>
          <a:off x="392583" y="1404093"/>
          <a:ext cx="6589242" cy="2491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275A2040-3964-FB59-2E1E-09DBE480FD34}"/>
              </a:ext>
            </a:extLst>
          </p:cNvPr>
          <p:cNvGraphicFramePr/>
          <p:nvPr>
            <p:extLst>
              <p:ext uri="{D42A27DB-BD31-4B8C-83A1-F6EECF244321}">
                <p14:modId xmlns:p14="http://schemas.microsoft.com/office/powerpoint/2010/main" val="955895340"/>
              </p:ext>
            </p:extLst>
          </p:nvPr>
        </p:nvGraphicFramePr>
        <p:xfrm>
          <a:off x="2300287" y="4246304"/>
          <a:ext cx="7591425" cy="21615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Graphic 8" descr="Users with solid fill">
            <a:extLst>
              <a:ext uri="{FF2B5EF4-FFF2-40B4-BE49-F238E27FC236}">
                <a16:creationId xmlns:a16="http://schemas.microsoft.com/office/drawing/2014/main" id="{0E4ACFD9-FFE6-DD1C-B88E-71772B89E4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39911" y="1735509"/>
            <a:ext cx="2000250" cy="2000250"/>
          </a:xfrm>
          <a:prstGeom prst="rect">
            <a:avLst/>
          </a:prstGeom>
        </p:spPr>
      </p:pic>
      <p:sp>
        <p:nvSpPr>
          <p:cNvPr id="12" name="Rectangle 11">
            <a:extLst>
              <a:ext uri="{FF2B5EF4-FFF2-40B4-BE49-F238E27FC236}">
                <a16:creationId xmlns:a16="http://schemas.microsoft.com/office/drawing/2014/main" id="{78AEEE0B-6861-4282-EB99-F4A801B26F5F}"/>
              </a:ext>
            </a:extLst>
          </p:cNvPr>
          <p:cNvSpPr/>
          <p:nvPr/>
        </p:nvSpPr>
        <p:spPr>
          <a:xfrm>
            <a:off x="9998174" y="3449746"/>
            <a:ext cx="2374801" cy="2862322"/>
          </a:xfrm>
          <a:prstGeom prst="rect">
            <a:avLst/>
          </a:prstGeom>
        </p:spPr>
        <p:txBody>
          <a:bodyPr wrap="square">
            <a:spAutoFit/>
          </a:bodyPr>
          <a:lstStyle/>
          <a:p>
            <a:r>
              <a:rPr lang="en-US" sz="20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 Common questionnaire survey for stakeholders across partners to collect valuable-comparable results</a:t>
            </a:r>
          </a:p>
        </p:txBody>
      </p:sp>
    </p:spTree>
    <p:extLst>
      <p:ext uri="{BB962C8B-B14F-4D97-AF65-F5344CB8AC3E}">
        <p14:creationId xmlns:p14="http://schemas.microsoft.com/office/powerpoint/2010/main" val="3521144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FDF4855A-251A-0A44-A4F1-1CCDF6170ED8}"/>
              </a:ext>
            </a:extLst>
          </p:cNvPr>
          <p:cNvSpPr txBox="1">
            <a:spLocks/>
          </p:cNvSpPr>
          <p:nvPr/>
        </p:nvSpPr>
        <p:spPr>
          <a:xfrm>
            <a:off x="340222" y="519000"/>
            <a:ext cx="10213478" cy="6541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Open Sans" panose="020B0606030504020204" pitchFamily="34" charset="0"/>
                <a:ea typeface="Open Sans" panose="020B0606030504020204" pitchFamily="34" charset="0"/>
                <a:cs typeface="Open Sans" panose="020B0606030504020204" pitchFamily="34" charset="0"/>
              </a:rPr>
              <a:t>TAAS Performance Indicators Monitoring</a:t>
            </a:r>
          </a:p>
        </p:txBody>
      </p:sp>
      <p:sp>
        <p:nvSpPr>
          <p:cNvPr id="57" name="TextBox 56">
            <a:extLst>
              <a:ext uri="{FF2B5EF4-FFF2-40B4-BE49-F238E27FC236}">
                <a16:creationId xmlns:a16="http://schemas.microsoft.com/office/drawing/2014/main" id="{799448AE-4B4A-4D4D-A214-5B1A91C8687D}"/>
              </a:ext>
            </a:extLst>
          </p:cNvPr>
          <p:cNvSpPr txBox="1"/>
          <p:nvPr/>
        </p:nvSpPr>
        <p:spPr>
          <a:xfrm>
            <a:off x="864097" y="6301002"/>
            <a:ext cx="3025347" cy="276999"/>
          </a:xfrm>
          <a:prstGeom prst="rect">
            <a:avLst/>
          </a:prstGeom>
          <a:solidFill>
            <a:srgbClr val="4AB698"/>
          </a:solidFill>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www.interregeurope.eu/taas</a:t>
            </a:r>
          </a:p>
        </p:txBody>
      </p:sp>
      <p:graphicFrame>
        <p:nvGraphicFramePr>
          <p:cNvPr id="3" name="Diagram 2">
            <a:extLst>
              <a:ext uri="{FF2B5EF4-FFF2-40B4-BE49-F238E27FC236}">
                <a16:creationId xmlns:a16="http://schemas.microsoft.com/office/drawing/2014/main" id="{F0A83CA5-C5E8-124A-F8F0-BFCDDEB662EF}"/>
              </a:ext>
            </a:extLst>
          </p:cNvPr>
          <p:cNvGraphicFramePr/>
          <p:nvPr>
            <p:extLst>
              <p:ext uri="{D42A27DB-BD31-4B8C-83A1-F6EECF244321}">
                <p14:modId xmlns:p14="http://schemas.microsoft.com/office/powerpoint/2010/main" val="241223547"/>
              </p:ext>
            </p:extLst>
          </p:nvPr>
        </p:nvGraphicFramePr>
        <p:xfrm>
          <a:off x="910060" y="1485894"/>
          <a:ext cx="4129454" cy="249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4">
            <a:extLst>
              <a:ext uri="{FF2B5EF4-FFF2-40B4-BE49-F238E27FC236}">
                <a16:creationId xmlns:a16="http://schemas.microsoft.com/office/drawing/2014/main" id="{B71113C4-08DA-974E-B499-20B5278C4F31}"/>
              </a:ext>
            </a:extLst>
          </p:cNvPr>
          <p:cNvSpPr/>
          <p:nvPr/>
        </p:nvSpPr>
        <p:spPr>
          <a:xfrm>
            <a:off x="4922703" y="4493218"/>
            <a:ext cx="2025801" cy="523220"/>
          </a:xfrm>
          <a:prstGeom prst="rect">
            <a:avLst/>
          </a:prstGeom>
        </p:spPr>
        <p:txBody>
          <a:bodyPr wrap="square">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MEUR</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D7990A23-FF50-6542-820C-2ED71BDA1C93}"/>
              </a:ext>
            </a:extLst>
          </p:cNvPr>
          <p:cNvSpPr txBox="1"/>
          <p:nvPr/>
        </p:nvSpPr>
        <p:spPr>
          <a:xfrm>
            <a:off x="5440627" y="4245924"/>
            <a:ext cx="972598" cy="27979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TOTAL</a:t>
            </a:r>
          </a:p>
        </p:txBody>
      </p:sp>
      <p:pic>
        <p:nvPicPr>
          <p:cNvPr id="21" name="Graphic 20">
            <a:extLst>
              <a:ext uri="{FF2B5EF4-FFF2-40B4-BE49-F238E27FC236}">
                <a16:creationId xmlns:a16="http://schemas.microsoft.com/office/drawing/2014/main" id="{BE1E2123-53E5-9387-9DE9-93BB2BD7BA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097" y="5004088"/>
            <a:ext cx="1247582" cy="1137501"/>
          </a:xfrm>
          <a:prstGeom prst="rect">
            <a:avLst/>
          </a:prstGeom>
        </p:spPr>
      </p:pic>
      <p:graphicFrame>
        <p:nvGraphicFramePr>
          <p:cNvPr id="5" name="Diagram 4">
            <a:extLst>
              <a:ext uri="{FF2B5EF4-FFF2-40B4-BE49-F238E27FC236}">
                <a16:creationId xmlns:a16="http://schemas.microsoft.com/office/drawing/2014/main" id="{B9E848BA-1E78-065D-9A0E-50D4DFE8B361}"/>
              </a:ext>
            </a:extLst>
          </p:cNvPr>
          <p:cNvGraphicFramePr/>
          <p:nvPr>
            <p:extLst>
              <p:ext uri="{D42A27DB-BD31-4B8C-83A1-F6EECF244321}">
                <p14:modId xmlns:p14="http://schemas.microsoft.com/office/powerpoint/2010/main" val="2501984860"/>
              </p:ext>
            </p:extLst>
          </p:nvPr>
        </p:nvGraphicFramePr>
        <p:xfrm>
          <a:off x="6931149" y="3818512"/>
          <a:ext cx="4129454" cy="175432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9" name="Graphic 8" descr="Bullseye with solid fill">
            <a:extLst>
              <a:ext uri="{FF2B5EF4-FFF2-40B4-BE49-F238E27FC236}">
                <a16:creationId xmlns:a16="http://schemas.microsoft.com/office/drawing/2014/main" id="{157CC4D2-5F2F-4893-B203-FF8FF0ACA34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54261" y="1634491"/>
            <a:ext cx="1883230" cy="1883230"/>
          </a:xfrm>
          <a:prstGeom prst="rect">
            <a:avLst/>
          </a:prstGeom>
        </p:spPr>
      </p:pic>
      <p:pic>
        <p:nvPicPr>
          <p:cNvPr id="11" name="Graphic 10" descr="Cause And Effect with solid fill">
            <a:extLst>
              <a:ext uri="{FF2B5EF4-FFF2-40B4-BE49-F238E27FC236}">
                <a16:creationId xmlns:a16="http://schemas.microsoft.com/office/drawing/2014/main" id="{29678277-E785-6A43-11E6-54C84EFCD6B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29536" y="3239857"/>
            <a:ext cx="1883230" cy="1883230"/>
          </a:xfrm>
          <a:prstGeom prst="rect">
            <a:avLst/>
          </a:prstGeom>
        </p:spPr>
      </p:pic>
    </p:spTree>
    <p:extLst>
      <p:ext uri="{BB962C8B-B14F-4D97-AF65-F5344CB8AC3E}">
        <p14:creationId xmlns:p14="http://schemas.microsoft.com/office/powerpoint/2010/main" val="3304271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0CE58F-7340-024C-A918-1CD58D840FE3}"/>
              </a:ext>
            </a:extLst>
          </p:cNvPr>
          <p:cNvSpPr/>
          <p:nvPr/>
        </p:nvSpPr>
        <p:spPr>
          <a:xfrm>
            <a:off x="995123" y="2226392"/>
            <a:ext cx="10045195" cy="1121974"/>
          </a:xfrm>
          <a:prstGeom prst="rect">
            <a:avLst/>
          </a:prstGeom>
        </p:spPr>
        <p:txBody>
          <a:bodyPr wrap="square">
            <a:spAutoFit/>
          </a:bodyPr>
          <a:lstStyle/>
          <a:p>
            <a:pPr lvl="0" algn="ctr">
              <a:lnSpc>
                <a:spcPct val="120000"/>
              </a:lnSpc>
              <a:spcBef>
                <a:spcPts val="1200"/>
              </a:spcBef>
              <a:spcAft>
                <a:spcPts val="600"/>
              </a:spcAft>
            </a:pPr>
            <a:r>
              <a:rPr lang="en-US" sz="6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Progress</a:t>
            </a:r>
          </a:p>
        </p:txBody>
      </p:sp>
    </p:spTree>
    <p:extLst>
      <p:ext uri="{BB962C8B-B14F-4D97-AF65-F5344CB8AC3E}">
        <p14:creationId xmlns:p14="http://schemas.microsoft.com/office/powerpoint/2010/main" val="3401360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FDF4855A-251A-0A44-A4F1-1CCDF6170ED8}"/>
              </a:ext>
            </a:extLst>
          </p:cNvPr>
          <p:cNvSpPr txBox="1">
            <a:spLocks/>
          </p:cNvSpPr>
          <p:nvPr/>
        </p:nvSpPr>
        <p:spPr>
          <a:xfrm>
            <a:off x="864097" y="758365"/>
            <a:ext cx="8149273" cy="6541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Open Sans" panose="020B0606030504020204" pitchFamily="34" charset="0"/>
                <a:ea typeface="Open Sans" panose="020B0606030504020204" pitchFamily="34" charset="0"/>
                <a:cs typeface="Open Sans" panose="020B0606030504020204" pitchFamily="34" charset="0"/>
              </a:rPr>
              <a:t>TAAS Monitoring Method</a:t>
            </a:r>
          </a:p>
        </p:txBody>
      </p:sp>
      <p:sp>
        <p:nvSpPr>
          <p:cNvPr id="57" name="TextBox 56">
            <a:extLst>
              <a:ext uri="{FF2B5EF4-FFF2-40B4-BE49-F238E27FC236}">
                <a16:creationId xmlns:a16="http://schemas.microsoft.com/office/drawing/2014/main" id="{799448AE-4B4A-4D4D-A214-5B1A91C8687D}"/>
              </a:ext>
            </a:extLst>
          </p:cNvPr>
          <p:cNvSpPr txBox="1"/>
          <p:nvPr/>
        </p:nvSpPr>
        <p:spPr>
          <a:xfrm>
            <a:off x="864097" y="6301002"/>
            <a:ext cx="3025347" cy="276999"/>
          </a:xfrm>
          <a:prstGeom prst="rect">
            <a:avLst/>
          </a:prstGeom>
          <a:solidFill>
            <a:srgbClr val="4AB698"/>
          </a:solidFill>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www.interregeurope.eu/taas</a:t>
            </a:r>
          </a:p>
        </p:txBody>
      </p:sp>
      <p:sp>
        <p:nvSpPr>
          <p:cNvPr id="23" name="Rectangle 22">
            <a:extLst>
              <a:ext uri="{FF2B5EF4-FFF2-40B4-BE49-F238E27FC236}">
                <a16:creationId xmlns:a16="http://schemas.microsoft.com/office/drawing/2014/main" id="{B56F6887-8E7F-E649-9141-82A3C283C130}"/>
              </a:ext>
            </a:extLst>
          </p:cNvPr>
          <p:cNvSpPr/>
          <p:nvPr/>
        </p:nvSpPr>
        <p:spPr>
          <a:xfrm>
            <a:off x="910060" y="1743146"/>
            <a:ext cx="3929359" cy="2492990"/>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Traffic Light Method:</a:t>
            </a:r>
          </a:p>
          <a:p>
            <a:endParaRPr lang="en-US" sz="16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Green, Yellow, and Red indicators</a:t>
            </a:r>
          </a:p>
          <a:p>
            <a:pPr marL="742950" lvl="1" indent="-285750">
              <a:buFont typeface="Arial" panose="020B0604020202020204" pitchFamily="34" charset="0"/>
              <a:buChar char="•"/>
            </a:pPr>
            <a:r>
              <a:rPr lang="en-US" sz="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Green</a:t>
            </a:r>
            <a:r>
              <a:rPr lang="en-US" sz="1600" dirty="0">
                <a:latin typeface="Open Sans" panose="020B0606030504020204" pitchFamily="34" charset="0"/>
                <a:ea typeface="Open Sans" panose="020B0606030504020204" pitchFamily="34" charset="0"/>
                <a:cs typeface="Open Sans" panose="020B0606030504020204" pitchFamily="34" charset="0"/>
              </a:rPr>
              <a:t>:</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Green stands for “All is on track”. </a:t>
            </a:r>
          </a:p>
          <a:p>
            <a:pPr marL="742950" lvl="1" indent="-285750">
              <a:buFont typeface="Arial" panose="020B0604020202020204" pitchFamily="34" charset="0"/>
              <a:buChar char="•"/>
            </a:pPr>
            <a:r>
              <a:rPr lang="en-US" sz="1600" b="1" dirty="0">
                <a:solidFill>
                  <a:schemeClr val="accent3">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Yellow</a:t>
            </a:r>
            <a:r>
              <a:rPr lang="en-US" sz="1600" dirty="0">
                <a:latin typeface="Open Sans" panose="020B0606030504020204" pitchFamily="34" charset="0"/>
                <a:ea typeface="Open Sans" panose="020B0606030504020204" pitchFamily="34" charset="0"/>
                <a:cs typeface="Open Sans" panose="020B0606030504020204" pitchFamily="34" charset="0"/>
              </a:rPr>
              <a:t>: Yellow signals “Satisfactory” or “Caution” </a:t>
            </a:r>
          </a:p>
          <a:p>
            <a:pPr marL="742950" lvl="1" indent="-285750">
              <a:buFont typeface="Arial" panose="020B0604020202020204" pitchFamily="34" charset="0"/>
              <a:buChar char="•"/>
            </a:pPr>
            <a:r>
              <a:rPr lang="en-US"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Red</a:t>
            </a:r>
            <a:r>
              <a:rPr lang="en-US" sz="1600" dirty="0">
                <a:latin typeface="Open Sans" panose="020B0606030504020204" pitchFamily="34" charset="0"/>
                <a:ea typeface="Open Sans" panose="020B0606030504020204" pitchFamily="34" charset="0"/>
                <a:cs typeface="Open Sans" panose="020B0606030504020204" pitchFamily="34" charset="0"/>
              </a:rPr>
              <a:t>: Red represents a “Problem.”</a:t>
            </a:r>
          </a:p>
        </p:txBody>
      </p:sp>
      <p:sp>
        <p:nvSpPr>
          <p:cNvPr id="28" name="TextBox 27">
            <a:extLst>
              <a:ext uri="{FF2B5EF4-FFF2-40B4-BE49-F238E27FC236}">
                <a16:creationId xmlns:a16="http://schemas.microsoft.com/office/drawing/2014/main" id="{D7990A23-FF50-6542-820C-2ED71BDA1C93}"/>
              </a:ext>
            </a:extLst>
          </p:cNvPr>
          <p:cNvSpPr txBox="1"/>
          <p:nvPr/>
        </p:nvSpPr>
        <p:spPr>
          <a:xfrm>
            <a:off x="5440627" y="4245924"/>
            <a:ext cx="972598" cy="27979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TOTAL</a:t>
            </a:r>
          </a:p>
        </p:txBody>
      </p:sp>
      <p:pic>
        <p:nvPicPr>
          <p:cNvPr id="7" name="Graphic 6">
            <a:extLst>
              <a:ext uri="{FF2B5EF4-FFF2-40B4-BE49-F238E27FC236}">
                <a16:creationId xmlns:a16="http://schemas.microsoft.com/office/drawing/2014/main" id="{1224EFAC-FCD7-0C44-CB52-F00617373F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4978" y="5089859"/>
            <a:ext cx="891297" cy="1051730"/>
          </a:xfrm>
          <a:prstGeom prst="rect">
            <a:avLst/>
          </a:prstGeom>
        </p:spPr>
      </p:pic>
      <p:pic>
        <p:nvPicPr>
          <p:cNvPr id="21" name="Graphic 20">
            <a:extLst>
              <a:ext uri="{FF2B5EF4-FFF2-40B4-BE49-F238E27FC236}">
                <a16:creationId xmlns:a16="http://schemas.microsoft.com/office/drawing/2014/main" id="{BE1E2123-53E5-9387-9DE9-93BB2BD7BA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097" y="5004088"/>
            <a:ext cx="1247582" cy="1137501"/>
          </a:xfrm>
          <a:prstGeom prst="rect">
            <a:avLst/>
          </a:prstGeom>
        </p:spPr>
      </p:pic>
      <p:graphicFrame>
        <p:nvGraphicFramePr>
          <p:cNvPr id="4" name="Diagram 3">
            <a:extLst>
              <a:ext uri="{FF2B5EF4-FFF2-40B4-BE49-F238E27FC236}">
                <a16:creationId xmlns:a16="http://schemas.microsoft.com/office/drawing/2014/main" id="{424B8D2A-BB41-2EBE-BA9B-07A4315FCE63}"/>
              </a:ext>
            </a:extLst>
          </p:cNvPr>
          <p:cNvGraphicFramePr/>
          <p:nvPr>
            <p:extLst>
              <p:ext uri="{D42A27DB-BD31-4B8C-83A1-F6EECF244321}">
                <p14:modId xmlns:p14="http://schemas.microsoft.com/office/powerpoint/2010/main" val="3317795069"/>
              </p:ext>
            </p:extLst>
          </p:nvPr>
        </p:nvGraphicFramePr>
        <p:xfrm>
          <a:off x="7135202" y="1710357"/>
          <a:ext cx="4909367" cy="42115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mage2.png">
            <a:extLst>
              <a:ext uri="{FF2B5EF4-FFF2-40B4-BE49-F238E27FC236}">
                <a16:creationId xmlns:a16="http://schemas.microsoft.com/office/drawing/2014/main" id="{8BE94A03-58A9-9096-6009-4AFFD8404DAD}"/>
              </a:ext>
            </a:extLst>
          </p:cNvPr>
          <p:cNvPicPr/>
          <p:nvPr/>
        </p:nvPicPr>
        <p:blipFill>
          <a:blip r:embed="rId12"/>
          <a:srcRect/>
          <a:stretch>
            <a:fillRect/>
          </a:stretch>
        </p:blipFill>
        <p:spPr>
          <a:xfrm>
            <a:off x="5288018" y="3003404"/>
            <a:ext cx="1615964" cy="1625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1467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DDEB80-C17D-8C65-FCF3-E4189ED56222}"/>
              </a:ext>
            </a:extLst>
          </p:cNvPr>
          <p:cNvSpPr>
            <a:spLocks noGrp="1"/>
          </p:cNvSpPr>
          <p:nvPr>
            <p:ph type="title"/>
          </p:nvPr>
        </p:nvSpPr>
        <p:spPr/>
        <p:txBody>
          <a:bodyPr/>
          <a:lstStyle/>
          <a:p>
            <a:r>
              <a:rPr lang="en-US" dirty="0"/>
              <a:t>*each partner Traffic Light Status</a:t>
            </a:r>
          </a:p>
        </p:txBody>
      </p:sp>
      <p:graphicFrame>
        <p:nvGraphicFramePr>
          <p:cNvPr id="11" name="Table 10">
            <a:extLst>
              <a:ext uri="{FF2B5EF4-FFF2-40B4-BE49-F238E27FC236}">
                <a16:creationId xmlns:a16="http://schemas.microsoft.com/office/drawing/2014/main" id="{640614AB-E9B5-73D9-6B31-23458A60DA3F}"/>
              </a:ext>
            </a:extLst>
          </p:cNvPr>
          <p:cNvGraphicFramePr>
            <a:graphicFrameLocks noGrp="1"/>
          </p:cNvGraphicFramePr>
          <p:nvPr>
            <p:extLst>
              <p:ext uri="{D42A27DB-BD31-4B8C-83A1-F6EECF244321}">
                <p14:modId xmlns:p14="http://schemas.microsoft.com/office/powerpoint/2010/main" val="2883143546"/>
              </p:ext>
            </p:extLst>
          </p:nvPr>
        </p:nvGraphicFramePr>
        <p:xfrm>
          <a:off x="504825" y="1395570"/>
          <a:ext cx="10848975" cy="5083048"/>
        </p:xfrm>
        <a:graphic>
          <a:graphicData uri="http://schemas.openxmlformats.org/drawingml/2006/table">
            <a:tbl>
              <a:tblPr firstRow="1" bandRow="1">
                <a:tableStyleId>{5C22544A-7EE6-4342-B048-85BDC9FD1C3A}</a:tableStyleId>
              </a:tblPr>
              <a:tblGrid>
                <a:gridCol w="1511499">
                  <a:extLst>
                    <a:ext uri="{9D8B030D-6E8A-4147-A177-3AD203B41FA5}">
                      <a16:colId xmlns:a16="http://schemas.microsoft.com/office/drawing/2014/main" val="2007263453"/>
                    </a:ext>
                  </a:extLst>
                </a:gridCol>
                <a:gridCol w="1263785">
                  <a:extLst>
                    <a:ext uri="{9D8B030D-6E8A-4147-A177-3AD203B41FA5}">
                      <a16:colId xmlns:a16="http://schemas.microsoft.com/office/drawing/2014/main" val="3633758558"/>
                    </a:ext>
                  </a:extLst>
                </a:gridCol>
                <a:gridCol w="1293081">
                  <a:extLst>
                    <a:ext uri="{9D8B030D-6E8A-4147-A177-3AD203B41FA5}">
                      <a16:colId xmlns:a16="http://schemas.microsoft.com/office/drawing/2014/main" val="751151872"/>
                    </a:ext>
                  </a:extLst>
                </a:gridCol>
                <a:gridCol w="1356122">
                  <a:extLst>
                    <a:ext uri="{9D8B030D-6E8A-4147-A177-3AD203B41FA5}">
                      <a16:colId xmlns:a16="http://schemas.microsoft.com/office/drawing/2014/main" val="500564350"/>
                    </a:ext>
                  </a:extLst>
                </a:gridCol>
                <a:gridCol w="1356122">
                  <a:extLst>
                    <a:ext uri="{9D8B030D-6E8A-4147-A177-3AD203B41FA5}">
                      <a16:colId xmlns:a16="http://schemas.microsoft.com/office/drawing/2014/main" val="1671463834"/>
                    </a:ext>
                  </a:extLst>
                </a:gridCol>
                <a:gridCol w="1356122">
                  <a:extLst>
                    <a:ext uri="{9D8B030D-6E8A-4147-A177-3AD203B41FA5}">
                      <a16:colId xmlns:a16="http://schemas.microsoft.com/office/drawing/2014/main" val="294926615"/>
                    </a:ext>
                  </a:extLst>
                </a:gridCol>
                <a:gridCol w="1356122">
                  <a:extLst>
                    <a:ext uri="{9D8B030D-6E8A-4147-A177-3AD203B41FA5}">
                      <a16:colId xmlns:a16="http://schemas.microsoft.com/office/drawing/2014/main" val="1665982583"/>
                    </a:ext>
                  </a:extLst>
                </a:gridCol>
                <a:gridCol w="1356122">
                  <a:extLst>
                    <a:ext uri="{9D8B030D-6E8A-4147-A177-3AD203B41FA5}">
                      <a16:colId xmlns:a16="http://schemas.microsoft.com/office/drawing/2014/main" val="863565094"/>
                    </a:ext>
                  </a:extLst>
                </a:gridCol>
              </a:tblGrid>
              <a:tr h="370840">
                <a:tc>
                  <a:txBody>
                    <a:bodyPr/>
                    <a:lstStyle/>
                    <a:p>
                      <a:r>
                        <a:rPr lang="en-US" dirty="0">
                          <a:latin typeface="Open Sans" panose="020B0606030504020204" pitchFamily="34" charset="0"/>
                          <a:ea typeface="Open Sans" panose="020B0606030504020204" pitchFamily="34" charset="0"/>
                          <a:cs typeface="Open Sans" panose="020B0606030504020204" pitchFamily="34" charset="0"/>
                        </a:rPr>
                        <a:t>Indicators</a:t>
                      </a:r>
                    </a:p>
                  </a:txBody>
                  <a:tcPr/>
                </a:tc>
                <a:tc>
                  <a:txBody>
                    <a:bodyPr/>
                    <a:lstStyle/>
                    <a:p>
                      <a:pPr marL="0" marR="0" algn="ctr">
                        <a:lnSpc>
                          <a:spcPct val="115000"/>
                        </a:lnSpc>
                        <a:spcBef>
                          <a:spcPts val="0"/>
                        </a:spcBef>
                        <a:spcAft>
                          <a:spcPts val="0"/>
                        </a:spcAft>
                      </a:pPr>
                      <a:r>
                        <a:rPr lang="en-US" sz="1200" kern="100" dirty="0">
                          <a:effectLst/>
                          <a:latin typeface="Open Sans" panose="020B0606030504020204" pitchFamily="34" charset="0"/>
                          <a:ea typeface="Open Sans" panose="020B0606030504020204" pitchFamily="34" charset="0"/>
                          <a:cs typeface="Open Sans" panose="020B0606030504020204" pitchFamily="34" charset="0"/>
                        </a:rPr>
                        <a:t>Semester 1 </a:t>
                      </a:r>
                    </a:p>
                  </a:txBody>
                  <a:tcPr marL="68580" marR="68580" marT="0" marB="0"/>
                </a:tc>
                <a:tc>
                  <a:txBody>
                    <a:bodyPr/>
                    <a:lstStyle/>
                    <a:p>
                      <a:pPr marL="0" marR="0" algn="ctr">
                        <a:lnSpc>
                          <a:spcPct val="115000"/>
                        </a:lnSpc>
                        <a:spcBef>
                          <a:spcPts val="0"/>
                        </a:spcBef>
                        <a:spcAft>
                          <a:spcPts val="0"/>
                        </a:spcAft>
                      </a:pPr>
                      <a:r>
                        <a:rPr lang="en-US" sz="1200" kern="100" dirty="0">
                          <a:effectLst/>
                          <a:latin typeface="Open Sans" panose="020B0606030504020204" pitchFamily="34" charset="0"/>
                          <a:ea typeface="Open Sans" panose="020B0606030504020204" pitchFamily="34" charset="0"/>
                          <a:cs typeface="Open Sans" panose="020B0606030504020204" pitchFamily="34" charset="0"/>
                        </a:rPr>
                        <a:t>Semester 2 </a:t>
                      </a:r>
                    </a:p>
                  </a:txBody>
                  <a:tcPr marL="68580" marR="68580" marT="0" marB="0"/>
                </a:tc>
                <a:tc>
                  <a:txBody>
                    <a:bodyPr/>
                    <a:lstStyle/>
                    <a:p>
                      <a:pPr marL="0" marR="0" algn="ctr">
                        <a:lnSpc>
                          <a:spcPct val="115000"/>
                        </a:lnSpc>
                        <a:spcBef>
                          <a:spcPts val="0"/>
                        </a:spcBef>
                        <a:spcAft>
                          <a:spcPts val="0"/>
                        </a:spcAft>
                      </a:pPr>
                      <a:r>
                        <a:rPr lang="en-US" sz="1200" kern="100">
                          <a:effectLst/>
                          <a:latin typeface="Open Sans" panose="020B0606030504020204" pitchFamily="34" charset="0"/>
                          <a:ea typeface="Open Sans" panose="020B0606030504020204" pitchFamily="34" charset="0"/>
                          <a:cs typeface="Open Sans" panose="020B0606030504020204" pitchFamily="34" charset="0"/>
                        </a:rPr>
                        <a:t>Semester 3</a:t>
                      </a:r>
                    </a:p>
                  </a:txBody>
                  <a:tcPr marL="68580" marR="68580" marT="0" marB="0"/>
                </a:tc>
                <a:tc>
                  <a:txBody>
                    <a:bodyPr/>
                    <a:lstStyle/>
                    <a:p>
                      <a:pPr marL="0" marR="0" algn="ctr">
                        <a:lnSpc>
                          <a:spcPct val="115000"/>
                        </a:lnSpc>
                        <a:spcBef>
                          <a:spcPts val="0"/>
                        </a:spcBef>
                        <a:spcAft>
                          <a:spcPts val="0"/>
                        </a:spcAft>
                      </a:pPr>
                      <a:r>
                        <a:rPr lang="en-US" sz="1200" kern="100" dirty="0">
                          <a:effectLst/>
                          <a:latin typeface="Open Sans" panose="020B0606030504020204" pitchFamily="34" charset="0"/>
                          <a:ea typeface="Open Sans" panose="020B0606030504020204" pitchFamily="34" charset="0"/>
                          <a:cs typeface="Open Sans" panose="020B0606030504020204" pitchFamily="34" charset="0"/>
                        </a:rPr>
                        <a:t>Semester 4</a:t>
                      </a:r>
                    </a:p>
                  </a:txBody>
                  <a:tcPr marL="68580" marR="68580" marT="0" marB="0"/>
                </a:tc>
                <a:tc>
                  <a:txBody>
                    <a:bodyPr/>
                    <a:lstStyle/>
                    <a:p>
                      <a:pPr marL="0" marR="0" algn="ctr">
                        <a:lnSpc>
                          <a:spcPct val="115000"/>
                        </a:lnSpc>
                        <a:spcBef>
                          <a:spcPts val="0"/>
                        </a:spcBef>
                        <a:spcAft>
                          <a:spcPts val="0"/>
                        </a:spcAft>
                      </a:pPr>
                      <a:r>
                        <a:rPr lang="en-US" sz="1200" kern="100" dirty="0">
                          <a:effectLst/>
                          <a:latin typeface="Open Sans" panose="020B0606030504020204" pitchFamily="34" charset="0"/>
                          <a:ea typeface="Open Sans" panose="020B0606030504020204" pitchFamily="34" charset="0"/>
                          <a:cs typeface="Open Sans" panose="020B0606030504020204" pitchFamily="34" charset="0"/>
                        </a:rPr>
                        <a:t>Semester 5</a:t>
                      </a:r>
                    </a:p>
                  </a:txBody>
                  <a:tcPr marL="68580" marR="68580" marT="0" marB="0"/>
                </a:tc>
                <a:tc>
                  <a:txBody>
                    <a:bodyPr/>
                    <a:lstStyle/>
                    <a:p>
                      <a:pPr marL="0" marR="0" algn="ctr">
                        <a:lnSpc>
                          <a:spcPct val="115000"/>
                        </a:lnSpc>
                        <a:spcBef>
                          <a:spcPts val="0"/>
                        </a:spcBef>
                        <a:spcAft>
                          <a:spcPts val="0"/>
                        </a:spcAft>
                      </a:pPr>
                      <a:r>
                        <a:rPr lang="en-US" sz="1200" kern="100" dirty="0">
                          <a:effectLst/>
                          <a:latin typeface="Open Sans" panose="020B0606030504020204" pitchFamily="34" charset="0"/>
                          <a:ea typeface="Open Sans" panose="020B0606030504020204" pitchFamily="34" charset="0"/>
                          <a:cs typeface="Open Sans" panose="020B0606030504020204" pitchFamily="34" charset="0"/>
                        </a:rPr>
                        <a:t>Semester 6</a:t>
                      </a:r>
                    </a:p>
                  </a:txBody>
                  <a:tcPr marL="68580" marR="68580" marT="0" marB="0"/>
                </a:tc>
                <a:tc>
                  <a:txBody>
                    <a:bodyPr/>
                    <a:lstStyle/>
                    <a:p>
                      <a:pPr marL="0" marR="0" algn="ctr">
                        <a:lnSpc>
                          <a:spcPct val="115000"/>
                        </a:lnSpc>
                        <a:spcBef>
                          <a:spcPts val="0"/>
                        </a:spcBef>
                        <a:spcAft>
                          <a:spcPts val="0"/>
                        </a:spcAft>
                      </a:pPr>
                      <a:r>
                        <a:rPr lang="en-US" sz="1200" kern="100" dirty="0">
                          <a:effectLst/>
                          <a:latin typeface="Open Sans" panose="020B0606030504020204" pitchFamily="34" charset="0"/>
                          <a:ea typeface="Open Sans" panose="020B0606030504020204" pitchFamily="34" charset="0"/>
                          <a:cs typeface="Open Sans" panose="020B0606030504020204" pitchFamily="34" charset="0"/>
                        </a:rPr>
                        <a:t>Semester 7 and 8 </a:t>
                      </a:r>
                    </a:p>
                  </a:txBody>
                  <a:tcPr marL="68580" marR="68580" marT="0" marB="0"/>
                </a:tc>
                <a:extLst>
                  <a:ext uri="{0D108BD9-81ED-4DB2-BD59-A6C34878D82A}">
                    <a16:rowId xmlns:a16="http://schemas.microsoft.com/office/drawing/2014/main" val="1238607521"/>
                  </a:ext>
                </a:extLst>
              </a:tr>
              <a:tr h="370840">
                <a:tc>
                  <a:txBody>
                    <a:bodyPr/>
                    <a:lstStyle/>
                    <a:p>
                      <a:pPr marL="0" marR="0" algn="l">
                        <a:lnSpc>
                          <a:spcPct val="115000"/>
                        </a:lnSpc>
                        <a:spcBef>
                          <a:spcPts val="0"/>
                        </a:spcBef>
                        <a:spcAft>
                          <a:spcPts val="0"/>
                        </a:spcAft>
                      </a:pPr>
                      <a:r>
                        <a:rPr lang="en-US" sz="1200" b="1" kern="100" dirty="0">
                          <a:effectLst/>
                          <a:latin typeface="Open Sans" panose="020B0606030504020204" pitchFamily="34" charset="0"/>
                          <a:ea typeface="Open Sans" panose="020B0606030504020204" pitchFamily="34" charset="0"/>
                          <a:cs typeface="Open Sans" panose="020B0606030504020204" pitchFamily="34" charset="0"/>
                        </a:rPr>
                        <a:t>Number of stakeholders engaged on the project </a:t>
                      </a:r>
                    </a:p>
                  </a:txBody>
                  <a:tcPr marL="68580" marR="68580" marT="0" marB="0"/>
                </a:tc>
                <a:tc>
                  <a: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[insert value and highlight with </a:t>
                      </a:r>
                      <a:r>
                        <a:rPr lang="en-US" sz="1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red</a:t>
                      </a:r>
                      <a:r>
                        <a:rPr lang="en-US" sz="1200" dirty="0">
                          <a:latin typeface="Open Sans" panose="020B0606030504020204" pitchFamily="34" charset="0"/>
                          <a:ea typeface="Open Sans" panose="020B0606030504020204" pitchFamily="34" charset="0"/>
                          <a:cs typeface="Open Sans" panose="020B0606030504020204" pitchFamily="34" charset="0"/>
                        </a:rPr>
                        <a:t>/</a:t>
                      </a:r>
                      <a:r>
                        <a:rPr lang="en-US" sz="1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orange</a:t>
                      </a:r>
                      <a:r>
                        <a:rPr lang="en-US" sz="1200"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1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green</a:t>
                      </a:r>
                      <a:r>
                        <a:rPr lang="en-US" sz="1200" dirty="0">
                          <a:latin typeface="Open Sans" panose="020B0606030504020204" pitchFamily="34" charset="0"/>
                          <a:ea typeface="Open Sans" panose="020B0606030504020204" pitchFamily="34" charset="0"/>
                          <a:cs typeface="Open Sans" panose="020B0606030504020204" pitchFamily="34" charset="0"/>
                        </a:rPr>
                        <a:t>]</a:t>
                      </a: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68858312"/>
                  </a:ext>
                </a:extLst>
              </a:tr>
              <a:tr h="370840">
                <a:tc>
                  <a:txBody>
                    <a:bodyPr/>
                    <a:lstStyle/>
                    <a:p>
                      <a:pPr marL="0" marR="0" algn="l">
                        <a:lnSpc>
                          <a:spcPct val="115000"/>
                        </a:lnSpc>
                        <a:spcBef>
                          <a:spcPts val="0"/>
                        </a:spcBef>
                        <a:spcAft>
                          <a:spcPts val="0"/>
                        </a:spcAft>
                      </a:pPr>
                      <a:r>
                        <a:rPr lang="en-US" sz="1200" b="1" kern="100" dirty="0">
                          <a:effectLst/>
                          <a:latin typeface="Open Sans" panose="020B0606030504020204" pitchFamily="34" charset="0"/>
                          <a:ea typeface="Open Sans" panose="020B0606030504020204" pitchFamily="34" charset="0"/>
                          <a:cs typeface="Open Sans" panose="020B0606030504020204" pitchFamily="34" charset="0"/>
                        </a:rPr>
                        <a:t>Number of Active stakeholders in PI Improvement </a:t>
                      </a:r>
                    </a:p>
                  </a:txBody>
                  <a:tcPr marL="68580" marR="68580" marT="0" marB="0"/>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421639180"/>
                  </a:ext>
                </a:extLst>
              </a:tr>
              <a:tr h="370840">
                <a:tc>
                  <a:txBody>
                    <a:bodyPr/>
                    <a:lstStyle/>
                    <a:p>
                      <a:pPr marL="0" marR="0" algn="l">
                        <a:lnSpc>
                          <a:spcPct val="115000"/>
                        </a:lnSpc>
                        <a:spcBef>
                          <a:spcPts val="0"/>
                        </a:spcBef>
                        <a:spcAft>
                          <a:spcPts val="0"/>
                        </a:spcAft>
                      </a:pPr>
                      <a:r>
                        <a:rPr lang="en-US" sz="1200" b="1" kern="100" dirty="0">
                          <a:effectLst/>
                          <a:latin typeface="Open Sans" panose="020B0606030504020204" pitchFamily="34" charset="0"/>
                          <a:ea typeface="Open Sans" panose="020B0606030504020204" pitchFamily="34" charset="0"/>
                          <a:cs typeface="Open Sans" panose="020B0606030504020204" pitchFamily="34" charset="0"/>
                        </a:rPr>
                        <a:t>Number of Local meetings with stakeholders</a:t>
                      </a:r>
                    </a:p>
                  </a:txBody>
                  <a:tcPr marL="68580" marR="68580" marT="0" marB="0"/>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568298521"/>
                  </a:ext>
                </a:extLst>
              </a:tr>
              <a:tr h="370840">
                <a:tc>
                  <a:txBody>
                    <a:bodyPr/>
                    <a:lstStyle/>
                    <a:p>
                      <a:pPr marL="0" marR="0" algn="l">
                        <a:lnSpc>
                          <a:spcPct val="115000"/>
                        </a:lnSpc>
                        <a:spcBef>
                          <a:spcPts val="0"/>
                        </a:spcBef>
                        <a:spcAft>
                          <a:spcPts val="0"/>
                        </a:spcAft>
                      </a:pPr>
                      <a:r>
                        <a:rPr lang="en-US" sz="1200" b="1" kern="100" dirty="0">
                          <a:effectLst/>
                          <a:latin typeface="Open Sans" panose="020B0606030504020204" pitchFamily="34" charset="0"/>
                          <a:ea typeface="Open Sans" panose="020B0606030504020204" pitchFamily="34" charset="0"/>
                          <a:cs typeface="Open Sans" panose="020B0606030504020204" pitchFamily="34" charset="0"/>
                        </a:rPr>
                        <a:t>Number of local Good Practices identified</a:t>
                      </a:r>
                    </a:p>
                  </a:txBody>
                  <a:tcPr marL="68580" marR="68580" marT="0" marB="0"/>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939412489"/>
                  </a:ext>
                </a:extLst>
              </a:tr>
              <a:tr h="370840">
                <a:tc>
                  <a:txBody>
                    <a:bodyPr/>
                    <a:lstStyle/>
                    <a:p>
                      <a:pPr marL="0" marR="0" algn="l">
                        <a:lnSpc>
                          <a:spcPct val="115000"/>
                        </a:lnSpc>
                        <a:spcBef>
                          <a:spcPts val="0"/>
                        </a:spcBef>
                        <a:spcAft>
                          <a:spcPts val="0"/>
                        </a:spcAft>
                      </a:pPr>
                      <a:r>
                        <a:rPr lang="en-US" sz="1200" b="1" kern="100" dirty="0">
                          <a:effectLst/>
                          <a:latin typeface="Open Sans" panose="020B0606030504020204" pitchFamily="34" charset="0"/>
                          <a:ea typeface="Open Sans" panose="020B0606030504020204" pitchFamily="34" charset="0"/>
                          <a:cs typeface="Open Sans" panose="020B0606030504020204" pitchFamily="34" charset="0"/>
                        </a:rPr>
                        <a:t>Local Stakeholders satisfaction</a:t>
                      </a:r>
                    </a:p>
                    <a:p>
                      <a:pPr marL="0" marR="0" algn="l">
                        <a:lnSpc>
                          <a:spcPct val="115000"/>
                        </a:lnSpc>
                        <a:spcBef>
                          <a:spcPts val="0"/>
                        </a:spcBef>
                        <a:spcAft>
                          <a:spcPts val="0"/>
                        </a:spcAft>
                      </a:pPr>
                      <a:r>
                        <a:rPr lang="en-US" sz="1200" b="1" kern="100" dirty="0">
                          <a:effectLst/>
                          <a:latin typeface="Open Sans" panose="020B0606030504020204" pitchFamily="34" charset="0"/>
                          <a:ea typeface="Open Sans" panose="020B0606030504020204" pitchFamily="34" charset="0"/>
                          <a:cs typeface="Open Sans" panose="020B0606030504020204" pitchFamily="34" charset="0"/>
                        </a:rPr>
                        <a:t>(exchange activities) </a:t>
                      </a:r>
                    </a:p>
                  </a:txBody>
                  <a:tcPr marL="68580" marR="68580" marT="0" marB="0"/>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24858938"/>
                  </a:ext>
                </a:extLst>
              </a:tr>
              <a:tr h="370840">
                <a:tc>
                  <a:txBody>
                    <a:bodyPr/>
                    <a:lstStyle/>
                    <a:p>
                      <a:pPr marL="0" marR="0" algn="l">
                        <a:lnSpc>
                          <a:spcPct val="115000"/>
                        </a:lnSpc>
                        <a:spcBef>
                          <a:spcPts val="0"/>
                        </a:spcBef>
                        <a:spcAft>
                          <a:spcPts val="0"/>
                        </a:spcAft>
                      </a:pPr>
                      <a:r>
                        <a:rPr lang="en-US" sz="1200" b="1" kern="100" dirty="0">
                          <a:effectLst/>
                          <a:latin typeface="Open Sans" panose="020B0606030504020204" pitchFamily="34" charset="0"/>
                          <a:ea typeface="Open Sans" panose="020B0606030504020204" pitchFamily="34" charset="0"/>
                          <a:cs typeface="Open Sans" panose="020B0606030504020204" pitchFamily="34" charset="0"/>
                        </a:rPr>
                        <a:t>Capacity Building</a:t>
                      </a:r>
                    </a:p>
                  </a:txBody>
                  <a:tcPr marL="68580" marR="68580" marT="0" marB="0"/>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864081605"/>
                  </a:ext>
                </a:extLst>
              </a:tr>
              <a:tr h="370840">
                <a:tc>
                  <a:txBody>
                    <a:bodyPr/>
                    <a:lstStyle/>
                    <a:p>
                      <a:pPr marL="0" marR="0" algn="l">
                        <a:lnSpc>
                          <a:spcPct val="115000"/>
                        </a:lnSpc>
                        <a:spcBef>
                          <a:spcPts val="0"/>
                        </a:spcBef>
                        <a:spcAft>
                          <a:spcPts val="0"/>
                        </a:spcAft>
                      </a:pPr>
                      <a:r>
                        <a:rPr lang="en-US" sz="1200" b="1" kern="100" dirty="0">
                          <a:effectLst/>
                          <a:latin typeface="Open Sans" panose="020B0606030504020204" pitchFamily="34" charset="0"/>
                          <a:ea typeface="Open Sans" panose="020B0606030504020204" pitchFamily="34" charset="0"/>
                          <a:cs typeface="Open Sans" panose="020B0606030504020204" pitchFamily="34" charset="0"/>
                        </a:rPr>
                        <a:t>Improvement level of the PIs</a:t>
                      </a:r>
                    </a:p>
                  </a:txBody>
                  <a:tcPr marL="68580" marR="68580" marT="0" marB="0"/>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201197735"/>
                  </a:ext>
                </a:extLst>
              </a:tr>
            </a:tbl>
          </a:graphicData>
        </a:graphic>
      </p:graphicFrame>
      <p:pic>
        <p:nvPicPr>
          <p:cNvPr id="1025" name="image2.png" descr="A cartoon traffic light with hands and thumbs up&#10;&#10;Description automatically generated">
            <a:extLst>
              <a:ext uri="{FF2B5EF4-FFF2-40B4-BE49-F238E27FC236}">
                <a16:creationId xmlns:a16="http://schemas.microsoft.com/office/drawing/2014/main" id="{C9616487-0C3B-2DC8-6241-14CBB791F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3677" y="5746750"/>
            <a:ext cx="798323" cy="75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607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963A-82BA-F849-A4DE-92829DE2A08F}"/>
              </a:ext>
            </a:extLst>
          </p:cNvPr>
          <p:cNvSpPr>
            <a:spLocks noGrp="1"/>
          </p:cNvSpPr>
          <p:nvPr>
            <p:ph type="ctrTitle"/>
          </p:nvPr>
        </p:nvSpPr>
        <p:spPr/>
        <p:txBody>
          <a:bodyPr/>
          <a:lstStyle/>
          <a:p>
            <a:r>
              <a:rPr lang="en-US" dirty="0"/>
              <a:t> </a:t>
            </a:r>
          </a:p>
        </p:txBody>
      </p:sp>
      <p:pic>
        <p:nvPicPr>
          <p:cNvPr id="18" name="Picture 17" descr="A blue and green flag with yellow stars&#10;&#10;Description automatically generated">
            <a:extLst>
              <a:ext uri="{FF2B5EF4-FFF2-40B4-BE49-F238E27FC236}">
                <a16:creationId xmlns:a16="http://schemas.microsoft.com/office/drawing/2014/main" id="{7835300D-E31C-61B6-C34F-2BACC53F3BE6}"/>
              </a:ext>
            </a:extLst>
          </p:cNvPr>
          <p:cNvPicPr>
            <a:picLocks noChangeAspect="1"/>
          </p:cNvPicPr>
          <p:nvPr/>
        </p:nvPicPr>
        <p:blipFill>
          <a:blip r:embed="rId2"/>
          <a:stretch>
            <a:fillRect/>
          </a:stretch>
        </p:blipFill>
        <p:spPr>
          <a:xfrm>
            <a:off x="246152" y="425629"/>
            <a:ext cx="4657542" cy="1671938"/>
          </a:xfrm>
          <a:prstGeom prst="rect">
            <a:avLst/>
          </a:prstGeom>
        </p:spPr>
      </p:pic>
      <p:sp>
        <p:nvSpPr>
          <p:cNvPr id="21" name="Rectangle 19">
            <a:extLst>
              <a:ext uri="{FF2B5EF4-FFF2-40B4-BE49-F238E27FC236}">
                <a16:creationId xmlns:a16="http://schemas.microsoft.com/office/drawing/2014/main" id="{943EF620-CFDB-334B-F9A7-374786C20B0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3" name="Rectangle 21">
            <a:extLst>
              <a:ext uri="{FF2B5EF4-FFF2-40B4-BE49-F238E27FC236}">
                <a16:creationId xmlns:a16="http://schemas.microsoft.com/office/drawing/2014/main" id="{FC7827E2-A14D-FB7D-BA44-2AA45C07FFE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8" name="Ομάδα 27">
            <a:extLst>
              <a:ext uri="{FF2B5EF4-FFF2-40B4-BE49-F238E27FC236}">
                <a16:creationId xmlns:a16="http://schemas.microsoft.com/office/drawing/2014/main" id="{9AB95098-BAA5-A3C0-CED1-8070A2274C08}"/>
              </a:ext>
            </a:extLst>
          </p:cNvPr>
          <p:cNvGrpSpPr/>
          <p:nvPr/>
        </p:nvGrpSpPr>
        <p:grpSpPr>
          <a:xfrm>
            <a:off x="4200525" y="890010"/>
            <a:ext cx="6971665" cy="5407694"/>
            <a:chOff x="4200525" y="890010"/>
            <a:chExt cx="6971665" cy="5407694"/>
          </a:xfrm>
        </p:grpSpPr>
        <p:grpSp>
          <p:nvGrpSpPr>
            <p:cNvPr id="6" name="Group 5">
              <a:extLst>
                <a:ext uri="{FF2B5EF4-FFF2-40B4-BE49-F238E27FC236}">
                  <a16:creationId xmlns:a16="http://schemas.microsoft.com/office/drawing/2014/main" id="{665743A2-51AC-517C-8867-1976C247FBFE}"/>
                </a:ext>
              </a:extLst>
            </p:cNvPr>
            <p:cNvGrpSpPr/>
            <p:nvPr/>
          </p:nvGrpSpPr>
          <p:grpSpPr>
            <a:xfrm>
              <a:off x="6029325" y="5459504"/>
              <a:ext cx="3117215" cy="838200"/>
              <a:chOff x="0" y="0"/>
              <a:chExt cx="3117215" cy="838200"/>
            </a:xfrm>
          </p:grpSpPr>
          <p:pic>
            <p:nvPicPr>
              <p:cNvPr id="7" name="Picture 6" descr="Donegal County Council Logo">
                <a:extLst>
                  <a:ext uri="{FF2B5EF4-FFF2-40B4-BE49-F238E27FC236}">
                    <a16:creationId xmlns:a16="http://schemas.microsoft.com/office/drawing/2014/main" id="{65EF964D-7264-6CA8-FF30-DA83F61E4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775"/>
                <a:ext cx="1740535" cy="676275"/>
              </a:xfrm>
              <a:prstGeom prst="rect">
                <a:avLst/>
              </a:prstGeom>
              <a:noFill/>
              <a:ln>
                <a:noFill/>
              </a:ln>
            </p:spPr>
          </p:pic>
          <p:pic>
            <p:nvPicPr>
              <p:cNvPr id="8" name="Picture 7">
                <a:extLst>
                  <a:ext uri="{FF2B5EF4-FFF2-40B4-BE49-F238E27FC236}">
                    <a16:creationId xmlns:a16="http://schemas.microsoft.com/office/drawing/2014/main" id="{4C8C9DDB-D6D6-4486-BBE6-9CF68931BF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0"/>
                <a:ext cx="888365" cy="838200"/>
              </a:xfrm>
              <a:prstGeom prst="rect">
                <a:avLst/>
              </a:prstGeom>
              <a:noFill/>
            </p:spPr>
          </p:pic>
        </p:grpSp>
        <p:grpSp>
          <p:nvGrpSpPr>
            <p:cNvPr id="9" name="Group 8">
              <a:extLst>
                <a:ext uri="{FF2B5EF4-FFF2-40B4-BE49-F238E27FC236}">
                  <a16:creationId xmlns:a16="http://schemas.microsoft.com/office/drawing/2014/main" id="{9753C362-31BB-E144-BE0E-EFA0875D22D3}"/>
                </a:ext>
              </a:extLst>
            </p:cNvPr>
            <p:cNvGrpSpPr/>
            <p:nvPr/>
          </p:nvGrpSpPr>
          <p:grpSpPr>
            <a:xfrm>
              <a:off x="4200525" y="1371601"/>
              <a:ext cx="6971665" cy="3152140"/>
              <a:chOff x="0" y="0"/>
              <a:chExt cx="6971665" cy="3152140"/>
            </a:xfrm>
          </p:grpSpPr>
          <p:pic>
            <p:nvPicPr>
              <p:cNvPr id="10" name="Picture 9" descr="A blue and pink logo with arrows&#10;&#10;Description automatically generated">
                <a:extLst>
                  <a:ext uri="{FF2B5EF4-FFF2-40B4-BE49-F238E27FC236}">
                    <a16:creationId xmlns:a16="http://schemas.microsoft.com/office/drawing/2014/main" id="{C632AD74-2242-1889-58E1-CCA0C2B45C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125" y="0"/>
                <a:ext cx="746125" cy="1071880"/>
              </a:xfrm>
              <a:prstGeom prst="rect">
                <a:avLst/>
              </a:prstGeom>
              <a:noFill/>
              <a:ln>
                <a:noFill/>
              </a:ln>
            </p:spPr>
          </p:pic>
          <p:pic>
            <p:nvPicPr>
              <p:cNvPr id="11" name="Picture 10" descr="A logo with colorful circles&#10;&#10;Description automatically generated">
                <a:extLst>
                  <a:ext uri="{FF2B5EF4-FFF2-40B4-BE49-F238E27FC236}">
                    <a16:creationId xmlns:a16="http://schemas.microsoft.com/office/drawing/2014/main" id="{D98DACE1-83A9-6BCE-F523-EF448CF9C06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66825"/>
                <a:ext cx="1229360" cy="870585"/>
              </a:xfrm>
              <a:prstGeom prst="rect">
                <a:avLst/>
              </a:prstGeom>
              <a:noFill/>
              <a:ln>
                <a:noFill/>
              </a:ln>
            </p:spPr>
          </p:pic>
          <p:pic>
            <p:nvPicPr>
              <p:cNvPr id="12" name="Picture 11" descr="A blue text on a white background&#10;&#10;Description automatically generated">
                <a:extLst>
                  <a:ext uri="{FF2B5EF4-FFF2-40B4-BE49-F238E27FC236}">
                    <a16:creationId xmlns:a16="http://schemas.microsoft.com/office/drawing/2014/main" id="{730E6C42-5B6F-71C7-20F9-D38E5207D7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8725" y="1352550"/>
                <a:ext cx="1574800" cy="570865"/>
              </a:xfrm>
              <a:prstGeom prst="rect">
                <a:avLst/>
              </a:prstGeom>
            </p:spPr>
          </p:pic>
          <p:pic>
            <p:nvPicPr>
              <p:cNvPr id="13" name="Picture 12" descr="A logo with text and a circle&#10;&#10;Description automatically generated with medium confidence">
                <a:extLst>
                  <a:ext uri="{FF2B5EF4-FFF2-40B4-BE49-F238E27FC236}">
                    <a16:creationId xmlns:a16="http://schemas.microsoft.com/office/drawing/2014/main" id="{0FD0F891-2EE2-64C9-C562-653CCAA40C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5475" y="1247775"/>
                <a:ext cx="1266190" cy="720090"/>
              </a:xfrm>
              <a:prstGeom prst="rect">
                <a:avLst/>
              </a:prstGeom>
            </p:spPr>
          </p:pic>
          <p:pic>
            <p:nvPicPr>
              <p:cNvPr id="14" name="Picture 13">
                <a:extLst>
                  <a:ext uri="{FF2B5EF4-FFF2-40B4-BE49-F238E27FC236}">
                    <a16:creationId xmlns:a16="http://schemas.microsoft.com/office/drawing/2014/main" id="{B0AED675-5881-ED64-B6D3-131AF217963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2562225"/>
                <a:ext cx="1343025" cy="457200"/>
              </a:xfrm>
              <a:prstGeom prst="rect">
                <a:avLst/>
              </a:prstGeom>
              <a:noFill/>
            </p:spPr>
          </p:pic>
          <p:pic>
            <p:nvPicPr>
              <p:cNvPr id="15" name="Picture 14" descr="A black text on a white background&#10;&#10;Description automatically generated">
                <a:extLst>
                  <a:ext uri="{FF2B5EF4-FFF2-40B4-BE49-F238E27FC236}">
                    <a16:creationId xmlns:a16="http://schemas.microsoft.com/office/drawing/2014/main" id="{A3C84940-0A10-57CB-2DB7-B90E788308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8800" y="2562225"/>
                <a:ext cx="2415540" cy="402590"/>
              </a:xfrm>
              <a:prstGeom prst="rect">
                <a:avLst/>
              </a:prstGeom>
            </p:spPr>
          </p:pic>
          <p:pic>
            <p:nvPicPr>
              <p:cNvPr id="16" name="Picture 15" descr="A logo for a company&#10;&#10;Description automatically generated">
                <a:extLst>
                  <a:ext uri="{FF2B5EF4-FFF2-40B4-BE49-F238E27FC236}">
                    <a16:creationId xmlns:a16="http://schemas.microsoft.com/office/drawing/2014/main" id="{6DCD88B5-F945-DEEA-0B9B-696AA4AE485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05325" y="2219325"/>
                <a:ext cx="1074420" cy="932815"/>
              </a:xfrm>
              <a:prstGeom prst="rect">
                <a:avLst/>
              </a:prstGeom>
            </p:spPr>
          </p:pic>
          <p:pic>
            <p:nvPicPr>
              <p:cNvPr id="17" name="Picture 16" descr="A dandelion seeds flying away&#10;&#10;Description automatically generated">
                <a:extLst>
                  <a:ext uri="{FF2B5EF4-FFF2-40B4-BE49-F238E27FC236}">
                    <a16:creationId xmlns:a16="http://schemas.microsoft.com/office/drawing/2014/main" id="{9EDDF438-3334-2ED3-EA58-506B0293D2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00350" y="1352550"/>
                <a:ext cx="1538605" cy="676275"/>
              </a:xfrm>
              <a:prstGeom prst="rect">
                <a:avLst/>
              </a:prstGeom>
            </p:spPr>
          </p:pic>
          <p:pic>
            <p:nvPicPr>
              <p:cNvPr id="19" name="Picture 18">
                <a:extLst>
                  <a:ext uri="{FF2B5EF4-FFF2-40B4-BE49-F238E27FC236}">
                    <a16:creationId xmlns:a16="http://schemas.microsoft.com/office/drawing/2014/main" id="{00E22747-576A-7708-D0E7-13C14C7A0EE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43425" y="1323975"/>
                <a:ext cx="959485" cy="704850"/>
              </a:xfrm>
              <a:prstGeom prst="rect">
                <a:avLst/>
              </a:prstGeom>
            </p:spPr>
          </p:pic>
          <p:pic>
            <p:nvPicPr>
              <p:cNvPr id="20" name="Picture 19" descr="A red and black logo&#10;&#10;Description automatically generated">
                <a:extLst>
                  <a:ext uri="{FF2B5EF4-FFF2-40B4-BE49-F238E27FC236}">
                    <a16:creationId xmlns:a16="http://schemas.microsoft.com/office/drawing/2014/main" id="{AB537B8C-093F-EB54-A603-39BA6DADAA9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76925" y="2286000"/>
                <a:ext cx="980440" cy="809625"/>
              </a:xfrm>
              <a:prstGeom prst="rect">
                <a:avLst/>
              </a:prstGeom>
            </p:spPr>
          </p:pic>
        </p:grpSp>
        <p:sp>
          <p:nvSpPr>
            <p:cNvPr id="25" name="TextBox 24">
              <a:extLst>
                <a:ext uri="{FF2B5EF4-FFF2-40B4-BE49-F238E27FC236}">
                  <a16:creationId xmlns:a16="http://schemas.microsoft.com/office/drawing/2014/main" id="{444C9BFC-5FEB-4757-FC8B-7EB135E93FB6}"/>
                </a:ext>
              </a:extLst>
            </p:cNvPr>
            <p:cNvSpPr txBox="1"/>
            <p:nvPr/>
          </p:nvSpPr>
          <p:spPr>
            <a:xfrm>
              <a:off x="6709409" y="890010"/>
              <a:ext cx="1538605" cy="400110"/>
            </a:xfrm>
            <a:prstGeom prst="rect">
              <a:avLst/>
            </a:prstGeom>
            <a:noFill/>
          </p:spPr>
          <p:txBody>
            <a:bodyPr wrap="square" rtlCol="0">
              <a:spAutoFit/>
            </a:bodyPr>
            <a:lstStyle/>
            <a:p>
              <a:pPr algn="ctr"/>
              <a:r>
                <a:rPr lang="en-US" sz="2000" b="1" i="1" dirty="0">
                  <a:solidFill>
                    <a:srgbClr val="95948B"/>
                  </a:solidFill>
                  <a:latin typeface="Open Sans" panose="020B0606030504020204" pitchFamily="34" charset="0"/>
                  <a:ea typeface="Open Sans" panose="020B0606030504020204" pitchFamily="34" charset="0"/>
                  <a:cs typeface="Open Sans" panose="020B0606030504020204" pitchFamily="34" charset="0"/>
                </a:rPr>
                <a:t>Partners</a:t>
              </a:r>
              <a:endParaRPr lang="en-GB" sz="1200" b="1" i="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7221D10E-7EAF-97DD-9F57-CF5FC6AE0BC0}"/>
                </a:ext>
              </a:extLst>
            </p:cNvPr>
            <p:cNvSpPr txBox="1"/>
            <p:nvPr/>
          </p:nvSpPr>
          <p:spPr>
            <a:xfrm>
              <a:off x="6307194" y="4954098"/>
              <a:ext cx="2666477" cy="400110"/>
            </a:xfrm>
            <a:prstGeom prst="rect">
              <a:avLst/>
            </a:prstGeom>
            <a:noFill/>
          </p:spPr>
          <p:txBody>
            <a:bodyPr wrap="square" rtlCol="0">
              <a:spAutoFit/>
            </a:bodyPr>
            <a:lstStyle/>
            <a:p>
              <a:pPr algn="ctr"/>
              <a:r>
                <a:rPr lang="en-US" sz="2000" b="1" i="1" dirty="0">
                  <a:solidFill>
                    <a:srgbClr val="95948B"/>
                  </a:solidFill>
                  <a:latin typeface="Open Sans" panose="020B0606030504020204" pitchFamily="34" charset="0"/>
                  <a:ea typeface="Open Sans" panose="020B0606030504020204" pitchFamily="34" charset="0"/>
                  <a:cs typeface="Open Sans" panose="020B0606030504020204" pitchFamily="34" charset="0"/>
                </a:rPr>
                <a:t>Associated Partners</a:t>
              </a:r>
              <a:endParaRPr lang="en-GB" sz="1200" b="1" i="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A8D1BE6F-A6AB-BF56-3DF1-F2C0ED14886F}"/>
              </a:ext>
            </a:extLst>
          </p:cNvPr>
          <p:cNvSpPr txBox="1"/>
          <p:nvPr/>
        </p:nvSpPr>
        <p:spPr>
          <a:xfrm>
            <a:off x="105" y="6287044"/>
            <a:ext cx="5115288" cy="338554"/>
          </a:xfrm>
          <a:prstGeom prst="rect">
            <a:avLst/>
          </a:prstGeom>
          <a:solidFill>
            <a:srgbClr val="4AB698"/>
          </a:solid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www.interregeurope.eu/taas</a:t>
            </a:r>
          </a:p>
        </p:txBody>
      </p:sp>
      <p:grpSp>
        <p:nvGrpSpPr>
          <p:cNvPr id="4" name="Group 23">
            <a:extLst>
              <a:ext uri="{FF2B5EF4-FFF2-40B4-BE49-F238E27FC236}">
                <a16:creationId xmlns:a16="http://schemas.microsoft.com/office/drawing/2014/main" id="{386F125D-8F0A-D45A-B128-4FD0F2A6D1DF}"/>
              </a:ext>
            </a:extLst>
          </p:cNvPr>
          <p:cNvGrpSpPr/>
          <p:nvPr/>
        </p:nvGrpSpPr>
        <p:grpSpPr>
          <a:xfrm>
            <a:off x="64057" y="5321044"/>
            <a:ext cx="3308350" cy="822040"/>
            <a:chOff x="-76200" y="4557203"/>
            <a:chExt cx="3308350" cy="822040"/>
          </a:xfrm>
        </p:grpSpPr>
        <p:pic>
          <p:nvPicPr>
            <p:cNvPr id="5" name="Picture 10" descr="In order from left to right: Facebook, X, Instagram, and LinkedIn logos">
              <a:hlinkClick r:id="rId15"/>
              <a:extLst>
                <a:ext uri="{FF2B5EF4-FFF2-40B4-BE49-F238E27FC236}">
                  <a16:creationId xmlns:a16="http://schemas.microsoft.com/office/drawing/2014/main" id="{22235094-BE95-D9A6-1DBE-5BC4937975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74544" r="4971"/>
            <a:stretch>
              <a:fillRect/>
            </a:stretch>
          </p:blipFill>
          <p:spPr bwMode="auto">
            <a:xfrm>
              <a:off x="2374900" y="4557203"/>
              <a:ext cx="857250" cy="8143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n order from left to right: Facebook, X, Instagram, and LinkedIn logos">
              <a:hlinkClick r:id="rId17"/>
              <a:extLst>
                <a:ext uri="{FF2B5EF4-FFF2-40B4-BE49-F238E27FC236}">
                  <a16:creationId xmlns:a16="http://schemas.microsoft.com/office/drawing/2014/main" id="{AC80E0E8-5F54-CEF4-A0B5-6788A83F962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6326" r="75523"/>
            <a:stretch>
              <a:fillRect/>
            </a:stretch>
          </p:blipFill>
          <p:spPr bwMode="auto">
            <a:xfrm>
              <a:off x="1100605" y="4564856"/>
              <a:ext cx="758825" cy="8143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 descr="In order from left to right: Facebook, X, Instagram, and LinkedIn logos">
              <a:hlinkClick r:id="rId18"/>
              <a:extLst>
                <a:ext uri="{FF2B5EF4-FFF2-40B4-BE49-F238E27FC236}">
                  <a16:creationId xmlns:a16="http://schemas.microsoft.com/office/drawing/2014/main" id="{9BF5672D-84C3-A9E4-BC46-5118409AFF0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30534" r="52689"/>
            <a:stretch>
              <a:fillRect/>
            </a:stretch>
          </p:blipFill>
          <p:spPr bwMode="auto">
            <a:xfrm>
              <a:off x="1799665" y="4564855"/>
              <a:ext cx="703262" cy="8143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 descr="Website Generic Flat Gradient icon">
              <a:hlinkClick r:id="rId20"/>
              <a:extLst>
                <a:ext uri="{FF2B5EF4-FFF2-40B4-BE49-F238E27FC236}">
                  <a16:creationId xmlns:a16="http://schemas.microsoft.com/office/drawing/2014/main" id="{229F09CF-6C8B-42E1-67F6-F588AAFE07F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200" y="4686300"/>
              <a:ext cx="571500" cy="571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75061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europe with grey and white colors">
            <a:extLst>
              <a:ext uri="{FF2B5EF4-FFF2-40B4-BE49-F238E27FC236}">
                <a16:creationId xmlns:a16="http://schemas.microsoft.com/office/drawing/2014/main" id="{1D71A1B8-049F-1F4A-B363-BD3DF6B24A7B}"/>
              </a:ext>
            </a:extLst>
          </p:cNvPr>
          <p:cNvPicPr>
            <a:picLocks noChangeAspect="1"/>
          </p:cNvPicPr>
          <p:nvPr/>
        </p:nvPicPr>
        <p:blipFill>
          <a:blip r:embed="rId2"/>
          <a:stretch>
            <a:fillRect/>
          </a:stretch>
        </p:blipFill>
        <p:spPr>
          <a:xfrm>
            <a:off x="5797843" y="395103"/>
            <a:ext cx="6385191" cy="6229719"/>
          </a:xfrm>
          <a:prstGeom prst="rect">
            <a:avLst/>
          </a:prstGeom>
        </p:spPr>
      </p:pic>
      <p:sp>
        <p:nvSpPr>
          <p:cNvPr id="2" name="Title 1">
            <a:extLst>
              <a:ext uri="{FF2B5EF4-FFF2-40B4-BE49-F238E27FC236}">
                <a16:creationId xmlns:a16="http://schemas.microsoft.com/office/drawing/2014/main" id="{E80C963A-82BA-F849-A4DE-92829DE2A08F}"/>
              </a:ext>
            </a:extLst>
          </p:cNvPr>
          <p:cNvSpPr>
            <a:spLocks noGrp="1"/>
          </p:cNvSpPr>
          <p:nvPr>
            <p:ph type="ctrTitle"/>
          </p:nvPr>
        </p:nvSpPr>
        <p:spPr/>
        <p:txBody>
          <a:bodyPr/>
          <a:lstStyle/>
          <a:p>
            <a:r>
              <a:rPr lang="en-US" dirty="0"/>
              <a:t> </a:t>
            </a:r>
          </a:p>
        </p:txBody>
      </p:sp>
      <p:sp>
        <p:nvSpPr>
          <p:cNvPr id="18" name="TextBox 17">
            <a:extLst>
              <a:ext uri="{FF2B5EF4-FFF2-40B4-BE49-F238E27FC236}">
                <a16:creationId xmlns:a16="http://schemas.microsoft.com/office/drawing/2014/main" id="{AE52B1DA-5F30-C048-83D3-C29E4D6A1C70}"/>
              </a:ext>
            </a:extLst>
          </p:cNvPr>
          <p:cNvSpPr txBox="1"/>
          <p:nvPr/>
        </p:nvSpPr>
        <p:spPr>
          <a:xfrm>
            <a:off x="1004761" y="2880557"/>
            <a:ext cx="5763200" cy="1833772"/>
          </a:xfrm>
          <a:prstGeom prst="rect">
            <a:avLst/>
          </a:prstGeom>
          <a:noFill/>
        </p:spPr>
        <p:txBody>
          <a:bodyPr wrap="square" rtlCol="0">
            <a:spAutoFit/>
          </a:bodyPr>
          <a:lstStyle/>
          <a:p>
            <a:pPr>
              <a:lnSpc>
                <a:spcPct val="120000"/>
              </a:lnSpc>
            </a:pPr>
            <a:r>
              <a:rPr lang="en-GB" sz="2400" i="1" dirty="0">
                <a:solidFill>
                  <a:srgbClr val="95948B"/>
                </a:solidFill>
                <a:latin typeface="Open Sans" panose="020B0606030504020204" pitchFamily="34" charset="0"/>
                <a:ea typeface="Open Sans" panose="020B0606030504020204" pitchFamily="34" charset="0"/>
                <a:cs typeface="Open Sans" panose="020B0606030504020204" pitchFamily="34" charset="0"/>
              </a:rPr>
              <a:t>The project TAAS is implemented in the framework of the Interreg Europe programme and co-financed by the European Union.</a:t>
            </a:r>
            <a:endParaRPr lang="en-US" sz="2400" b="1" i="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D4187597-90F5-DF4E-8892-C7FBEE3969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653666"/>
            <a:ext cx="12192000" cy="211422"/>
          </a:xfrm>
          <a:prstGeom prst="rect">
            <a:avLst/>
          </a:prstGeom>
        </p:spPr>
      </p:pic>
      <p:sp>
        <p:nvSpPr>
          <p:cNvPr id="11" name="TextBox 10">
            <a:extLst>
              <a:ext uri="{FF2B5EF4-FFF2-40B4-BE49-F238E27FC236}">
                <a16:creationId xmlns:a16="http://schemas.microsoft.com/office/drawing/2014/main" id="{F897CE6B-5B76-B04D-AE33-F52CCAB7CEEC}"/>
              </a:ext>
            </a:extLst>
          </p:cNvPr>
          <p:cNvSpPr txBox="1"/>
          <p:nvPr/>
        </p:nvSpPr>
        <p:spPr>
          <a:xfrm>
            <a:off x="906149" y="5430417"/>
            <a:ext cx="3881003" cy="400110"/>
          </a:xfrm>
          <a:prstGeom prst="rect">
            <a:avLst/>
          </a:prstGeom>
          <a:solidFill>
            <a:schemeClr val="tx1"/>
          </a:solid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www.interregeurope.eu</a:t>
            </a:r>
          </a:p>
        </p:txBody>
      </p:sp>
      <p:pic>
        <p:nvPicPr>
          <p:cNvPr id="8" name="Picture 7" descr="A blue and green flag with yellow stars&#10;&#10;Description automatically generated">
            <a:extLst>
              <a:ext uri="{FF2B5EF4-FFF2-40B4-BE49-F238E27FC236}">
                <a16:creationId xmlns:a16="http://schemas.microsoft.com/office/drawing/2014/main" id="{001F4C99-4CE4-26AC-A540-9F53007828F9}"/>
              </a:ext>
            </a:extLst>
          </p:cNvPr>
          <p:cNvPicPr>
            <a:picLocks noChangeAspect="1"/>
          </p:cNvPicPr>
          <p:nvPr/>
        </p:nvPicPr>
        <p:blipFill>
          <a:blip r:embed="rId5"/>
          <a:stretch>
            <a:fillRect/>
          </a:stretch>
        </p:blipFill>
        <p:spPr>
          <a:xfrm>
            <a:off x="637635" y="529101"/>
            <a:ext cx="6300229" cy="2261621"/>
          </a:xfrm>
          <a:prstGeom prst="rect">
            <a:avLst/>
          </a:prstGeom>
        </p:spPr>
      </p:pic>
      <p:pic>
        <p:nvPicPr>
          <p:cNvPr id="4" name="Graphic 3">
            <a:extLst>
              <a:ext uri="{FF2B5EF4-FFF2-40B4-BE49-F238E27FC236}">
                <a16:creationId xmlns:a16="http://schemas.microsoft.com/office/drawing/2014/main" id="{C3BC4670-3B2E-A877-9F93-61BEC919BF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9973" y="4660912"/>
            <a:ext cx="311045" cy="469394"/>
          </a:xfrm>
          <a:prstGeom prst="rect">
            <a:avLst/>
          </a:prstGeom>
        </p:spPr>
      </p:pic>
      <p:pic>
        <p:nvPicPr>
          <p:cNvPr id="3" name="Graphic 2">
            <a:extLst>
              <a:ext uri="{FF2B5EF4-FFF2-40B4-BE49-F238E27FC236}">
                <a16:creationId xmlns:a16="http://schemas.microsoft.com/office/drawing/2014/main" id="{13A2E68B-8B7B-9BC0-E439-79266C8CD0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14618" y="4377704"/>
            <a:ext cx="311044" cy="469394"/>
          </a:xfrm>
          <a:prstGeom prst="rect">
            <a:avLst/>
          </a:prstGeom>
        </p:spPr>
      </p:pic>
      <p:pic>
        <p:nvPicPr>
          <p:cNvPr id="6" name="Graphic 5">
            <a:extLst>
              <a:ext uri="{FF2B5EF4-FFF2-40B4-BE49-F238E27FC236}">
                <a16:creationId xmlns:a16="http://schemas.microsoft.com/office/drawing/2014/main" id="{18EBD048-3098-A77B-DFD9-812726F540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42707" y="4426215"/>
            <a:ext cx="311044" cy="469394"/>
          </a:xfrm>
          <a:prstGeom prst="rect">
            <a:avLst/>
          </a:prstGeom>
        </p:spPr>
      </p:pic>
      <p:pic>
        <p:nvPicPr>
          <p:cNvPr id="7" name="Graphic 6">
            <a:extLst>
              <a:ext uri="{FF2B5EF4-FFF2-40B4-BE49-F238E27FC236}">
                <a16:creationId xmlns:a16="http://schemas.microsoft.com/office/drawing/2014/main" id="{FDEE2A38-4E55-D6A1-4BD0-BB89E5B3EF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70140" y="4018103"/>
            <a:ext cx="311044" cy="469394"/>
          </a:xfrm>
          <a:prstGeom prst="rect">
            <a:avLst/>
          </a:prstGeom>
        </p:spPr>
      </p:pic>
      <p:pic>
        <p:nvPicPr>
          <p:cNvPr id="10" name="Graphic 9">
            <a:extLst>
              <a:ext uri="{FF2B5EF4-FFF2-40B4-BE49-F238E27FC236}">
                <a16:creationId xmlns:a16="http://schemas.microsoft.com/office/drawing/2014/main" id="{8A1CE635-A3C2-188E-C431-31719165A9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25071" y="3440893"/>
            <a:ext cx="311044" cy="469394"/>
          </a:xfrm>
          <a:prstGeom prst="rect">
            <a:avLst/>
          </a:prstGeom>
        </p:spPr>
      </p:pic>
      <p:pic>
        <p:nvPicPr>
          <p:cNvPr id="12" name="Graphic 11">
            <a:extLst>
              <a:ext uri="{FF2B5EF4-FFF2-40B4-BE49-F238E27FC236}">
                <a16:creationId xmlns:a16="http://schemas.microsoft.com/office/drawing/2014/main" id="{7A35C429-4DD5-4AFA-5616-D1A4C67B42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6202" y="2876115"/>
            <a:ext cx="311044" cy="469394"/>
          </a:xfrm>
          <a:prstGeom prst="rect">
            <a:avLst/>
          </a:prstGeom>
        </p:spPr>
      </p:pic>
      <p:pic>
        <p:nvPicPr>
          <p:cNvPr id="13" name="Graphic 12">
            <a:extLst>
              <a:ext uri="{FF2B5EF4-FFF2-40B4-BE49-F238E27FC236}">
                <a16:creationId xmlns:a16="http://schemas.microsoft.com/office/drawing/2014/main" id="{8933AD24-75FB-A354-D111-DFB5A80C66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89802" y="2298233"/>
            <a:ext cx="311044" cy="469394"/>
          </a:xfrm>
          <a:prstGeom prst="rect">
            <a:avLst/>
          </a:prstGeom>
        </p:spPr>
      </p:pic>
      <p:pic>
        <p:nvPicPr>
          <p:cNvPr id="14" name="Graphic 13">
            <a:extLst>
              <a:ext uri="{FF2B5EF4-FFF2-40B4-BE49-F238E27FC236}">
                <a16:creationId xmlns:a16="http://schemas.microsoft.com/office/drawing/2014/main" id="{D50F375E-CEA3-0174-106F-40762B229A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94604" y="1966539"/>
            <a:ext cx="311044" cy="469394"/>
          </a:xfrm>
          <a:prstGeom prst="rect">
            <a:avLst/>
          </a:prstGeom>
        </p:spPr>
      </p:pic>
      <p:pic>
        <p:nvPicPr>
          <p:cNvPr id="15" name="Graphic 14">
            <a:extLst>
              <a:ext uri="{FF2B5EF4-FFF2-40B4-BE49-F238E27FC236}">
                <a16:creationId xmlns:a16="http://schemas.microsoft.com/office/drawing/2014/main" id="{B9FF6841-EED5-3CB9-57CE-D96AB708DC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39350" y="5117292"/>
            <a:ext cx="311044" cy="469394"/>
          </a:xfrm>
          <a:prstGeom prst="rect">
            <a:avLst/>
          </a:prstGeom>
        </p:spPr>
      </p:pic>
      <p:pic>
        <p:nvPicPr>
          <p:cNvPr id="16" name="Graphic 15">
            <a:extLst>
              <a:ext uri="{FF2B5EF4-FFF2-40B4-BE49-F238E27FC236}">
                <a16:creationId xmlns:a16="http://schemas.microsoft.com/office/drawing/2014/main" id="{A4378663-D9AC-E0F8-9723-D29FE50EAB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58714" y="3809022"/>
            <a:ext cx="252625" cy="398519"/>
          </a:xfrm>
          <a:prstGeom prst="rect">
            <a:avLst/>
          </a:prstGeom>
        </p:spPr>
      </p:pic>
    </p:spTree>
    <p:extLst>
      <p:ext uri="{BB962C8B-B14F-4D97-AF65-F5344CB8AC3E}">
        <p14:creationId xmlns:p14="http://schemas.microsoft.com/office/powerpoint/2010/main" val="94326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FDF4855A-251A-0A44-A4F1-1CCDF6170ED8}"/>
              </a:ext>
            </a:extLst>
          </p:cNvPr>
          <p:cNvSpPr txBox="1">
            <a:spLocks/>
          </p:cNvSpPr>
          <p:nvPr/>
        </p:nvSpPr>
        <p:spPr>
          <a:xfrm>
            <a:off x="327036" y="355602"/>
            <a:ext cx="8149273" cy="6541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Open Sans" panose="020B0606030504020204" pitchFamily="34" charset="0"/>
                <a:ea typeface="Open Sans" panose="020B0606030504020204" pitchFamily="34" charset="0"/>
                <a:cs typeface="Open Sans" panose="020B0606030504020204" pitchFamily="34" charset="0"/>
              </a:rPr>
              <a:t>TAAS Approach</a:t>
            </a:r>
          </a:p>
        </p:txBody>
      </p:sp>
      <p:sp>
        <p:nvSpPr>
          <p:cNvPr id="23" name="Rectangle 22">
            <a:extLst>
              <a:ext uri="{FF2B5EF4-FFF2-40B4-BE49-F238E27FC236}">
                <a16:creationId xmlns:a16="http://schemas.microsoft.com/office/drawing/2014/main" id="{B56F6887-8E7F-E649-9141-82A3C283C130}"/>
              </a:ext>
            </a:extLst>
          </p:cNvPr>
          <p:cNvSpPr/>
          <p:nvPr/>
        </p:nvSpPr>
        <p:spPr>
          <a:xfrm>
            <a:off x="465568" y="2166733"/>
            <a:ext cx="3502015" cy="2739211"/>
          </a:xfrm>
          <a:prstGeom prst="rect">
            <a:avLst/>
          </a:prstGeom>
        </p:spPr>
        <p:txBody>
          <a:bodyPr wrap="square">
            <a:spAutoFit/>
          </a:bodyPr>
          <a:lstStyle/>
          <a:p>
            <a:pPr algn="ctr"/>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TAAS cycle</a:t>
            </a:r>
          </a:p>
          <a:p>
            <a:pPr algn="ctr"/>
            <a:endParaRPr lang="en-US" sz="16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dirty="0">
                <a:latin typeface="Open Sans" panose="020B0606030504020204" pitchFamily="34" charset="0"/>
                <a:ea typeface="Open Sans" panose="020B0606030504020204" pitchFamily="34" charset="0"/>
                <a:cs typeface="Open Sans" panose="020B0606030504020204" pitchFamily="34" charset="0"/>
              </a:rPr>
              <a:t>TAAS cycle approach considers the whole trip experience!</a:t>
            </a:r>
          </a:p>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Key goal: </a:t>
            </a:r>
            <a:r>
              <a:rPr lang="en-US" sz="1600" dirty="0">
                <a:latin typeface="Open Sans" panose="020B0606030504020204" pitchFamily="34" charset="0"/>
                <a:ea typeface="Open Sans" panose="020B0606030504020204" pitchFamily="34" charset="0"/>
                <a:cs typeface="Open Sans" panose="020B0606030504020204" pitchFamily="34" charset="0"/>
              </a:rPr>
              <a:t>to identify innovative digital tools and channels throughout the different stages of a trip that can support transition to a smarter tourism sector</a:t>
            </a: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B71113C4-08DA-974E-B499-20B5278C4F31}"/>
              </a:ext>
            </a:extLst>
          </p:cNvPr>
          <p:cNvSpPr/>
          <p:nvPr/>
        </p:nvSpPr>
        <p:spPr>
          <a:xfrm>
            <a:off x="4922703" y="4493218"/>
            <a:ext cx="2025801" cy="523220"/>
          </a:xfrm>
          <a:prstGeom prst="rect">
            <a:avLst/>
          </a:prstGeom>
        </p:spPr>
        <p:txBody>
          <a:bodyPr wrap="square">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MEUR</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D7990A23-FF50-6542-820C-2ED71BDA1C93}"/>
              </a:ext>
            </a:extLst>
          </p:cNvPr>
          <p:cNvSpPr txBox="1"/>
          <p:nvPr/>
        </p:nvSpPr>
        <p:spPr>
          <a:xfrm>
            <a:off x="5440627" y="4245924"/>
            <a:ext cx="972598" cy="27979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TOTAL</a:t>
            </a:r>
          </a:p>
        </p:txBody>
      </p:sp>
      <p:pic>
        <p:nvPicPr>
          <p:cNvPr id="7" name="Graphic 6">
            <a:extLst>
              <a:ext uri="{FF2B5EF4-FFF2-40B4-BE49-F238E27FC236}">
                <a16:creationId xmlns:a16="http://schemas.microsoft.com/office/drawing/2014/main" id="{1224EFAC-FCD7-0C44-CB52-F00617373F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4978" y="5089859"/>
            <a:ext cx="891297" cy="1051730"/>
          </a:xfrm>
          <a:prstGeom prst="rect">
            <a:avLst/>
          </a:prstGeom>
        </p:spPr>
      </p:pic>
      <p:pic>
        <p:nvPicPr>
          <p:cNvPr id="6" name="Picture 5" descr="A diagram of a trip&#10;&#10;Description automatically generated">
            <a:extLst>
              <a:ext uri="{FF2B5EF4-FFF2-40B4-BE49-F238E27FC236}">
                <a16:creationId xmlns:a16="http://schemas.microsoft.com/office/drawing/2014/main" id="{DA4C9060-7C54-878D-6053-28D948A37947}"/>
              </a:ext>
            </a:extLst>
          </p:cNvPr>
          <p:cNvPicPr>
            <a:picLocks noChangeAspect="1"/>
          </p:cNvPicPr>
          <p:nvPr/>
        </p:nvPicPr>
        <p:blipFill>
          <a:blip r:embed="rId5"/>
          <a:stretch>
            <a:fillRect/>
          </a:stretch>
        </p:blipFill>
        <p:spPr>
          <a:xfrm>
            <a:off x="4469783" y="1135614"/>
            <a:ext cx="7080857" cy="5005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370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0CE58F-7340-024C-A918-1CD58D840FE3}"/>
              </a:ext>
            </a:extLst>
          </p:cNvPr>
          <p:cNvSpPr/>
          <p:nvPr/>
        </p:nvSpPr>
        <p:spPr>
          <a:xfrm>
            <a:off x="1137998" y="1921592"/>
            <a:ext cx="10045195" cy="2994731"/>
          </a:xfrm>
          <a:prstGeom prst="rect">
            <a:avLst/>
          </a:prstGeom>
        </p:spPr>
        <p:txBody>
          <a:bodyPr wrap="square">
            <a:spAutoFit/>
          </a:bodyPr>
          <a:lstStyle/>
          <a:p>
            <a:pPr lvl="0" algn="ctr">
              <a:lnSpc>
                <a:spcPct val="120000"/>
              </a:lnSpc>
              <a:spcBef>
                <a:spcPts val="1200"/>
              </a:spcBef>
              <a:spcAft>
                <a:spcPts val="600"/>
              </a:spcAft>
            </a:pPr>
            <a:r>
              <a:rPr lang="en-GB" sz="4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a:t>
            </a:r>
            <a:r>
              <a:rPr lang="en-US" sz="4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TAAS is all about taking advantage of digital tools and innovative initiatives with a view to shift to smart and green tourism!”</a:t>
            </a:r>
            <a:endParaRPr lang="en-GB" sz="4000" b="1" i="1" dirty="0">
              <a:solidFill>
                <a:srgbClr val="02A98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34542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0CE58F-7340-024C-A918-1CD58D840FE3}"/>
              </a:ext>
            </a:extLst>
          </p:cNvPr>
          <p:cNvSpPr/>
          <p:nvPr/>
        </p:nvSpPr>
        <p:spPr>
          <a:xfrm>
            <a:off x="1137998" y="1445342"/>
            <a:ext cx="10045195" cy="3799630"/>
          </a:xfrm>
          <a:prstGeom prst="rect">
            <a:avLst/>
          </a:prstGeom>
        </p:spPr>
        <p:txBody>
          <a:bodyPr wrap="square">
            <a:spAutoFit/>
          </a:bodyPr>
          <a:lstStyle/>
          <a:p>
            <a:pPr lvl="0" algn="ctr">
              <a:lnSpc>
                <a:spcPct val="120000"/>
              </a:lnSpc>
              <a:spcBef>
                <a:spcPts val="1200"/>
              </a:spcBef>
              <a:spcAft>
                <a:spcPts val="600"/>
              </a:spcAft>
            </a:pPr>
            <a:r>
              <a:rPr lang="en-US" sz="6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TAAS Areas </a:t>
            </a:r>
          </a:p>
          <a:p>
            <a:pPr lvl="0" algn="ctr">
              <a:lnSpc>
                <a:spcPct val="120000"/>
              </a:lnSpc>
              <a:spcBef>
                <a:spcPts val="1200"/>
              </a:spcBef>
              <a:spcAft>
                <a:spcPts val="600"/>
              </a:spcAft>
            </a:pPr>
            <a:r>
              <a:rPr lang="en-US" sz="6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&amp; </a:t>
            </a:r>
          </a:p>
          <a:p>
            <a:pPr lvl="0" algn="ctr">
              <a:lnSpc>
                <a:spcPct val="120000"/>
              </a:lnSpc>
              <a:spcBef>
                <a:spcPts val="1200"/>
              </a:spcBef>
              <a:spcAft>
                <a:spcPts val="600"/>
              </a:spcAft>
            </a:pPr>
            <a:r>
              <a:rPr lang="en-US" sz="6000" b="1" i="1" dirty="0">
                <a:solidFill>
                  <a:srgbClr val="02A984"/>
                </a:solidFill>
                <a:latin typeface="Open Sans" panose="020B0606030504020204" pitchFamily="34" charset="0"/>
                <a:ea typeface="Open Sans" panose="020B0606030504020204" pitchFamily="34" charset="0"/>
                <a:cs typeface="Open Sans" panose="020B0606030504020204" pitchFamily="34" charset="0"/>
              </a:rPr>
              <a:t>TAAS Partners</a:t>
            </a:r>
            <a:endParaRPr lang="en-GB" sz="6000" b="1" i="1" dirty="0">
              <a:solidFill>
                <a:srgbClr val="02A98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5855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706863" y="554506"/>
            <a:ext cx="8149273" cy="838866"/>
          </a:xfrm>
        </p:spPr>
        <p:txBody>
          <a:bodyPr>
            <a:noAutofit/>
          </a:bodyPr>
          <a:lstStyle/>
          <a:p>
            <a:pPr algn="l"/>
            <a:r>
              <a:rPr lang="en-US" sz="3600" b="1" dirty="0">
                <a:ea typeface="Open Sans" panose="020B0606030504020204" pitchFamily="34" charset="0"/>
                <a:cs typeface="Open Sans" panose="020B0606030504020204" pitchFamily="34" charset="0"/>
              </a:rPr>
              <a:t>South Aegean Region, Greece</a:t>
            </a:r>
          </a:p>
        </p:txBody>
      </p:sp>
      <p:sp>
        <p:nvSpPr>
          <p:cNvPr id="19" name="Rectangle 18">
            <a:extLst>
              <a:ext uri="{FF2B5EF4-FFF2-40B4-BE49-F238E27FC236}">
                <a16:creationId xmlns:a16="http://schemas.microsoft.com/office/drawing/2014/main" id="{0573E3DC-917C-7545-A4AA-C429D5514447}"/>
              </a:ext>
            </a:extLst>
          </p:cNvPr>
          <p:cNvSpPr/>
          <p:nvPr/>
        </p:nvSpPr>
        <p:spPr>
          <a:xfrm>
            <a:off x="706863" y="1597231"/>
            <a:ext cx="7945818" cy="2492990"/>
          </a:xfrm>
          <a:prstGeom prst="rect">
            <a:avLst/>
          </a:prstGeom>
        </p:spPr>
        <p:txBody>
          <a:bodyPr wrap="square">
            <a:spAutoFit/>
          </a:bodyPr>
          <a:lstStyle/>
          <a:p>
            <a:r>
              <a:rPr lang="en-US" sz="2800" b="1" dirty="0">
                <a:solidFill>
                  <a:srgbClr val="02A984"/>
                </a:solidFill>
                <a:latin typeface="Open Sans" panose="020B0606030504020204" pitchFamily="34" charset="0"/>
                <a:ea typeface="Open Sans" panose="020B0606030504020204" pitchFamily="34" charset="0"/>
                <a:cs typeface="Open Sans" panose="020B0606030504020204" pitchFamily="34" charset="0"/>
              </a:rPr>
              <a:t>Catchment Area Description</a:t>
            </a:r>
            <a:endParaRPr lang="en-US" sz="16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Location: </a:t>
            </a:r>
            <a:r>
              <a:rPr lang="en-US" sz="1600" dirty="0">
                <a:latin typeface="Open Sans" panose="020B0606030504020204" pitchFamily="34" charset="0"/>
                <a:ea typeface="Open Sans" panose="020B0606030504020204" pitchFamily="34" charset="0"/>
                <a:cs typeface="Open Sans" panose="020B0606030504020204" pitchFamily="34" charset="0"/>
              </a:rPr>
              <a:t>Southeast of Greece and the EU.</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Island Clusters: </a:t>
            </a:r>
            <a:r>
              <a:rPr lang="en-US" sz="1600" dirty="0">
                <a:latin typeface="Open Sans" panose="020B0606030504020204" pitchFamily="34" charset="0"/>
                <a:ea typeface="Open Sans" panose="020B0606030504020204" pitchFamily="34" charset="0"/>
                <a:cs typeface="Open Sans" panose="020B0606030504020204" pitchFamily="34" charset="0"/>
              </a:rPr>
              <a:t>Various islands (Cyclades and the Dodecanese island groups) with different sizes, characteristics, and development levels.</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Economy</a:t>
            </a:r>
            <a:r>
              <a:rPr lang="en-US" sz="1600" dirty="0">
                <a:latin typeface="Open Sans" panose="020B0606030504020204" pitchFamily="34" charset="0"/>
                <a:ea typeface="Open Sans" panose="020B0606030504020204" pitchFamily="34" charset="0"/>
                <a:cs typeface="Open Sans" panose="020B0606030504020204" pitchFamily="34" charset="0"/>
              </a:rPr>
              <a:t>: Tertiary sector dominates, High dependence on tourism</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Key Tourism Destination</a:t>
            </a:r>
            <a:r>
              <a:rPr lang="en-US" sz="1600" dirty="0">
                <a:latin typeface="Open Sans" panose="020B0606030504020204" pitchFamily="34" charset="0"/>
                <a:ea typeface="Open Sans" panose="020B0606030504020204" pitchFamily="34" charset="0"/>
                <a:cs typeface="Open Sans" panose="020B0606030504020204" pitchFamily="34" charset="0"/>
              </a:rPr>
              <a:t>: Recognized internationally for high-intensity tourism and unique cultural and natural identity.</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7" name="Picture 9" descr="Location of South Aegean">
            <a:extLst>
              <a:ext uri="{FF2B5EF4-FFF2-40B4-BE49-F238E27FC236}">
                <a16:creationId xmlns:a16="http://schemas.microsoft.com/office/drawing/2014/main" id="{CA377C57-9D51-BF82-4B8B-DE456A65B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772" y="4482643"/>
            <a:ext cx="2639153" cy="2169993"/>
          </a:xfrm>
          <a:prstGeom prst="rect">
            <a:avLst/>
          </a:prstGeom>
          <a:noFill/>
          <a:extLst>
            <a:ext uri="{909E8E84-426E-40DD-AFC4-6F175D3DCCD1}">
              <a14:hiddenFill xmlns:a14="http://schemas.microsoft.com/office/drawing/2010/main">
                <a:solidFill>
                  <a:srgbClr val="FFFFFF"/>
                </a:solidFill>
              </a14:hiddenFill>
            </a:ext>
          </a:extLst>
        </p:spPr>
      </p:pic>
      <p:pic>
        <p:nvPicPr>
          <p:cNvPr id="38" name="Google Shape;43;p2">
            <a:extLst>
              <a:ext uri="{FF2B5EF4-FFF2-40B4-BE49-F238E27FC236}">
                <a16:creationId xmlns:a16="http://schemas.microsoft.com/office/drawing/2014/main" id="{845ECEB4-684A-C8DE-6B84-7A3C9948E438}"/>
              </a:ext>
            </a:extLst>
          </p:cNvPr>
          <p:cNvPicPr preferRelativeResize="0">
            <a:picLocks noChangeAspect="1"/>
          </p:cNvPicPr>
          <p:nvPr/>
        </p:nvPicPr>
        <p:blipFill rotWithShape="1">
          <a:blip r:embed="rId4">
            <a:alphaModFix/>
          </a:blip>
          <a:srcRect/>
          <a:stretch/>
        </p:blipFill>
        <p:spPr>
          <a:xfrm>
            <a:off x="7914081" y="1738523"/>
            <a:ext cx="4277919" cy="4614386"/>
          </a:xfrm>
          <a:prstGeom prst="rect">
            <a:avLst/>
          </a:prstGeom>
          <a:noFill/>
          <a:ln>
            <a:noFill/>
          </a:ln>
        </p:spPr>
      </p:pic>
      <p:sp>
        <p:nvSpPr>
          <p:cNvPr id="40" name="Google Shape;47;p2">
            <a:extLst>
              <a:ext uri="{FF2B5EF4-FFF2-40B4-BE49-F238E27FC236}">
                <a16:creationId xmlns:a16="http://schemas.microsoft.com/office/drawing/2014/main" id="{D5C1EC42-C2E9-EDE0-B352-D2015AC91DAB}"/>
              </a:ext>
            </a:extLst>
          </p:cNvPr>
          <p:cNvSpPr/>
          <p:nvPr/>
        </p:nvSpPr>
        <p:spPr>
          <a:xfrm>
            <a:off x="10705732" y="5509488"/>
            <a:ext cx="1004047" cy="984713"/>
          </a:xfrm>
          <a:prstGeom prst="ellipse">
            <a:avLst/>
          </a:prstGeom>
          <a:noFill/>
          <a:ln w="28575" cap="flat" cmpd="sng">
            <a:solidFill>
              <a:srgbClr val="007A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1" name="Google Shape;48;p2">
            <a:extLst>
              <a:ext uri="{FF2B5EF4-FFF2-40B4-BE49-F238E27FC236}">
                <a16:creationId xmlns:a16="http://schemas.microsoft.com/office/drawing/2014/main" id="{5B713404-7E74-F833-D5FD-AEA5AED15DDA}"/>
              </a:ext>
            </a:extLst>
          </p:cNvPr>
          <p:cNvCxnSpPr>
            <a:cxnSpLocks/>
          </p:cNvCxnSpPr>
          <p:nvPr/>
        </p:nvCxnSpPr>
        <p:spPr>
          <a:xfrm flipH="1">
            <a:off x="6892119" y="6007492"/>
            <a:ext cx="3813613" cy="266"/>
          </a:xfrm>
          <a:prstGeom prst="straightConnector1">
            <a:avLst/>
          </a:prstGeom>
          <a:noFill/>
          <a:ln w="28575" cap="flat" cmpd="sng">
            <a:solidFill>
              <a:schemeClr val="accent1"/>
            </a:solidFill>
            <a:prstDash val="solid"/>
            <a:miter lim="800000"/>
            <a:headEnd type="none" w="sm" len="sm"/>
            <a:tailEnd type="stealth" w="med" len="med"/>
          </a:ln>
        </p:spPr>
      </p:cxnSp>
    </p:spTree>
    <p:extLst>
      <p:ext uri="{BB962C8B-B14F-4D97-AF65-F5344CB8AC3E}">
        <p14:creationId xmlns:p14="http://schemas.microsoft.com/office/powerpoint/2010/main" val="104631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F78A79-3B7F-D0B5-27E1-752F84D3E538}"/>
              </a:ext>
            </a:extLst>
          </p:cNvPr>
          <p:cNvPicPr>
            <a:picLocks noChangeAspect="1"/>
          </p:cNvPicPr>
          <p:nvPr/>
        </p:nvPicPr>
        <p:blipFill>
          <a:blip r:embed="rId2"/>
          <a:stretch>
            <a:fillRect/>
          </a:stretch>
        </p:blipFill>
        <p:spPr>
          <a:xfrm>
            <a:off x="266294" y="403637"/>
            <a:ext cx="5995746" cy="3219673"/>
          </a:xfrm>
          <a:prstGeom prst="rect">
            <a:avLst/>
          </a:prstGeom>
        </p:spPr>
      </p:pic>
      <p:pic>
        <p:nvPicPr>
          <p:cNvPr id="7" name="Picture 6">
            <a:extLst>
              <a:ext uri="{FF2B5EF4-FFF2-40B4-BE49-F238E27FC236}">
                <a16:creationId xmlns:a16="http://schemas.microsoft.com/office/drawing/2014/main" id="{657E768A-C8E0-58FA-DC6A-6776C8A9D000}"/>
              </a:ext>
            </a:extLst>
          </p:cNvPr>
          <p:cNvPicPr>
            <a:picLocks noChangeAspect="1"/>
          </p:cNvPicPr>
          <p:nvPr/>
        </p:nvPicPr>
        <p:blipFill>
          <a:blip r:embed="rId3"/>
          <a:stretch>
            <a:fillRect/>
          </a:stretch>
        </p:blipFill>
        <p:spPr>
          <a:xfrm>
            <a:off x="6435386" y="3429000"/>
            <a:ext cx="5490320" cy="3039763"/>
          </a:xfrm>
          <a:prstGeom prst="rect">
            <a:avLst/>
          </a:prstGeom>
        </p:spPr>
      </p:pic>
    </p:spTree>
    <p:extLst>
      <p:ext uri="{BB962C8B-B14F-4D97-AF65-F5344CB8AC3E}">
        <p14:creationId xmlns:p14="http://schemas.microsoft.com/office/powerpoint/2010/main" val="2245997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149273" cy="838866"/>
          </a:xfrm>
        </p:spPr>
        <p:txBody>
          <a:bodyPr>
            <a:noAutofit/>
          </a:bodyPr>
          <a:lstStyle/>
          <a:p>
            <a:pPr algn="l"/>
            <a:r>
              <a:rPr lang="en-US" sz="3600" b="1" dirty="0">
                <a:ea typeface="Open Sans" panose="020B0606030504020204" pitchFamily="34" charset="0"/>
                <a:cs typeface="Open Sans" panose="020B0606030504020204" pitchFamily="34" charset="0"/>
              </a:rPr>
              <a:t>South Aegean Region, Greece</a:t>
            </a:r>
          </a:p>
        </p:txBody>
      </p:sp>
      <p:graphicFrame>
        <p:nvGraphicFramePr>
          <p:cNvPr id="4" name="Diagram 3">
            <a:extLst>
              <a:ext uri="{FF2B5EF4-FFF2-40B4-BE49-F238E27FC236}">
                <a16:creationId xmlns:a16="http://schemas.microsoft.com/office/drawing/2014/main" id="{4005E792-7DB7-CE0E-F551-45533725B3D1}"/>
              </a:ext>
            </a:extLst>
          </p:cNvPr>
          <p:cNvGraphicFramePr/>
          <p:nvPr>
            <p:extLst>
              <p:ext uri="{D42A27DB-BD31-4B8C-83A1-F6EECF244321}">
                <p14:modId xmlns:p14="http://schemas.microsoft.com/office/powerpoint/2010/main" val="768586614"/>
              </p:ext>
            </p:extLst>
          </p:nvPr>
        </p:nvGraphicFramePr>
        <p:xfrm>
          <a:off x="289087" y="1344304"/>
          <a:ext cx="5513160" cy="5027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2DB63DEB-16E7-9336-9C11-8008B4E57DE8}"/>
              </a:ext>
            </a:extLst>
          </p:cNvPr>
          <p:cNvGraphicFramePr/>
          <p:nvPr>
            <p:extLst>
              <p:ext uri="{D42A27DB-BD31-4B8C-83A1-F6EECF244321}">
                <p14:modId xmlns:p14="http://schemas.microsoft.com/office/powerpoint/2010/main" val="521797798"/>
              </p:ext>
            </p:extLst>
          </p:nvPr>
        </p:nvGraphicFramePr>
        <p:xfrm>
          <a:off x="5924578" y="1286826"/>
          <a:ext cx="6094702" cy="53142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5671846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95948A"/>
      </a:lt2>
      <a:accent1>
        <a:srgbClr val="01A884"/>
      </a:accent1>
      <a:accent2>
        <a:srgbClr val="95C11E"/>
      </a:accent2>
      <a:accent3>
        <a:srgbClr val="F39200"/>
      </a:accent3>
      <a:accent4>
        <a:srgbClr val="E21D44"/>
      </a:accent4>
      <a:accent5>
        <a:srgbClr val="009FE3"/>
      </a:accent5>
      <a:accent6>
        <a:srgbClr val="154193"/>
      </a:accent6>
      <a:hlink>
        <a:srgbClr val="FEFFFE"/>
      </a:hlink>
      <a:folHlink>
        <a:srgbClr val="D9D7C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b="1" dirty="0">
            <a:solidFill>
              <a:srgbClr val="95948B"/>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 id="{06E3B9CB-D344-C147-9C3E-36C884CF0AED}" vid="{737523F6-8BB6-244C-9D2D-8DA98AD551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1D2DF3EBC7804E8A2B82BBCDA4442D" ma:contentTypeVersion="18" ma:contentTypeDescription="Create a new document." ma:contentTypeScope="" ma:versionID="1f22306ede796dfd15e594937e23e26b">
  <xsd:schema xmlns:xsd="http://www.w3.org/2001/XMLSchema" xmlns:xs="http://www.w3.org/2001/XMLSchema" xmlns:p="http://schemas.microsoft.com/office/2006/metadata/properties" xmlns:ns2="ae1c26e0-bdd1-4ce2-bc5c-b06756f3bce7" xmlns:ns3="75680805-e956-4cde-b5e2-b05f91aa9d1d" targetNamespace="http://schemas.microsoft.com/office/2006/metadata/properties" ma:root="true" ma:fieldsID="b2449a35b091963853590577d6091bfe" ns2:_="" ns3:_="">
    <xsd:import namespace="ae1c26e0-bdd1-4ce2-bc5c-b06756f3bce7"/>
    <xsd:import namespace="75680805-e956-4cde-b5e2-b05f91aa9d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1c26e0-bdd1-4ce2-bc5c-b06756f3bc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d59d95-237c-434b-8cac-eab795e7eb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680805-e956-4cde-b5e2-b05f91aa9d1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9f4ece0-f1e1-4b02-af4b-fb89e0005709}" ma:internalName="TaxCatchAll" ma:showField="CatchAllData" ma:web="75680805-e956-4cde-b5e2-b05f91aa9d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5680805-e956-4cde-b5e2-b05f91aa9d1d" xsi:nil="true"/>
    <lcf76f155ced4ddcb4097134ff3c332f xmlns="ae1c26e0-bdd1-4ce2-bc5c-b06756f3bce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19130F-5E75-42B7-9FE8-8E17EF30E5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1c26e0-bdd1-4ce2-bc5c-b06756f3bce7"/>
    <ds:schemaRef ds:uri="75680805-e956-4cde-b5e2-b05f91aa9d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3FC793-0237-4EB2-9E54-581B2D1B3CF6}">
  <ds:schemaRefs>
    <ds:schemaRef ds:uri="http://schemas.microsoft.com/office/infopath/2007/PartnerControls"/>
    <ds:schemaRef ds:uri="http://www.w3.org/XML/1998/namespace"/>
    <ds:schemaRef ds:uri="75680805-e956-4cde-b5e2-b05f91aa9d1d"/>
    <ds:schemaRef ds:uri="http://schemas.openxmlformats.org/package/2006/metadata/core-properties"/>
    <ds:schemaRef ds:uri="ae1c26e0-bdd1-4ce2-bc5c-b06756f3bce7"/>
    <ds:schemaRef ds:uri="http://purl.org/dc/dcmitype/"/>
    <ds:schemaRef ds:uri="http://purl.org/dc/terms/"/>
    <ds:schemaRef ds:uri="http://schemas.microsoft.com/office/2006/documentManagement/types"/>
    <ds:schemaRef ds:uri="http://purl.org/dc/elements/1.1/"/>
    <ds:schemaRef ds:uri="http://schemas.microsoft.com/office/2006/metadata/properties"/>
  </ds:schemaRefs>
</ds:datastoreItem>
</file>

<file path=customXml/itemProps3.xml><?xml version="1.0" encoding="utf-8"?>
<ds:datastoreItem xmlns:ds="http://schemas.openxmlformats.org/officeDocument/2006/customXml" ds:itemID="{8EADCADD-F611-4F5C-BD5A-F3C3BD3F8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7973</TotalTime>
  <Words>3175</Words>
  <Application>Microsoft Office PowerPoint</Application>
  <PresentationFormat>Ευρεία οθόνη</PresentationFormat>
  <Paragraphs>411</Paragraphs>
  <Slides>39</Slides>
  <Notes>19</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39</vt:i4>
      </vt:variant>
    </vt:vector>
  </HeadingPairs>
  <TitlesOfParts>
    <vt:vector size="44" baseType="lpstr">
      <vt:lpstr>Aptos</vt:lpstr>
      <vt:lpstr>Arial</vt:lpstr>
      <vt:lpstr>Calibri</vt:lpstr>
      <vt:lpstr>Open Sans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*each partner Traffic Light Status</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Kurth</dc:creator>
  <cp:lastModifiedBy>Glikeria Myrovali</cp:lastModifiedBy>
  <cp:revision>62</cp:revision>
  <dcterms:created xsi:type="dcterms:W3CDTF">2021-10-28T12:22:03Z</dcterms:created>
  <dcterms:modified xsi:type="dcterms:W3CDTF">2024-10-08T06:38:29Z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0x010100311D2DF3EBC7804E8A2B82BBCDA4442D</vt:lpwstr>
  </property>
  <property fmtid="{D5CDD505-2E9C-101B-9397-08002B2CF9AE}" pid="3" name="MediaServiceImageTags">
    <vt:lpwstr/>
  </property>
</Properties>
</file>